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6221"/>
    <a:srgbClr val="5E6B7A"/>
    <a:srgbClr val="DADEE3"/>
    <a:srgbClr val="157DFF"/>
    <a:srgbClr val="186B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11"/>
    <p:restoredTop sz="96159"/>
  </p:normalViewPr>
  <p:slideViewPr>
    <p:cSldViewPr snapToGrid="0">
      <p:cViewPr varScale="1">
        <p:scale>
          <a:sx n="136" d="100"/>
          <a:sy n="136" d="100"/>
        </p:scale>
        <p:origin x="1672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06" d="100"/>
          <a:sy n="106" d="100"/>
        </p:scale>
        <p:origin x="4192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63EE49-6FD8-6C45-8CAD-827894CA5234}" type="datetimeFigureOut">
              <a:rPr lang="en-US" smtClean="0"/>
              <a:t>6/23/26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20E3D0-DF1D-F349-9DAD-350940368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35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268539E-5141-E119-A827-18B2661157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455" y="488941"/>
            <a:ext cx="1941716" cy="471641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80B0A9EA-DD41-3AE9-8AD2-58AB42263F5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69455" y="2449775"/>
            <a:ext cx="11363742" cy="212365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600" b="1" i="0" u="none" strike="noStrike" kern="1200" cap="none" spc="0" baseline="0">
                <a:solidFill>
                  <a:schemeClr val="bg1"/>
                </a:solidFill>
                <a:latin typeface="Funnel Display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b="1" dirty="0">
                <a:solidFill>
                  <a:schemeClr val="bg1"/>
                </a:solidFill>
                <a:latin typeface="Funnel Display SemiBold" pitchFamily="2" charset="0"/>
              </a:rPr>
              <a:t>Presentation Title: </a:t>
            </a:r>
            <a:br>
              <a:rPr lang="en-US" sz="6600" b="1" dirty="0">
                <a:solidFill>
                  <a:schemeClr val="bg1"/>
                </a:solidFill>
                <a:latin typeface="Funnel Display SemiBold" pitchFamily="2" charset="0"/>
              </a:rPr>
            </a:br>
            <a:r>
              <a:rPr lang="en-US" sz="6600" b="1" dirty="0">
                <a:solidFill>
                  <a:schemeClr val="bg1"/>
                </a:solidFill>
                <a:latin typeface="Funnel Display SemiBold" pitchFamily="2" charset="0"/>
              </a:rPr>
              <a:t>Program Name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9D48270-7460-7E67-5636-FF30A34C480F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369454" y="1837909"/>
            <a:ext cx="7989455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 i="0" u="none" strike="noStrike" kern="1200" cap="none" spc="0" baseline="0">
                <a:solidFill>
                  <a:srgbClr val="E86221"/>
                </a:solidFill>
                <a:latin typeface="Funnel Display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E86221"/>
                </a:solidFill>
                <a:latin typeface="Funnel Display" pitchFamily="2" charset="0"/>
              </a:rPr>
              <a:t>Kicker: e.g. Oral Presentation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6EBC7B2-6E00-673E-F423-ABB2C86E0CC7}"/>
              </a:ext>
            </a:extLst>
          </p:cNvPr>
          <p:cNvSpPr txBox="1">
            <a:spLocks noGrp="1"/>
          </p:cNvSpPr>
          <p:nvPr>
            <p:ph type="body" idx="2" hasCustomPrompt="1"/>
          </p:nvPr>
        </p:nvSpPr>
        <p:spPr>
          <a:xfrm>
            <a:off x="369454" y="5173761"/>
            <a:ext cx="11363742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Subtitle: engagement name, presented by Pyramid Systems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DC78B7-F595-5BD7-0E3B-EA5DAF034C0C}"/>
              </a:ext>
            </a:extLst>
          </p:cNvPr>
          <p:cNvSpPr txBox="1"/>
          <p:nvPr/>
        </p:nvSpPr>
        <p:spPr>
          <a:xfrm>
            <a:off x="10882020" y="617039"/>
            <a:ext cx="9405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2026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E3EC933-793D-3FC5-3752-5DD811E0D555}"/>
              </a:ext>
            </a:extLst>
          </p:cNvPr>
          <p:cNvSpPr txBox="1">
            <a:spLocks noGrp="1"/>
          </p:cNvSpPr>
          <p:nvPr>
            <p:ph type="body" idx="3" hasCustomPrompt="1"/>
          </p:nvPr>
        </p:nvSpPr>
        <p:spPr>
          <a:xfrm>
            <a:off x="369453" y="6153614"/>
            <a:ext cx="5726547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kern="1200" cap="none" spc="0" baseline="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Presenter Name  ·  Presenter Name  ·  Presenter Name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5D88FFE-3711-4BD6-4849-C130562788D9}"/>
              </a:ext>
            </a:extLst>
          </p:cNvPr>
          <p:cNvCxnSpPr>
            <a:cxnSpLocks/>
          </p:cNvCxnSpPr>
          <p:nvPr/>
        </p:nvCxnSpPr>
        <p:spPr>
          <a:xfrm>
            <a:off x="462013" y="5881036"/>
            <a:ext cx="11271183" cy="0"/>
          </a:xfrm>
          <a:prstGeom prst="line">
            <a:avLst/>
          </a:prstGeom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7B485D-AD11-B94F-7BD3-99C6D3C56D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69500" y="6238875"/>
            <a:ext cx="1763713" cy="230831"/>
          </a:xfrm>
          <a:prstGeom prst="rect">
            <a:avLst/>
          </a:prstGeom>
        </p:spPr>
        <p:txBody>
          <a:bodyPr/>
          <a:lstStyle>
            <a:lvl1pPr algn="r">
              <a:buNone/>
              <a:defRPr sz="90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 sz="900" dirty="0">
                <a:solidFill>
                  <a:srgbClr val="E86221"/>
                </a:solidFill>
                <a:latin typeface="Poppins" pitchFamily="2" charset="77"/>
                <a:cs typeface="Poppins" pitchFamily="2" charset="77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065230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genda">
    <p:bg>
      <p:bgPr>
        <a:solidFill>
          <a:srgbClr val="E862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DAB2E1-9504-EBEE-BC1C-BB2A814366F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723354" y="832483"/>
            <a:ext cx="5372646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600" b="1" i="0" u="none" strike="noStrike" kern="1200" cap="none" spc="0" baseline="0">
                <a:solidFill>
                  <a:schemeClr val="bg1"/>
                </a:solidFill>
                <a:latin typeface="Funnel Display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b="1" dirty="0">
                <a:solidFill>
                  <a:schemeClr val="bg1"/>
                </a:solidFill>
                <a:latin typeface="Funnel Display SemiBold" pitchFamily="2" charset="0"/>
              </a:rPr>
              <a:t>Agenda.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F4D89A-934F-0C5A-8322-01D8B310EB59}"/>
              </a:ext>
            </a:extLst>
          </p:cNvPr>
          <p:cNvSpPr txBox="1"/>
          <p:nvPr/>
        </p:nvSpPr>
        <p:spPr>
          <a:xfrm>
            <a:off x="10882020" y="617039"/>
            <a:ext cx="9405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2026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24E5B1A-939C-C907-F7DF-C65A9CE9857D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4765964" y="2977093"/>
            <a:ext cx="6705600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bg1"/>
                </a:solidFill>
                <a:latin typeface="Poppins Medium" pitchFamily="2" charset="77"/>
                <a:ea typeface="+mn-ea"/>
                <a:cs typeface="Poppins Medium" pitchFamily="2" charset="77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01. First agenda item (one line per topic)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9BA982-9C7E-7DBD-F7DF-30C598A13D80}"/>
              </a:ext>
            </a:extLst>
          </p:cNvPr>
          <p:cNvSpPr txBox="1"/>
          <p:nvPr/>
        </p:nvSpPr>
        <p:spPr>
          <a:xfrm>
            <a:off x="369453" y="6153614"/>
            <a:ext cx="57265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Pyramid Systems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0A02DE4-B4DD-168C-9120-612DC2F76671}"/>
              </a:ext>
            </a:extLst>
          </p:cNvPr>
          <p:cNvCxnSpPr>
            <a:cxnSpLocks/>
          </p:cNvCxnSpPr>
          <p:nvPr/>
        </p:nvCxnSpPr>
        <p:spPr>
          <a:xfrm>
            <a:off x="462013" y="5881036"/>
            <a:ext cx="11271183" cy="0"/>
          </a:xfrm>
          <a:prstGeom prst="line">
            <a:avLst/>
          </a:prstGeom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160F0158-099C-9437-D983-212049E0925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521267" y="2674720"/>
            <a:ext cx="2413000" cy="28067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E55A431-38F9-F405-9D0C-72AE32188E9D}"/>
              </a:ext>
            </a:extLst>
          </p:cNvPr>
          <p:cNvSpPr txBox="1"/>
          <p:nvPr userDrawn="1"/>
        </p:nvSpPr>
        <p:spPr>
          <a:xfrm>
            <a:off x="10882020" y="6153614"/>
            <a:ext cx="8511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Page - </a:t>
            </a:r>
            <a:fld id="{97E1C63D-6E35-4E7A-9BD4-F9A2D411B70E}" type="slidenum">
              <a:rPr lang="en-US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pPr algn="r"/>
              <a:t>‹#›</a:t>
            </a:fld>
            <a:endParaRPr lang="en-US" sz="9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79599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D81F1F-3FD4-D306-CCBD-3B536DFDA2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BBAE48B-93DC-DC9D-8052-D98B9DC314C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69455" y="2422489"/>
            <a:ext cx="11363742" cy="193899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 b="1" i="0" u="none" strike="noStrike" kern="1200" cap="none" spc="0" baseline="0">
                <a:solidFill>
                  <a:schemeClr val="bg1"/>
                </a:solidFill>
                <a:latin typeface="Funnel Display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solidFill>
                  <a:schemeClr val="bg1"/>
                </a:solidFill>
                <a:latin typeface="Funnel Display SemiBold" pitchFamily="2" charset="0"/>
              </a:rPr>
              <a:t>Section Title</a:t>
            </a:r>
            <a:br>
              <a:rPr lang="en-US" sz="6000" b="1" dirty="0">
                <a:solidFill>
                  <a:schemeClr val="bg1"/>
                </a:solidFill>
                <a:latin typeface="Funnel Display SemiBold" pitchFamily="2" charset="0"/>
              </a:rPr>
            </a:br>
            <a:r>
              <a:rPr lang="en-US" sz="6000" b="1" dirty="0">
                <a:solidFill>
                  <a:schemeClr val="bg1"/>
                </a:solidFill>
                <a:latin typeface="Funnel Display SemiBold" pitchFamily="2" charset="0"/>
              </a:rPr>
              <a:t>Highlighted Text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2CA7EA-C260-E44C-7C58-477E1936E4DA}"/>
              </a:ext>
            </a:extLst>
          </p:cNvPr>
          <p:cNvSpPr txBox="1"/>
          <p:nvPr/>
        </p:nvSpPr>
        <p:spPr>
          <a:xfrm>
            <a:off x="10882020" y="617039"/>
            <a:ext cx="9405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2026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3851990-CD65-D06B-F761-A804E336BCB8}"/>
              </a:ext>
            </a:extLst>
          </p:cNvPr>
          <p:cNvSpPr txBox="1"/>
          <p:nvPr/>
        </p:nvSpPr>
        <p:spPr>
          <a:xfrm>
            <a:off x="369453" y="6153614"/>
            <a:ext cx="57265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Pyramid Systems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F177BCF-7F4F-6197-631D-040C081D934C}"/>
              </a:ext>
            </a:extLst>
          </p:cNvPr>
          <p:cNvCxnSpPr>
            <a:cxnSpLocks/>
          </p:cNvCxnSpPr>
          <p:nvPr/>
        </p:nvCxnSpPr>
        <p:spPr>
          <a:xfrm>
            <a:off x="462013" y="5881036"/>
            <a:ext cx="11271183" cy="0"/>
          </a:xfrm>
          <a:prstGeom prst="line">
            <a:avLst/>
          </a:prstGeom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BE8244-BC8B-FF3B-B7AA-939F89BC0298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7832701" y="1458661"/>
            <a:ext cx="4202546" cy="3939540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0" b="0" i="0" u="none" strike="noStrike" kern="1200" cap="none" spc="0" baseline="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50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01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DEF40A-F878-C548-0AEB-6931EEAF4806}"/>
              </a:ext>
            </a:extLst>
          </p:cNvPr>
          <p:cNvSpPr txBox="1">
            <a:spLocks noGrp="1"/>
          </p:cNvSpPr>
          <p:nvPr>
            <p:ph type="body" idx="2" hasCustomPrompt="1"/>
          </p:nvPr>
        </p:nvSpPr>
        <p:spPr>
          <a:xfrm>
            <a:off x="369454" y="1837909"/>
            <a:ext cx="7989455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 i="0" u="none" strike="noStrike" kern="1200" cap="none" spc="0" baseline="0">
                <a:solidFill>
                  <a:srgbClr val="E86221"/>
                </a:solidFill>
                <a:latin typeface="Funnel Display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E86221"/>
                </a:solidFill>
                <a:latin typeface="Funnel Display" pitchFamily="2" charset="0"/>
              </a:rPr>
              <a:t>Kicker: section or question label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FAA6EC-82CE-4B01-A645-BE2A1E7687F7}"/>
              </a:ext>
            </a:extLst>
          </p:cNvPr>
          <p:cNvSpPr txBox="1">
            <a:spLocks noGrp="1"/>
          </p:cNvSpPr>
          <p:nvPr>
            <p:ph type="body" idx="3" hasCustomPrompt="1"/>
          </p:nvPr>
        </p:nvSpPr>
        <p:spPr>
          <a:xfrm>
            <a:off x="369454" y="4798280"/>
            <a:ext cx="7989455" cy="8309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kern="1200" cap="none" spc="0" baseline="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One or two sentences describing what this section covers.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DE799A-748B-62D9-D871-80891A949F9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462013" y="318353"/>
            <a:ext cx="707727" cy="8231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6246FF-6C18-F34B-82AC-CF7660932B43}"/>
              </a:ext>
            </a:extLst>
          </p:cNvPr>
          <p:cNvSpPr txBox="1"/>
          <p:nvPr userDrawn="1"/>
        </p:nvSpPr>
        <p:spPr>
          <a:xfrm>
            <a:off x="10882020" y="6153614"/>
            <a:ext cx="8511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Page - </a:t>
            </a:r>
            <a:fld id="{97E1C63D-6E35-4E7A-9BD4-F9A2D411B70E}" type="slidenum">
              <a:rPr lang="en-US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pPr algn="r"/>
              <a:t>‹#›</a:t>
            </a:fld>
            <a:endParaRPr lang="en-US" sz="9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80532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: Orange/White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1AF451F-197A-8FE2-D95E-382F0A4069C1}"/>
              </a:ext>
            </a:extLst>
          </p:cNvPr>
          <p:cNvSpPr txBox="1"/>
          <p:nvPr/>
        </p:nvSpPr>
        <p:spPr>
          <a:xfrm>
            <a:off x="369453" y="6153614"/>
            <a:ext cx="57265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Poppins" pitchFamily="2" charset="77"/>
                <a:cs typeface="Poppins" pitchFamily="2" charset="77"/>
              </a:rPr>
              <a:t>Pyramid Systems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EF3224-3667-B693-3BB3-FBF0EC002F76}"/>
              </a:ext>
            </a:extLst>
          </p:cNvPr>
          <p:cNvCxnSpPr>
            <a:cxnSpLocks/>
          </p:cNvCxnSpPr>
          <p:nvPr/>
        </p:nvCxnSpPr>
        <p:spPr>
          <a:xfrm>
            <a:off x="462013" y="5881036"/>
            <a:ext cx="11271183" cy="0"/>
          </a:xfrm>
          <a:prstGeom prst="line">
            <a:avLst/>
          </a:prstGeom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7">
            <a:extLst>
              <a:ext uri="{FF2B5EF4-FFF2-40B4-BE49-F238E27FC236}">
                <a16:creationId xmlns:a16="http://schemas.microsoft.com/office/drawing/2014/main" id="{3B08681B-834B-0889-7844-88246F438BD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69455" y="873664"/>
            <a:ext cx="11363742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kern="1200" cap="none" spc="0" baseline="0">
                <a:solidFill>
                  <a:schemeClr val="tx1"/>
                </a:solidFill>
                <a:latin typeface="Funnel Display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latin typeface="Funnel Display SemiBold" pitchFamily="2" charset="0"/>
              </a:rPr>
              <a:t>Slide headline: state the takeaway in one line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C477F38-CC11-C9B5-F1C4-7C15DED801C4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369454" y="473554"/>
            <a:ext cx="7989455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 i="0" u="none" strike="noStrike" kern="1200" cap="none" spc="0" baseline="0">
                <a:solidFill>
                  <a:srgbClr val="E86221"/>
                </a:solidFill>
                <a:latin typeface="Funnel Display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E86221"/>
                </a:solidFill>
                <a:latin typeface="Funnel Display" pitchFamily="2" charset="0"/>
              </a:rPr>
              <a:t>Kicker: section or question label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6AE2DA7-BD88-7E42-7332-A9A245F23B67}"/>
              </a:ext>
            </a:extLst>
          </p:cNvPr>
          <p:cNvSpPr txBox="1">
            <a:spLocks noGrp="1"/>
          </p:cNvSpPr>
          <p:nvPr>
            <p:ph type="body" idx="2" hasCustomPrompt="1"/>
          </p:nvPr>
        </p:nvSpPr>
        <p:spPr>
          <a:xfrm>
            <a:off x="369453" y="1792572"/>
            <a:ext cx="10363202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Poppins" pitchFamily="2" charset="77"/>
                <a:cs typeface="Poppins" pitchFamily="2" charset="77"/>
              </a:rPr>
              <a:t>Intro: one or two sentences that set up the table below.</a:t>
            </a:r>
            <a:endParaRPr lang="en-US" sz="1600" dirty="0"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125" name="Picture 124">
            <a:extLst>
              <a:ext uri="{FF2B5EF4-FFF2-40B4-BE49-F238E27FC236}">
                <a16:creationId xmlns:a16="http://schemas.microsoft.com/office/drawing/2014/main" id="{72C1D8C0-79DA-6CAB-CD8A-B58247C7A60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119633" y="488941"/>
            <a:ext cx="1583879" cy="3847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01DF0A-4DA6-2B0F-916C-B51BB6380AD5}"/>
              </a:ext>
            </a:extLst>
          </p:cNvPr>
          <p:cNvSpPr txBox="1"/>
          <p:nvPr userDrawn="1"/>
        </p:nvSpPr>
        <p:spPr>
          <a:xfrm>
            <a:off x="10882020" y="6153614"/>
            <a:ext cx="8511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rgbClr val="5E6B7A"/>
                </a:solidFill>
                <a:latin typeface="Poppins" pitchFamily="2" charset="77"/>
                <a:cs typeface="Poppins" pitchFamily="2" charset="77"/>
              </a:rPr>
              <a:t>Page - </a:t>
            </a:r>
            <a:fld id="{97E1C63D-6E35-4E7A-9BD4-F9A2D411B70E}" type="slidenum">
              <a:rPr lang="en-US" sz="900" smtClean="0">
                <a:solidFill>
                  <a:srgbClr val="5E6B7A"/>
                </a:solidFill>
                <a:latin typeface="Poppins" pitchFamily="2" charset="77"/>
                <a:cs typeface="Poppins" pitchFamily="2" charset="77"/>
              </a:rPr>
              <a:pPr algn="r"/>
              <a:t>‹#›</a:t>
            </a:fld>
            <a:endParaRPr lang="en-US" sz="900" dirty="0">
              <a:solidFill>
                <a:srgbClr val="5E6B7A"/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74235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: White Background"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BD8423-5234-EF8E-E159-36F8417F3C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598A002-8923-545E-73B3-AEB64FDCC8B1}"/>
              </a:ext>
            </a:extLst>
          </p:cNvPr>
          <p:cNvSpPr txBox="1"/>
          <p:nvPr/>
        </p:nvSpPr>
        <p:spPr>
          <a:xfrm>
            <a:off x="369453" y="6153614"/>
            <a:ext cx="57265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Poppins" pitchFamily="2" charset="77"/>
                <a:cs typeface="Poppins" pitchFamily="2" charset="77"/>
              </a:rPr>
              <a:t>Pyramid Systems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9BCE049-D370-7BDC-44E3-0C3D02FA676B}"/>
              </a:ext>
            </a:extLst>
          </p:cNvPr>
          <p:cNvCxnSpPr>
            <a:cxnSpLocks/>
          </p:cNvCxnSpPr>
          <p:nvPr/>
        </p:nvCxnSpPr>
        <p:spPr>
          <a:xfrm>
            <a:off x="462013" y="5881036"/>
            <a:ext cx="11271183" cy="0"/>
          </a:xfrm>
          <a:prstGeom prst="line">
            <a:avLst/>
          </a:prstGeom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7">
            <a:extLst>
              <a:ext uri="{FF2B5EF4-FFF2-40B4-BE49-F238E27FC236}">
                <a16:creationId xmlns:a16="http://schemas.microsoft.com/office/drawing/2014/main" id="{9F0EE699-C025-74DB-0810-F4C39D920A5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69455" y="873664"/>
            <a:ext cx="11363742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kern="1200" cap="none" spc="0" baseline="0">
                <a:solidFill>
                  <a:schemeClr val="tx1"/>
                </a:solidFill>
                <a:latin typeface="Funnel Display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latin typeface="Funnel Display SemiBold" pitchFamily="2" charset="0"/>
              </a:rPr>
              <a:t>Slide headline: state the takeaway in one line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54646E9-C0BF-7762-7DBD-E91FAB5C63C4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369454" y="473554"/>
            <a:ext cx="7989455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 i="0" u="none" strike="noStrike" kern="1200" cap="none" spc="0" baseline="0">
                <a:solidFill>
                  <a:srgbClr val="E86221"/>
                </a:solidFill>
                <a:latin typeface="Funnel Display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E86221"/>
                </a:solidFill>
                <a:latin typeface="Funnel Display" pitchFamily="2" charset="0"/>
              </a:rPr>
              <a:t>Kicker: section or question label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9F4203B-A244-D6C2-27E8-D8BAE7F1CC6E}"/>
              </a:ext>
            </a:extLst>
          </p:cNvPr>
          <p:cNvSpPr txBox="1">
            <a:spLocks noGrp="1"/>
          </p:cNvSpPr>
          <p:nvPr>
            <p:ph type="body" idx="2" hasCustomPrompt="1"/>
          </p:nvPr>
        </p:nvSpPr>
        <p:spPr>
          <a:xfrm>
            <a:off x="369453" y="1792572"/>
            <a:ext cx="10363202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Poppins" pitchFamily="2" charset="77"/>
                <a:cs typeface="Poppins" pitchFamily="2" charset="77"/>
              </a:rPr>
              <a:t>Intro: one or two sentences that set up the table below.</a:t>
            </a:r>
            <a:endParaRPr lang="en-US" sz="1600" dirty="0"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125" name="Picture 124">
            <a:extLst>
              <a:ext uri="{FF2B5EF4-FFF2-40B4-BE49-F238E27FC236}">
                <a16:creationId xmlns:a16="http://schemas.microsoft.com/office/drawing/2014/main" id="{62E64D59-F7E9-17D8-46B4-38E6968BA5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119633" y="488941"/>
            <a:ext cx="1583879" cy="3847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C7B92B8-D67B-66FD-3C77-A4AEA018CEA1}"/>
              </a:ext>
            </a:extLst>
          </p:cNvPr>
          <p:cNvSpPr txBox="1"/>
          <p:nvPr userDrawn="1"/>
        </p:nvSpPr>
        <p:spPr>
          <a:xfrm>
            <a:off x="10882020" y="6153614"/>
            <a:ext cx="8511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rgbClr val="5E6B7A"/>
                </a:solidFill>
                <a:latin typeface="Poppins" pitchFamily="2" charset="77"/>
                <a:cs typeface="Poppins" pitchFamily="2" charset="77"/>
              </a:rPr>
              <a:t>Page - </a:t>
            </a:r>
            <a:fld id="{97E1C63D-6E35-4E7A-9BD4-F9A2D411B70E}" type="slidenum">
              <a:rPr lang="en-US" sz="900" smtClean="0">
                <a:solidFill>
                  <a:srgbClr val="5E6B7A"/>
                </a:solidFill>
                <a:latin typeface="Poppins" pitchFamily="2" charset="77"/>
                <a:cs typeface="Poppins" pitchFamily="2" charset="77"/>
              </a:rPr>
              <a:pPr algn="r"/>
              <a:t>‹#›</a:t>
            </a:fld>
            <a:endParaRPr lang="en-US" sz="900" dirty="0">
              <a:solidFill>
                <a:srgbClr val="5E6B7A"/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37648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: Black BG with Orange Car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2FE970-005C-D59E-2ABC-52DB8DC0D3AB}"/>
              </a:ext>
            </a:extLst>
          </p:cNvPr>
          <p:cNvSpPr txBox="1"/>
          <p:nvPr userDrawn="1"/>
        </p:nvSpPr>
        <p:spPr>
          <a:xfrm>
            <a:off x="10882020" y="6153614"/>
            <a:ext cx="8511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rgbClr val="5E6B7A"/>
                </a:solidFill>
                <a:latin typeface="Poppins" pitchFamily="2" charset="77"/>
                <a:cs typeface="Poppins" pitchFamily="2" charset="77"/>
              </a:rPr>
              <a:t>Page - </a:t>
            </a:r>
            <a:fld id="{97E1C63D-6E35-4E7A-9BD4-F9A2D411B70E}" type="slidenum">
              <a:rPr lang="en-US" sz="900" smtClean="0">
                <a:solidFill>
                  <a:srgbClr val="5E6B7A"/>
                </a:solidFill>
                <a:latin typeface="Poppins" pitchFamily="2" charset="77"/>
                <a:cs typeface="Poppins" pitchFamily="2" charset="77"/>
              </a:rPr>
              <a:pPr algn="r"/>
              <a:t>‹#›</a:t>
            </a:fld>
            <a:endParaRPr lang="en-US" sz="900" dirty="0">
              <a:solidFill>
                <a:srgbClr val="5E6B7A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5B23231E-5EF5-38A1-8C3C-2C9DB020BC23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69455" y="695330"/>
            <a:ext cx="5645754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kern="1200" cap="none" spc="0" baseline="0">
                <a:solidFill>
                  <a:schemeClr val="bg1"/>
                </a:solidFill>
                <a:latin typeface="Funnel Display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bg1"/>
                </a:solidFill>
                <a:latin typeface="Funnel Display SemiBold" pitchFamily="2" charset="0"/>
              </a:rPr>
              <a:t>Slide headline: state the takeaway in one line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6690AEC-9C48-FF63-56BD-2402954A9F97}"/>
              </a:ext>
            </a:extLst>
          </p:cNvPr>
          <p:cNvSpPr txBox="1">
            <a:spLocks noGrp="1"/>
          </p:cNvSpPr>
          <p:nvPr>
            <p:ph type="body" idx="2" hasCustomPrompt="1"/>
          </p:nvPr>
        </p:nvSpPr>
        <p:spPr>
          <a:xfrm>
            <a:off x="369452" y="1938604"/>
            <a:ext cx="5645757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 u="none" strike="noStrike" kern="1200" cap="none" spc="0" baseline="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Intro: one or two sentences that set up this slide. Keep it short and simple.</a:t>
            </a:r>
          </a:p>
          <a:p>
            <a:endParaRPr lang="en-US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D52DDFD-2848-44DC-3AE2-E1E1C8A75E9E}"/>
              </a:ext>
            </a:extLst>
          </p:cNvPr>
          <p:cNvSpPr>
            <a:spLocks noGrp="1"/>
          </p:cNvSpPr>
          <p:nvPr>
            <p:ph type="body" idx="3" hasCustomPrompt="1"/>
          </p:nvPr>
        </p:nvSpPr>
        <p:spPr>
          <a:xfrm>
            <a:off x="6015211" y="456049"/>
            <a:ext cx="5807334" cy="5945901"/>
          </a:xfrm>
          <a:prstGeom prst="roundRect">
            <a:avLst>
              <a:gd name="adj" fmla="val 7820"/>
            </a:avLst>
          </a:prstGeom>
          <a:solidFill>
            <a:srgbClr val="E862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45720" rIns="365760" bIns="45720" rtlCol="0" anchor="ctr" anchorCtr="0"/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kern="1200" cap="none" spc="0" baseline="0">
                <a:solidFill>
                  <a:schemeClr val="lt1"/>
                </a:solidFill>
                <a:latin typeface="Funnel Display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latin typeface="Funnel Display" pitchFamily="2" charset="0"/>
              </a:rPr>
              <a:t>Quote: the key message, in the speaker's own words.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C1C1CCD-BF49-2364-89FF-F54D6FFC81B1}"/>
              </a:ext>
            </a:extLst>
          </p:cNvPr>
          <p:cNvSpPr txBox="1">
            <a:spLocks noGrp="1"/>
          </p:cNvSpPr>
          <p:nvPr>
            <p:ph type="body" idx="5" hasCustomPrompt="1"/>
          </p:nvPr>
        </p:nvSpPr>
        <p:spPr>
          <a:xfrm>
            <a:off x="6367749" y="869207"/>
            <a:ext cx="793216" cy="1569660"/>
          </a:xfrm>
          <a:prstGeom prst="rect">
            <a:avLst/>
          </a:prstGeom>
          <a:noFill/>
        </p:spPr>
        <p:txBody>
          <a:bodyPr wrap="square" lIns="91440" tIns="45720" rIns="91440" bIns="4572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600" b="1" i="0" u="none" strike="noStrike" kern="1200" cap="none" spc="0" baseline="0">
                <a:solidFill>
                  <a:schemeClr val="bg1"/>
                </a:solidFill>
                <a:latin typeface="Funnel Display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b="1" dirty="0">
                <a:solidFill>
                  <a:schemeClr val="bg1"/>
                </a:solidFill>
                <a:latin typeface="Funnel Display" pitchFamily="2" charset="0"/>
              </a:rPr>
              <a:t>“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B48651FA-9035-6429-4393-6141B798A1D0}"/>
              </a:ext>
            </a:extLst>
          </p:cNvPr>
          <p:cNvSpPr txBox="1">
            <a:spLocks noGrp="1"/>
          </p:cNvSpPr>
          <p:nvPr>
            <p:ph type="body" idx="4" hasCustomPrompt="1"/>
          </p:nvPr>
        </p:nvSpPr>
        <p:spPr>
          <a:xfrm>
            <a:off x="8005496" y="5519450"/>
            <a:ext cx="3510898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rgbClr val="DADEE3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DADEE3"/>
                </a:solidFill>
                <a:latin typeface="Poppins" pitchFamily="2" charset="77"/>
                <a:cs typeface="Poppins" pitchFamily="2" charset="77"/>
              </a:rPr>
              <a:t>Caption: short label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A0127DC4-4B78-D1C5-58EA-7D830BFDCBFD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369454" y="281215"/>
            <a:ext cx="5645757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 i="0" u="none" strike="noStrike" kern="1200" cap="none" spc="0" baseline="0">
                <a:solidFill>
                  <a:srgbClr val="E86221"/>
                </a:solidFill>
                <a:latin typeface="Funnel Display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E86221"/>
                </a:solidFill>
                <a:latin typeface="Funnel Display" pitchFamily="2" charset="0"/>
              </a:rPr>
              <a:t>Kicker: section or question label</a:t>
            </a:r>
            <a:endParaRPr lang="en-US" sz="2000" b="1" dirty="0">
              <a:latin typeface="Funnel Displ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659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: Dark Muted Gradient B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0551F7-FCDD-6A8E-3C2C-64C48C6D4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B8718-A44C-DCF0-C48F-DA2773C86DD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69454" y="873664"/>
            <a:ext cx="10486805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kern="1200" cap="none" spc="0" baseline="0">
                <a:solidFill>
                  <a:schemeClr val="bg1"/>
                </a:solidFill>
                <a:latin typeface="Funnel Display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bg1"/>
                </a:solidFill>
                <a:latin typeface="Funnel Display SemiBold" pitchFamily="2" charset="0"/>
              </a:rPr>
              <a:t>Slide headline: state the takeaway in one 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01A060-B8B7-CC4C-F89A-71A51123DDE1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369454" y="473554"/>
            <a:ext cx="7989455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 i="0" u="none" strike="noStrike" kern="1200" cap="none" spc="0" baseline="0">
                <a:solidFill>
                  <a:srgbClr val="E86221"/>
                </a:solidFill>
                <a:latin typeface="Funnel Display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E86221"/>
                </a:solidFill>
                <a:latin typeface="Funnel Display" pitchFamily="2" charset="0"/>
              </a:rPr>
              <a:t>Kicker: section or question label</a:t>
            </a:r>
            <a:endParaRPr lang="en-US" sz="2000" b="1" dirty="0">
              <a:latin typeface="Funnel Display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BFAB22-037B-67CF-A924-98488B52CBC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1114819" y="318353"/>
            <a:ext cx="707727" cy="823198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0392DA0-73E7-6486-C0F4-0286F06E6CBE}"/>
              </a:ext>
            </a:extLst>
          </p:cNvPr>
          <p:cNvSpPr>
            <a:spLocks noGrp="1"/>
          </p:cNvSpPr>
          <p:nvPr>
            <p:ph type="body" idx="2" hasCustomPrompt="1"/>
          </p:nvPr>
        </p:nvSpPr>
        <p:spPr>
          <a:xfrm>
            <a:off x="462013" y="1748440"/>
            <a:ext cx="5361543" cy="4636001"/>
          </a:xfrm>
          <a:prstGeom prst="roundRect">
            <a:avLst>
              <a:gd name="adj" fmla="val 782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45720" rIns="365760" bIns="45720" rtlCol="0" anchor="ctr" anchorCtr="0"/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kern="1200" cap="none" spc="0" baseline="0">
                <a:solidFill>
                  <a:schemeClr val="tx1"/>
                </a:solidFill>
                <a:latin typeface="Funnel Display" pitchFamily="2" charset="0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E86221"/>
                </a:solidFill>
                <a:latin typeface="Funnel Display" pitchFamily="2" charset="0"/>
                <a:cs typeface="Poppins" pitchFamily="2" charset="77"/>
              </a:rPr>
              <a:t>Step 1. Heading, then supporting points.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7AE0C12-08CE-8FA0-D929-D941ABBEE2D3}"/>
              </a:ext>
            </a:extLst>
          </p:cNvPr>
          <p:cNvSpPr>
            <a:spLocks noGrp="1"/>
          </p:cNvSpPr>
          <p:nvPr>
            <p:ph type="body" idx="3" hasCustomPrompt="1"/>
          </p:nvPr>
        </p:nvSpPr>
        <p:spPr>
          <a:xfrm>
            <a:off x="6368444" y="1748440"/>
            <a:ext cx="5361543" cy="4636001"/>
          </a:xfrm>
          <a:prstGeom prst="roundRect">
            <a:avLst>
              <a:gd name="adj" fmla="val 7820"/>
            </a:avLst>
          </a:prstGeom>
          <a:solidFill>
            <a:srgbClr val="E862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45720" rIns="365760" bIns="45720" rtlCol="0" anchor="ctr" anchorCtr="0"/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kern="1200" cap="none" spc="0" baseline="0">
                <a:solidFill>
                  <a:schemeClr val="bg1"/>
                </a:solidFill>
                <a:latin typeface="Funnel Display" pitchFamily="2" charset="0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1"/>
                </a:solidFill>
                <a:latin typeface="Funnel Display" pitchFamily="2" charset="0"/>
                <a:cs typeface="Poppins" pitchFamily="2" charset="77"/>
              </a:rPr>
              <a:t>Step 2. Heading, then supporting points.</a:t>
            </a:r>
          </a:p>
        </p:txBody>
      </p:sp>
    </p:spTree>
    <p:extLst>
      <p:ext uri="{BB962C8B-B14F-4D97-AF65-F5344CB8AC3E}">
        <p14:creationId xmlns:p14="http://schemas.microsoft.com/office/powerpoint/2010/main" val="949719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losing / Q&amp;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FA5B41-4F63-5519-146B-2B131CE5B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1C4BABA-A152-90FD-DC4C-45730766A94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69455" y="2422489"/>
            <a:ext cx="11363742" cy="193899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 b="1" i="0" u="none" strike="noStrike" kern="1200" cap="none" spc="0" baseline="0">
                <a:solidFill>
                  <a:schemeClr val="bg1"/>
                </a:solidFill>
                <a:latin typeface="Funnel Display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solidFill>
                  <a:schemeClr val="bg1"/>
                </a:solidFill>
                <a:latin typeface="Funnel Display SemiBold" pitchFamily="2" charset="0"/>
              </a:rPr>
              <a:t>Questions &amp;  </a:t>
            </a:r>
            <a:br>
              <a:rPr lang="en-US" sz="6000" b="1" dirty="0">
                <a:solidFill>
                  <a:schemeClr val="bg1"/>
                </a:solidFill>
                <a:latin typeface="Funnel Display SemiBold" pitchFamily="2" charset="0"/>
              </a:rPr>
            </a:br>
            <a:r>
              <a:rPr lang="en-US" sz="6000" b="1" dirty="0">
                <a:solidFill>
                  <a:schemeClr val="bg1"/>
                </a:solidFill>
                <a:latin typeface="Funnel Display SemiBold" pitchFamily="2" charset="0"/>
              </a:rPr>
              <a:t>Discussion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D2CAA3-8DEE-5964-5ADC-2F61781E10D3}"/>
              </a:ext>
            </a:extLst>
          </p:cNvPr>
          <p:cNvSpPr txBox="1"/>
          <p:nvPr/>
        </p:nvSpPr>
        <p:spPr>
          <a:xfrm>
            <a:off x="10882020" y="617039"/>
            <a:ext cx="9405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2026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7623D56-285F-1B77-7E0D-9C7ECEB6AD10}"/>
              </a:ext>
            </a:extLst>
          </p:cNvPr>
          <p:cNvCxnSpPr>
            <a:cxnSpLocks/>
          </p:cNvCxnSpPr>
          <p:nvPr/>
        </p:nvCxnSpPr>
        <p:spPr>
          <a:xfrm>
            <a:off x="462013" y="5881036"/>
            <a:ext cx="11271183" cy="0"/>
          </a:xfrm>
          <a:prstGeom prst="line">
            <a:avLst/>
          </a:prstGeom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5B273F35-167D-DE3B-8AD8-B341BADA627F}"/>
              </a:ext>
            </a:extLst>
          </p:cNvPr>
          <p:cNvSpPr txBox="1"/>
          <p:nvPr/>
        </p:nvSpPr>
        <p:spPr>
          <a:xfrm>
            <a:off x="10388906" y="6167642"/>
            <a:ext cx="14336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Pyramid Systems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77EC2B-80A3-DF00-5182-A5B456818BD7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369454" y="1837909"/>
            <a:ext cx="7989455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 i="0" u="none" strike="noStrike" kern="1200" cap="none" spc="0" baseline="0">
                <a:solidFill>
                  <a:srgbClr val="E86221"/>
                </a:solidFill>
                <a:latin typeface="Funnel Display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E86221"/>
                </a:solidFill>
                <a:latin typeface="Funnel Display" pitchFamily="2" charset="0"/>
              </a:rPr>
              <a:t>Thank you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960AA9-0E92-7B1F-8BDE-76F30F68B8C4}"/>
              </a:ext>
            </a:extLst>
          </p:cNvPr>
          <p:cNvSpPr txBox="1">
            <a:spLocks noGrp="1"/>
          </p:cNvSpPr>
          <p:nvPr>
            <p:ph type="body" idx="2" hasCustomPrompt="1"/>
          </p:nvPr>
        </p:nvSpPr>
        <p:spPr>
          <a:xfrm>
            <a:off x="369454" y="4798280"/>
            <a:ext cx="7205722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Closing line: invite questions or describe next steps.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A72D6B-B5AB-F237-1C1F-076CD33BCD8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8389431" y="1484337"/>
            <a:ext cx="3343765" cy="38893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A70FC1-6B0F-F914-1E29-AD494AC6C5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455" y="488941"/>
            <a:ext cx="1941716" cy="471641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351955-7B47-B099-CAA7-0F69B992F2D8}"/>
              </a:ext>
            </a:extLst>
          </p:cNvPr>
          <p:cNvSpPr txBox="1">
            <a:spLocks noGrp="1"/>
          </p:cNvSpPr>
          <p:nvPr>
            <p:ph type="body" idx="3" hasCustomPrompt="1"/>
          </p:nvPr>
        </p:nvSpPr>
        <p:spPr>
          <a:xfrm>
            <a:off x="369453" y="6153614"/>
            <a:ext cx="5726547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kern="1200" cap="none" spc="0" baseline="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Presenter Name  ·  Presenter Name  ·  Presenter Name</a:t>
            </a:r>
          </a:p>
        </p:txBody>
      </p:sp>
    </p:spTree>
    <p:extLst>
      <p:ext uri="{BB962C8B-B14F-4D97-AF65-F5344CB8AC3E}">
        <p14:creationId xmlns:p14="http://schemas.microsoft.com/office/powerpoint/2010/main" val="1440637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A5BB4C2-3284-7F95-F2FE-528820EEFD54}"/>
              </a:ext>
            </a:extLst>
          </p:cNvPr>
          <p:cNvSpPr txBox="1"/>
          <p:nvPr userDrawn="1"/>
        </p:nvSpPr>
        <p:spPr>
          <a:xfrm>
            <a:off x="369453" y="6153614"/>
            <a:ext cx="57265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Poppins" pitchFamily="2" charset="77"/>
                <a:cs typeface="Poppins" pitchFamily="2" charset="77"/>
              </a:rPr>
              <a:t>Pyramid Systems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872716-766B-E4B0-6024-2B32AC355303}"/>
              </a:ext>
            </a:extLst>
          </p:cNvPr>
          <p:cNvCxnSpPr>
            <a:cxnSpLocks/>
          </p:cNvCxnSpPr>
          <p:nvPr userDrawn="1"/>
        </p:nvCxnSpPr>
        <p:spPr>
          <a:xfrm>
            <a:off x="462013" y="5881036"/>
            <a:ext cx="11271183" cy="0"/>
          </a:xfrm>
          <a:prstGeom prst="line">
            <a:avLst/>
          </a:prstGeom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7">
            <a:extLst>
              <a:ext uri="{FF2B5EF4-FFF2-40B4-BE49-F238E27FC236}">
                <a16:creationId xmlns:a16="http://schemas.microsoft.com/office/drawing/2014/main" id="{1E8A0BB7-18C4-94E7-4E6C-72E5CDA5DE08}"/>
              </a:ext>
            </a:extLst>
          </p:cNvPr>
          <p:cNvSpPr txBox="1">
            <a:spLocks/>
          </p:cNvSpPr>
          <p:nvPr userDrawn="1"/>
        </p:nvSpPr>
        <p:spPr>
          <a:xfrm>
            <a:off x="369455" y="873664"/>
            <a:ext cx="11363742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kern="1200" cap="none" spc="0" baseline="0">
                <a:solidFill>
                  <a:schemeClr val="tx1"/>
                </a:solidFill>
                <a:latin typeface="Funnel Display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Slide headline: state the takeaway in one line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FB2B888-3C7F-FAD2-BD2E-35A83F01CC19}"/>
              </a:ext>
            </a:extLst>
          </p:cNvPr>
          <p:cNvSpPr txBox="1">
            <a:spLocks/>
          </p:cNvSpPr>
          <p:nvPr userDrawn="1"/>
        </p:nvSpPr>
        <p:spPr>
          <a:xfrm>
            <a:off x="369454" y="473554"/>
            <a:ext cx="7989455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i="0" u="none" strike="noStrike" kern="1200" cap="none" spc="0" baseline="0">
                <a:solidFill>
                  <a:srgbClr val="E86221"/>
                </a:solidFill>
                <a:latin typeface="Funnel Display" pitchFamily="2" charset="0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Kicker: section or question label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F65A159-8719-27D6-CA08-60EF8B54DA01}"/>
              </a:ext>
            </a:extLst>
          </p:cNvPr>
          <p:cNvSpPr txBox="1">
            <a:spLocks/>
          </p:cNvSpPr>
          <p:nvPr userDrawn="1"/>
        </p:nvSpPr>
        <p:spPr>
          <a:xfrm>
            <a:off x="369452" y="1792572"/>
            <a:ext cx="11271183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Intro: one or two sentences that set up the table below.</a:t>
            </a:r>
            <a:endParaRPr lang="en-US" sz="16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A807780-7C72-E18C-3728-43DE6BF5EABD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10119633" y="488941"/>
            <a:ext cx="1583879" cy="38472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FCC134C-4974-EB3B-6115-4FF5BF37F630}"/>
              </a:ext>
            </a:extLst>
          </p:cNvPr>
          <p:cNvSpPr txBox="1"/>
          <p:nvPr userDrawn="1"/>
        </p:nvSpPr>
        <p:spPr>
          <a:xfrm>
            <a:off x="10882020" y="6153614"/>
            <a:ext cx="8511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Page - </a:t>
            </a:r>
            <a:fld id="{97E1C63D-6E35-4E7A-9BD4-F9A2D411B70E}" type="slidenum">
              <a:rPr lang="en-US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pPr algn="r"/>
              <a:t>‹#›</a:t>
            </a:fld>
            <a:endParaRPr lang="en-US" sz="9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92473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64" r:id="rId6"/>
    <p:sldLayoutId id="2147483667" r:id="rId7"/>
    <p:sldLayoutId id="2147483670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Funnel Display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Pyramid </a:t>
            </a:r>
            <a:br>
              <a:rPr lang="en-US" dirty="0"/>
            </a:br>
            <a:r>
              <a:rPr dirty="0"/>
              <a:t>Diagrams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Brand Templates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t>Pick a layout, then drop in your content.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t>Pyramid Systems  ·  Marketing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5372FC-4279-D47D-5F82-61C3F562A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65" y="2238019"/>
            <a:ext cx="4226711" cy="1585682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INTERNAL USE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41">
            <a:extLst>
              <a:ext uri="{FF2B5EF4-FFF2-40B4-BE49-F238E27FC236}">
                <a16:creationId xmlns:a16="http://schemas.microsoft.com/office/drawing/2014/main" id="{E05FF81F-8B63-9146-B3B7-CAF2D90DF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1566" y="4441536"/>
            <a:ext cx="3033832" cy="1882656"/>
          </a:xfrm>
          <a:custGeom>
            <a:avLst/>
            <a:gdLst>
              <a:gd name="T0" fmla="*/ 4190 w 5580"/>
              <a:gd name="T1" fmla="*/ 9 h 3463"/>
              <a:gd name="T2" fmla="*/ 4182 w 5580"/>
              <a:gd name="T3" fmla="*/ 0 h 3463"/>
              <a:gd name="T4" fmla="*/ 4043 w 5580"/>
              <a:gd name="T5" fmla="*/ 9 h 3463"/>
              <a:gd name="T6" fmla="*/ 0 w 5580"/>
              <a:gd name="T7" fmla="*/ 807 h 3463"/>
              <a:gd name="T8" fmla="*/ 0 w 5580"/>
              <a:gd name="T9" fmla="*/ 3462 h 3463"/>
              <a:gd name="T10" fmla="*/ 9 w 5580"/>
              <a:gd name="T11" fmla="*/ 3462 h 3463"/>
              <a:gd name="T12" fmla="*/ 5579 w 5580"/>
              <a:gd name="T13" fmla="*/ 2421 h 3463"/>
              <a:gd name="T14" fmla="*/ 4190 w 5580"/>
              <a:gd name="T15" fmla="*/ 9 h 3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580" h="3463">
                <a:moveTo>
                  <a:pt x="4190" y="9"/>
                </a:moveTo>
                <a:lnTo>
                  <a:pt x="4182" y="0"/>
                </a:lnTo>
                <a:lnTo>
                  <a:pt x="4043" y="9"/>
                </a:lnTo>
                <a:lnTo>
                  <a:pt x="0" y="807"/>
                </a:lnTo>
                <a:lnTo>
                  <a:pt x="0" y="3462"/>
                </a:lnTo>
                <a:lnTo>
                  <a:pt x="9" y="3462"/>
                </a:lnTo>
                <a:lnTo>
                  <a:pt x="5579" y="2421"/>
                </a:lnTo>
                <a:lnTo>
                  <a:pt x="4190" y="9"/>
                </a:lnTo>
              </a:path>
            </a:pathLst>
          </a:custGeom>
          <a:solidFill>
            <a:srgbClr val="F0894D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22" name="Freeform 42">
            <a:extLst>
              <a:ext uri="{FF2B5EF4-FFF2-40B4-BE49-F238E27FC236}">
                <a16:creationId xmlns:a16="http://schemas.microsoft.com/office/drawing/2014/main" id="{21D3F5BF-B790-3841-933A-E21513E24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2530" y="4441536"/>
            <a:ext cx="3029036" cy="1882656"/>
          </a:xfrm>
          <a:custGeom>
            <a:avLst/>
            <a:gdLst>
              <a:gd name="T0" fmla="*/ 1527 w 5570"/>
              <a:gd name="T1" fmla="*/ 9 h 3463"/>
              <a:gd name="T2" fmla="*/ 1397 w 5570"/>
              <a:gd name="T3" fmla="*/ 0 h 3463"/>
              <a:gd name="T4" fmla="*/ 1388 w 5570"/>
              <a:gd name="T5" fmla="*/ 9 h 3463"/>
              <a:gd name="T6" fmla="*/ 0 w 5570"/>
              <a:gd name="T7" fmla="*/ 2421 h 3463"/>
              <a:gd name="T8" fmla="*/ 5569 w 5570"/>
              <a:gd name="T9" fmla="*/ 3462 h 3463"/>
              <a:gd name="T10" fmla="*/ 5569 w 5570"/>
              <a:gd name="T11" fmla="*/ 807 h 3463"/>
              <a:gd name="T12" fmla="*/ 1527 w 5570"/>
              <a:gd name="T13" fmla="*/ 9 h 3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70" h="3463">
                <a:moveTo>
                  <a:pt x="1527" y="9"/>
                </a:moveTo>
                <a:lnTo>
                  <a:pt x="1397" y="0"/>
                </a:lnTo>
                <a:lnTo>
                  <a:pt x="1388" y="9"/>
                </a:lnTo>
                <a:lnTo>
                  <a:pt x="0" y="2421"/>
                </a:lnTo>
                <a:lnTo>
                  <a:pt x="5569" y="3462"/>
                </a:lnTo>
                <a:lnTo>
                  <a:pt x="5569" y="807"/>
                </a:lnTo>
                <a:lnTo>
                  <a:pt x="1527" y="9"/>
                </a:lnTo>
              </a:path>
            </a:pathLst>
          </a:custGeom>
          <a:solidFill>
            <a:srgbClr val="F0894D">
              <a:lumMod val="75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23" name="Freeform 43">
            <a:extLst>
              <a:ext uri="{FF2B5EF4-FFF2-40B4-BE49-F238E27FC236}">
                <a16:creationId xmlns:a16="http://schemas.microsoft.com/office/drawing/2014/main" id="{49D44CF9-8598-9A49-8ADA-34F926048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2788" y="3129674"/>
            <a:ext cx="2268779" cy="1750749"/>
          </a:xfrm>
          <a:custGeom>
            <a:avLst/>
            <a:gdLst>
              <a:gd name="T0" fmla="*/ 4120 w 4173"/>
              <a:gd name="T1" fmla="*/ 581 h 3219"/>
              <a:gd name="T2" fmla="*/ 1475 w 4173"/>
              <a:gd name="T3" fmla="*/ 9 h 3219"/>
              <a:gd name="T4" fmla="*/ 1388 w 4173"/>
              <a:gd name="T5" fmla="*/ 0 h 3219"/>
              <a:gd name="T6" fmla="*/ 1380 w 4173"/>
              <a:gd name="T7" fmla="*/ 9 h 3219"/>
              <a:gd name="T8" fmla="*/ 0 w 4173"/>
              <a:gd name="T9" fmla="*/ 2411 h 3219"/>
              <a:gd name="T10" fmla="*/ 130 w 4173"/>
              <a:gd name="T11" fmla="*/ 2420 h 3219"/>
              <a:gd name="T12" fmla="*/ 4172 w 4173"/>
              <a:gd name="T13" fmla="*/ 3218 h 3219"/>
              <a:gd name="T14" fmla="*/ 4172 w 4173"/>
              <a:gd name="T15" fmla="*/ 2880 h 3219"/>
              <a:gd name="T16" fmla="*/ 4172 w 4173"/>
              <a:gd name="T17" fmla="*/ 2871 h 3219"/>
              <a:gd name="T18" fmla="*/ 4172 w 4173"/>
              <a:gd name="T19" fmla="*/ 572 h 3219"/>
              <a:gd name="T20" fmla="*/ 4120 w 4173"/>
              <a:gd name="T21" fmla="*/ 581 h 3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173" h="3219">
                <a:moveTo>
                  <a:pt x="4120" y="581"/>
                </a:moveTo>
                <a:lnTo>
                  <a:pt x="1475" y="9"/>
                </a:lnTo>
                <a:lnTo>
                  <a:pt x="1388" y="0"/>
                </a:lnTo>
                <a:lnTo>
                  <a:pt x="1380" y="9"/>
                </a:lnTo>
                <a:lnTo>
                  <a:pt x="0" y="2411"/>
                </a:lnTo>
                <a:lnTo>
                  <a:pt x="130" y="2420"/>
                </a:lnTo>
                <a:lnTo>
                  <a:pt x="4172" y="3218"/>
                </a:lnTo>
                <a:lnTo>
                  <a:pt x="4172" y="2880"/>
                </a:lnTo>
                <a:lnTo>
                  <a:pt x="4172" y="2871"/>
                </a:lnTo>
                <a:lnTo>
                  <a:pt x="4172" y="572"/>
                </a:lnTo>
                <a:lnTo>
                  <a:pt x="4120" y="581"/>
                </a:lnTo>
              </a:path>
            </a:pathLst>
          </a:custGeom>
          <a:solidFill>
            <a:srgbClr val="D85A1A">
              <a:lumMod val="75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24" name="Freeform 44">
            <a:extLst>
              <a:ext uri="{FF2B5EF4-FFF2-40B4-BE49-F238E27FC236}">
                <a16:creationId xmlns:a16="http://schemas.microsoft.com/office/drawing/2014/main" id="{1D97D087-DF5F-0E4C-AC2D-FBE667DC8E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1566" y="3129674"/>
            <a:ext cx="2275973" cy="1750749"/>
          </a:xfrm>
          <a:custGeom>
            <a:avLst/>
            <a:gdLst>
              <a:gd name="T0" fmla="*/ 2794 w 4183"/>
              <a:gd name="T1" fmla="*/ 9 h 3219"/>
              <a:gd name="T2" fmla="*/ 2794 w 4183"/>
              <a:gd name="T3" fmla="*/ 0 h 3219"/>
              <a:gd name="T4" fmla="*/ 2698 w 4183"/>
              <a:gd name="T5" fmla="*/ 9 h 3219"/>
              <a:gd name="T6" fmla="*/ 0 w 4183"/>
              <a:gd name="T7" fmla="*/ 572 h 3219"/>
              <a:gd name="T8" fmla="*/ 0 w 4183"/>
              <a:gd name="T9" fmla="*/ 2871 h 3219"/>
              <a:gd name="T10" fmla="*/ 0 w 4183"/>
              <a:gd name="T11" fmla="*/ 2880 h 3219"/>
              <a:gd name="T12" fmla="*/ 0 w 4183"/>
              <a:gd name="T13" fmla="*/ 3218 h 3219"/>
              <a:gd name="T14" fmla="*/ 4043 w 4183"/>
              <a:gd name="T15" fmla="*/ 2420 h 3219"/>
              <a:gd name="T16" fmla="*/ 4182 w 4183"/>
              <a:gd name="T17" fmla="*/ 2411 h 3219"/>
              <a:gd name="T18" fmla="*/ 2794 w 4183"/>
              <a:gd name="T19" fmla="*/ 9 h 3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183" h="3219">
                <a:moveTo>
                  <a:pt x="2794" y="9"/>
                </a:moveTo>
                <a:lnTo>
                  <a:pt x="2794" y="0"/>
                </a:lnTo>
                <a:lnTo>
                  <a:pt x="2698" y="9"/>
                </a:lnTo>
                <a:lnTo>
                  <a:pt x="0" y="572"/>
                </a:lnTo>
                <a:lnTo>
                  <a:pt x="0" y="2871"/>
                </a:lnTo>
                <a:lnTo>
                  <a:pt x="0" y="2880"/>
                </a:lnTo>
                <a:lnTo>
                  <a:pt x="0" y="3218"/>
                </a:lnTo>
                <a:lnTo>
                  <a:pt x="4043" y="2420"/>
                </a:lnTo>
                <a:lnTo>
                  <a:pt x="4182" y="2411"/>
                </a:lnTo>
                <a:lnTo>
                  <a:pt x="2794" y="9"/>
                </a:lnTo>
              </a:path>
            </a:pathLst>
          </a:custGeom>
          <a:solidFill>
            <a:srgbClr val="D85A1A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25" name="Freeform 45">
            <a:extLst>
              <a:ext uri="{FF2B5EF4-FFF2-40B4-BE49-F238E27FC236}">
                <a16:creationId xmlns:a16="http://schemas.microsoft.com/office/drawing/2014/main" id="{495BAFFE-3E68-944D-A603-23238CC6A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1566" y="1827404"/>
            <a:ext cx="1520514" cy="1614048"/>
          </a:xfrm>
          <a:custGeom>
            <a:avLst/>
            <a:gdLst>
              <a:gd name="T0" fmla="*/ 1406 w 2795"/>
              <a:gd name="T1" fmla="*/ 0 h 2967"/>
              <a:gd name="T2" fmla="*/ 9 w 2795"/>
              <a:gd name="T3" fmla="*/ 460 h 2967"/>
              <a:gd name="T4" fmla="*/ 0 w 2795"/>
              <a:gd name="T5" fmla="*/ 460 h 2967"/>
              <a:gd name="T6" fmla="*/ 0 w 2795"/>
              <a:gd name="T7" fmla="*/ 2629 h 2967"/>
              <a:gd name="T8" fmla="*/ 0 w 2795"/>
              <a:gd name="T9" fmla="*/ 2637 h 2967"/>
              <a:gd name="T10" fmla="*/ 0 w 2795"/>
              <a:gd name="T11" fmla="*/ 2966 h 2967"/>
              <a:gd name="T12" fmla="*/ 2698 w 2795"/>
              <a:gd name="T13" fmla="*/ 2403 h 2967"/>
              <a:gd name="T14" fmla="*/ 2794 w 2795"/>
              <a:gd name="T15" fmla="*/ 2394 h 2967"/>
              <a:gd name="T16" fmla="*/ 1406 w 2795"/>
              <a:gd name="T17" fmla="*/ 0 h 29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95" h="2967">
                <a:moveTo>
                  <a:pt x="1406" y="0"/>
                </a:moveTo>
                <a:lnTo>
                  <a:pt x="9" y="460"/>
                </a:lnTo>
                <a:lnTo>
                  <a:pt x="0" y="460"/>
                </a:lnTo>
                <a:lnTo>
                  <a:pt x="0" y="2629"/>
                </a:lnTo>
                <a:lnTo>
                  <a:pt x="0" y="2637"/>
                </a:lnTo>
                <a:lnTo>
                  <a:pt x="0" y="2966"/>
                </a:lnTo>
                <a:lnTo>
                  <a:pt x="2698" y="2403"/>
                </a:lnTo>
                <a:lnTo>
                  <a:pt x="2794" y="2394"/>
                </a:lnTo>
                <a:lnTo>
                  <a:pt x="1406" y="0"/>
                </a:lnTo>
              </a:path>
            </a:pathLst>
          </a:custGeom>
          <a:solidFill>
            <a:srgbClr val="E86222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26" name="Freeform 46">
            <a:extLst>
              <a:ext uri="{FF2B5EF4-FFF2-40B4-BE49-F238E27FC236}">
                <a16:creationId xmlns:a16="http://schemas.microsoft.com/office/drawing/2014/main" id="{ECF97BB2-4590-2348-BF4D-A7B8D0A2F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5850" y="1827404"/>
            <a:ext cx="1515717" cy="1618844"/>
          </a:xfrm>
          <a:custGeom>
            <a:avLst/>
            <a:gdLst>
              <a:gd name="T0" fmla="*/ 1388 w 2785"/>
              <a:gd name="T1" fmla="*/ 0 h 2976"/>
              <a:gd name="T2" fmla="*/ 0 w 2785"/>
              <a:gd name="T3" fmla="*/ 2394 h 2976"/>
              <a:gd name="T4" fmla="*/ 87 w 2785"/>
              <a:gd name="T5" fmla="*/ 2403 h 2976"/>
              <a:gd name="T6" fmla="*/ 2732 w 2785"/>
              <a:gd name="T7" fmla="*/ 2975 h 2976"/>
              <a:gd name="T8" fmla="*/ 2784 w 2785"/>
              <a:gd name="T9" fmla="*/ 2966 h 2976"/>
              <a:gd name="T10" fmla="*/ 2784 w 2785"/>
              <a:gd name="T11" fmla="*/ 2637 h 2976"/>
              <a:gd name="T12" fmla="*/ 2784 w 2785"/>
              <a:gd name="T13" fmla="*/ 2629 h 2976"/>
              <a:gd name="T14" fmla="*/ 2784 w 2785"/>
              <a:gd name="T15" fmla="*/ 460 h 2976"/>
              <a:gd name="T16" fmla="*/ 1388 w 2785"/>
              <a:gd name="T17" fmla="*/ 0 h 2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85" h="2976">
                <a:moveTo>
                  <a:pt x="1388" y="0"/>
                </a:moveTo>
                <a:lnTo>
                  <a:pt x="0" y="2394"/>
                </a:lnTo>
                <a:lnTo>
                  <a:pt x="87" y="2403"/>
                </a:lnTo>
                <a:lnTo>
                  <a:pt x="2732" y="2975"/>
                </a:lnTo>
                <a:lnTo>
                  <a:pt x="2784" y="2966"/>
                </a:lnTo>
                <a:lnTo>
                  <a:pt x="2784" y="2637"/>
                </a:lnTo>
                <a:lnTo>
                  <a:pt x="2784" y="2629"/>
                </a:lnTo>
                <a:lnTo>
                  <a:pt x="2784" y="460"/>
                </a:lnTo>
                <a:lnTo>
                  <a:pt x="1388" y="0"/>
                </a:lnTo>
              </a:path>
            </a:pathLst>
          </a:custGeom>
          <a:solidFill>
            <a:srgbClr val="E86222">
              <a:lumMod val="75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27" name="Freeform 47">
            <a:extLst>
              <a:ext uri="{FF2B5EF4-FFF2-40B4-BE49-F238E27FC236}">
                <a16:creationId xmlns:a16="http://schemas.microsoft.com/office/drawing/2014/main" id="{157BC365-8E7E-0A49-9956-57F988AF85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1309" y="510745"/>
            <a:ext cx="760258" cy="1568479"/>
          </a:xfrm>
          <a:custGeom>
            <a:avLst/>
            <a:gdLst>
              <a:gd name="T0" fmla="*/ 0 w 1397"/>
              <a:gd name="T1" fmla="*/ 2404 h 2882"/>
              <a:gd name="T2" fmla="*/ 0 w 1397"/>
              <a:gd name="T3" fmla="*/ 2421 h 2882"/>
              <a:gd name="T4" fmla="*/ 1396 w 1397"/>
              <a:gd name="T5" fmla="*/ 2881 h 2882"/>
              <a:gd name="T6" fmla="*/ 1396 w 1397"/>
              <a:gd name="T7" fmla="*/ 2534 h 2882"/>
              <a:gd name="T8" fmla="*/ 1396 w 1397"/>
              <a:gd name="T9" fmla="*/ 2525 h 2882"/>
              <a:gd name="T10" fmla="*/ 1396 w 1397"/>
              <a:gd name="T11" fmla="*/ 0 h 2882"/>
              <a:gd name="T12" fmla="*/ 0 w 1397"/>
              <a:gd name="T13" fmla="*/ 2404 h 28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97" h="2882">
                <a:moveTo>
                  <a:pt x="0" y="2404"/>
                </a:moveTo>
                <a:lnTo>
                  <a:pt x="0" y="2421"/>
                </a:lnTo>
                <a:lnTo>
                  <a:pt x="1396" y="2881"/>
                </a:lnTo>
                <a:lnTo>
                  <a:pt x="1396" y="2534"/>
                </a:lnTo>
                <a:lnTo>
                  <a:pt x="1396" y="2525"/>
                </a:lnTo>
                <a:lnTo>
                  <a:pt x="1396" y="0"/>
                </a:lnTo>
                <a:lnTo>
                  <a:pt x="0" y="2404"/>
                </a:lnTo>
              </a:path>
            </a:pathLst>
          </a:custGeom>
          <a:solidFill>
            <a:srgbClr val="F6B689">
              <a:lumMod val="75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28" name="Freeform 48">
            <a:extLst>
              <a:ext uri="{FF2B5EF4-FFF2-40B4-BE49-F238E27FC236}">
                <a16:creationId xmlns:a16="http://schemas.microsoft.com/office/drawing/2014/main" id="{478EDFB9-D55F-634B-8C9A-31C644532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1566" y="510745"/>
            <a:ext cx="765052" cy="1568479"/>
          </a:xfrm>
          <a:custGeom>
            <a:avLst/>
            <a:gdLst>
              <a:gd name="T0" fmla="*/ 1397 w 1407"/>
              <a:gd name="T1" fmla="*/ 2404 h 2882"/>
              <a:gd name="T2" fmla="*/ 9 w 1407"/>
              <a:gd name="T3" fmla="*/ 0 h 2882"/>
              <a:gd name="T4" fmla="*/ 0 w 1407"/>
              <a:gd name="T5" fmla="*/ 0 h 2882"/>
              <a:gd name="T6" fmla="*/ 0 w 1407"/>
              <a:gd name="T7" fmla="*/ 2525 h 2882"/>
              <a:gd name="T8" fmla="*/ 0 w 1407"/>
              <a:gd name="T9" fmla="*/ 2534 h 2882"/>
              <a:gd name="T10" fmla="*/ 0 w 1407"/>
              <a:gd name="T11" fmla="*/ 2881 h 2882"/>
              <a:gd name="T12" fmla="*/ 9 w 1407"/>
              <a:gd name="T13" fmla="*/ 2881 h 2882"/>
              <a:gd name="T14" fmla="*/ 1406 w 1407"/>
              <a:gd name="T15" fmla="*/ 2421 h 2882"/>
              <a:gd name="T16" fmla="*/ 1397 w 1407"/>
              <a:gd name="T17" fmla="*/ 2404 h 28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07" h="2882">
                <a:moveTo>
                  <a:pt x="1397" y="2404"/>
                </a:moveTo>
                <a:lnTo>
                  <a:pt x="9" y="0"/>
                </a:lnTo>
                <a:lnTo>
                  <a:pt x="0" y="0"/>
                </a:lnTo>
                <a:lnTo>
                  <a:pt x="0" y="2525"/>
                </a:lnTo>
                <a:lnTo>
                  <a:pt x="0" y="2534"/>
                </a:lnTo>
                <a:lnTo>
                  <a:pt x="0" y="2881"/>
                </a:lnTo>
                <a:lnTo>
                  <a:pt x="9" y="2881"/>
                </a:lnTo>
                <a:lnTo>
                  <a:pt x="1406" y="2421"/>
                </a:lnTo>
                <a:lnTo>
                  <a:pt x="1397" y="2404"/>
                </a:lnTo>
              </a:path>
            </a:pathLst>
          </a:custGeom>
          <a:solidFill>
            <a:srgbClr val="F6B68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29" name="Freeform 49">
            <a:extLst>
              <a:ext uri="{FF2B5EF4-FFF2-40B4-BE49-F238E27FC236}">
                <a16:creationId xmlns:a16="http://schemas.microsoft.com/office/drawing/2014/main" id="{F4E7F20D-4EB7-9E43-905C-33BE3556B1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6406" y="3784405"/>
            <a:ext cx="405310" cy="247024"/>
          </a:xfrm>
          <a:custGeom>
            <a:avLst/>
            <a:gdLst>
              <a:gd name="T0" fmla="*/ 607 w 747"/>
              <a:gd name="T1" fmla="*/ 451 h 452"/>
              <a:gd name="T2" fmla="*/ 607 w 747"/>
              <a:gd name="T3" fmla="*/ 451 h 452"/>
              <a:gd name="T4" fmla="*/ 286 w 747"/>
              <a:gd name="T5" fmla="*/ 451 h 452"/>
              <a:gd name="T6" fmla="*/ 217 w 747"/>
              <a:gd name="T7" fmla="*/ 391 h 452"/>
              <a:gd name="T8" fmla="*/ 121 w 747"/>
              <a:gd name="T9" fmla="*/ 70 h 452"/>
              <a:gd name="T10" fmla="*/ 35 w 747"/>
              <a:gd name="T11" fmla="*/ 70 h 452"/>
              <a:gd name="T12" fmla="*/ 0 w 747"/>
              <a:gd name="T13" fmla="*/ 35 h 452"/>
              <a:gd name="T14" fmla="*/ 35 w 747"/>
              <a:gd name="T15" fmla="*/ 0 h 452"/>
              <a:gd name="T16" fmla="*/ 147 w 747"/>
              <a:gd name="T17" fmla="*/ 0 h 452"/>
              <a:gd name="T18" fmla="*/ 182 w 747"/>
              <a:gd name="T19" fmla="*/ 18 h 452"/>
              <a:gd name="T20" fmla="*/ 286 w 747"/>
              <a:gd name="T21" fmla="*/ 373 h 452"/>
              <a:gd name="T22" fmla="*/ 286 w 747"/>
              <a:gd name="T23" fmla="*/ 382 h 452"/>
              <a:gd name="T24" fmla="*/ 607 w 747"/>
              <a:gd name="T25" fmla="*/ 382 h 452"/>
              <a:gd name="T26" fmla="*/ 598 w 747"/>
              <a:gd name="T27" fmla="*/ 373 h 452"/>
              <a:gd name="T28" fmla="*/ 659 w 747"/>
              <a:gd name="T29" fmla="*/ 174 h 452"/>
              <a:gd name="T30" fmla="*/ 390 w 747"/>
              <a:gd name="T31" fmla="*/ 174 h 452"/>
              <a:gd name="T32" fmla="*/ 355 w 747"/>
              <a:gd name="T33" fmla="*/ 139 h 452"/>
              <a:gd name="T34" fmla="*/ 390 w 747"/>
              <a:gd name="T35" fmla="*/ 104 h 452"/>
              <a:gd name="T36" fmla="*/ 702 w 747"/>
              <a:gd name="T37" fmla="*/ 104 h 452"/>
              <a:gd name="T38" fmla="*/ 737 w 747"/>
              <a:gd name="T39" fmla="*/ 113 h 452"/>
              <a:gd name="T40" fmla="*/ 737 w 747"/>
              <a:gd name="T41" fmla="*/ 148 h 452"/>
              <a:gd name="T42" fmla="*/ 668 w 747"/>
              <a:gd name="T43" fmla="*/ 391 h 452"/>
              <a:gd name="T44" fmla="*/ 607 w 747"/>
              <a:gd name="T45" fmla="*/ 451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747" h="452">
                <a:moveTo>
                  <a:pt x="607" y="451"/>
                </a:moveTo>
                <a:lnTo>
                  <a:pt x="607" y="451"/>
                </a:lnTo>
                <a:cubicBezTo>
                  <a:pt x="286" y="451"/>
                  <a:pt x="286" y="451"/>
                  <a:pt x="286" y="451"/>
                </a:cubicBezTo>
                <a:cubicBezTo>
                  <a:pt x="251" y="451"/>
                  <a:pt x="217" y="425"/>
                  <a:pt x="217" y="391"/>
                </a:cubicBezTo>
                <a:cubicBezTo>
                  <a:pt x="121" y="70"/>
                  <a:pt x="121" y="70"/>
                  <a:pt x="121" y="70"/>
                </a:cubicBezTo>
                <a:cubicBezTo>
                  <a:pt x="35" y="70"/>
                  <a:pt x="35" y="70"/>
                  <a:pt x="35" y="70"/>
                </a:cubicBezTo>
                <a:cubicBezTo>
                  <a:pt x="17" y="70"/>
                  <a:pt x="0" y="52"/>
                  <a:pt x="0" y="35"/>
                </a:cubicBezTo>
                <a:cubicBezTo>
                  <a:pt x="0" y="9"/>
                  <a:pt x="17" y="0"/>
                  <a:pt x="35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56" y="0"/>
                  <a:pt x="173" y="9"/>
                  <a:pt x="182" y="18"/>
                </a:cubicBezTo>
                <a:cubicBezTo>
                  <a:pt x="286" y="373"/>
                  <a:pt x="286" y="373"/>
                  <a:pt x="286" y="373"/>
                </a:cubicBezTo>
                <a:lnTo>
                  <a:pt x="286" y="382"/>
                </a:lnTo>
                <a:cubicBezTo>
                  <a:pt x="607" y="382"/>
                  <a:pt x="607" y="382"/>
                  <a:pt x="607" y="382"/>
                </a:cubicBezTo>
                <a:cubicBezTo>
                  <a:pt x="607" y="382"/>
                  <a:pt x="598" y="382"/>
                  <a:pt x="598" y="373"/>
                </a:cubicBezTo>
                <a:cubicBezTo>
                  <a:pt x="659" y="174"/>
                  <a:pt x="659" y="174"/>
                  <a:pt x="659" y="174"/>
                </a:cubicBezTo>
                <a:cubicBezTo>
                  <a:pt x="390" y="174"/>
                  <a:pt x="390" y="174"/>
                  <a:pt x="390" y="174"/>
                </a:cubicBezTo>
                <a:cubicBezTo>
                  <a:pt x="373" y="174"/>
                  <a:pt x="355" y="156"/>
                  <a:pt x="355" y="139"/>
                </a:cubicBezTo>
                <a:cubicBezTo>
                  <a:pt x="355" y="113"/>
                  <a:pt x="373" y="104"/>
                  <a:pt x="390" y="104"/>
                </a:cubicBezTo>
                <a:cubicBezTo>
                  <a:pt x="702" y="104"/>
                  <a:pt x="702" y="104"/>
                  <a:pt x="702" y="104"/>
                </a:cubicBezTo>
                <a:cubicBezTo>
                  <a:pt x="720" y="104"/>
                  <a:pt x="729" y="104"/>
                  <a:pt x="737" y="113"/>
                </a:cubicBezTo>
                <a:cubicBezTo>
                  <a:pt x="737" y="122"/>
                  <a:pt x="746" y="139"/>
                  <a:pt x="737" y="148"/>
                </a:cubicBezTo>
                <a:cubicBezTo>
                  <a:pt x="668" y="391"/>
                  <a:pt x="668" y="391"/>
                  <a:pt x="668" y="391"/>
                </a:cubicBezTo>
                <a:cubicBezTo>
                  <a:pt x="668" y="425"/>
                  <a:pt x="642" y="451"/>
                  <a:pt x="607" y="451"/>
                </a:cubicBezTo>
              </a:path>
            </a:pathLst>
          </a:custGeom>
          <a:solidFill>
            <a:srgbClr val="F4F5F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0" name="Freeform 50">
            <a:extLst>
              <a:ext uri="{FF2B5EF4-FFF2-40B4-BE49-F238E27FC236}">
                <a16:creationId xmlns:a16="http://schemas.microsoft.com/office/drawing/2014/main" id="{60EC77BE-ACAC-F743-96FF-F27FFA69E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4736" y="4067403"/>
            <a:ext cx="76745" cy="81542"/>
          </a:xfrm>
          <a:custGeom>
            <a:avLst/>
            <a:gdLst>
              <a:gd name="T0" fmla="*/ 0 w 140"/>
              <a:gd name="T1" fmla="*/ 69 h 148"/>
              <a:gd name="T2" fmla="*/ 0 w 140"/>
              <a:gd name="T3" fmla="*/ 69 h 148"/>
              <a:gd name="T4" fmla="*/ 69 w 140"/>
              <a:gd name="T5" fmla="*/ 0 h 148"/>
              <a:gd name="T6" fmla="*/ 139 w 140"/>
              <a:gd name="T7" fmla="*/ 69 h 148"/>
              <a:gd name="T8" fmla="*/ 69 w 140"/>
              <a:gd name="T9" fmla="*/ 147 h 148"/>
              <a:gd name="T10" fmla="*/ 0 w 140"/>
              <a:gd name="T11" fmla="*/ 6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" h="148">
                <a:moveTo>
                  <a:pt x="0" y="69"/>
                </a:moveTo>
                <a:lnTo>
                  <a:pt x="0" y="69"/>
                </a:lnTo>
                <a:cubicBezTo>
                  <a:pt x="0" y="35"/>
                  <a:pt x="26" y="0"/>
                  <a:pt x="69" y="0"/>
                </a:cubicBezTo>
                <a:cubicBezTo>
                  <a:pt x="104" y="0"/>
                  <a:pt x="139" y="35"/>
                  <a:pt x="139" y="69"/>
                </a:cubicBezTo>
                <a:cubicBezTo>
                  <a:pt x="139" y="113"/>
                  <a:pt x="104" y="147"/>
                  <a:pt x="69" y="147"/>
                </a:cubicBezTo>
                <a:cubicBezTo>
                  <a:pt x="26" y="147"/>
                  <a:pt x="0" y="113"/>
                  <a:pt x="0" y="69"/>
                </a:cubicBezTo>
              </a:path>
            </a:pathLst>
          </a:custGeom>
          <a:solidFill>
            <a:srgbClr val="F4F5F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1" name="Freeform 51">
            <a:extLst>
              <a:ext uri="{FF2B5EF4-FFF2-40B4-BE49-F238E27FC236}">
                <a16:creationId xmlns:a16="http://schemas.microsoft.com/office/drawing/2014/main" id="{7E844413-01B3-6045-A26B-AB6C9349A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3387" y="4067403"/>
            <a:ext cx="76745" cy="81542"/>
          </a:xfrm>
          <a:custGeom>
            <a:avLst/>
            <a:gdLst>
              <a:gd name="T0" fmla="*/ 0 w 139"/>
              <a:gd name="T1" fmla="*/ 69 h 148"/>
              <a:gd name="T2" fmla="*/ 0 w 139"/>
              <a:gd name="T3" fmla="*/ 69 h 148"/>
              <a:gd name="T4" fmla="*/ 69 w 139"/>
              <a:gd name="T5" fmla="*/ 0 h 148"/>
              <a:gd name="T6" fmla="*/ 138 w 139"/>
              <a:gd name="T7" fmla="*/ 69 h 148"/>
              <a:gd name="T8" fmla="*/ 69 w 139"/>
              <a:gd name="T9" fmla="*/ 147 h 148"/>
              <a:gd name="T10" fmla="*/ 0 w 139"/>
              <a:gd name="T11" fmla="*/ 6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9" h="148">
                <a:moveTo>
                  <a:pt x="0" y="69"/>
                </a:moveTo>
                <a:lnTo>
                  <a:pt x="0" y="69"/>
                </a:lnTo>
                <a:cubicBezTo>
                  <a:pt x="0" y="35"/>
                  <a:pt x="34" y="0"/>
                  <a:pt x="69" y="0"/>
                </a:cubicBezTo>
                <a:cubicBezTo>
                  <a:pt x="112" y="0"/>
                  <a:pt x="138" y="35"/>
                  <a:pt x="138" y="69"/>
                </a:cubicBezTo>
                <a:cubicBezTo>
                  <a:pt x="138" y="113"/>
                  <a:pt x="112" y="147"/>
                  <a:pt x="69" y="147"/>
                </a:cubicBezTo>
                <a:cubicBezTo>
                  <a:pt x="34" y="147"/>
                  <a:pt x="0" y="113"/>
                  <a:pt x="0" y="69"/>
                </a:cubicBezTo>
              </a:path>
            </a:pathLst>
          </a:custGeom>
          <a:solidFill>
            <a:srgbClr val="F4F5F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2" name="Freeform 52">
            <a:extLst>
              <a:ext uri="{FF2B5EF4-FFF2-40B4-BE49-F238E27FC236}">
                <a16:creationId xmlns:a16="http://schemas.microsoft.com/office/drawing/2014/main" id="{94459D84-E3EE-4246-8CF1-FB737BAFEC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1352" y="2539696"/>
            <a:ext cx="467665" cy="340556"/>
          </a:xfrm>
          <a:custGeom>
            <a:avLst/>
            <a:gdLst>
              <a:gd name="T0" fmla="*/ 728 w 859"/>
              <a:gd name="T1" fmla="*/ 625 h 626"/>
              <a:gd name="T2" fmla="*/ 728 w 859"/>
              <a:gd name="T3" fmla="*/ 625 h 626"/>
              <a:gd name="T4" fmla="*/ 129 w 859"/>
              <a:gd name="T5" fmla="*/ 625 h 626"/>
              <a:gd name="T6" fmla="*/ 0 w 859"/>
              <a:gd name="T7" fmla="*/ 494 h 626"/>
              <a:gd name="T8" fmla="*/ 0 w 859"/>
              <a:gd name="T9" fmla="*/ 130 h 626"/>
              <a:gd name="T10" fmla="*/ 129 w 859"/>
              <a:gd name="T11" fmla="*/ 0 h 626"/>
              <a:gd name="T12" fmla="*/ 728 w 859"/>
              <a:gd name="T13" fmla="*/ 0 h 626"/>
              <a:gd name="T14" fmla="*/ 858 w 859"/>
              <a:gd name="T15" fmla="*/ 130 h 626"/>
              <a:gd name="T16" fmla="*/ 858 w 859"/>
              <a:gd name="T17" fmla="*/ 494 h 626"/>
              <a:gd name="T18" fmla="*/ 728 w 859"/>
              <a:gd name="T19" fmla="*/ 625 h 626"/>
              <a:gd name="T20" fmla="*/ 129 w 859"/>
              <a:gd name="T21" fmla="*/ 69 h 626"/>
              <a:gd name="T22" fmla="*/ 129 w 859"/>
              <a:gd name="T23" fmla="*/ 69 h 626"/>
              <a:gd name="T24" fmla="*/ 69 w 859"/>
              <a:gd name="T25" fmla="*/ 130 h 626"/>
              <a:gd name="T26" fmla="*/ 69 w 859"/>
              <a:gd name="T27" fmla="*/ 494 h 626"/>
              <a:gd name="T28" fmla="*/ 129 w 859"/>
              <a:gd name="T29" fmla="*/ 555 h 626"/>
              <a:gd name="T30" fmla="*/ 728 w 859"/>
              <a:gd name="T31" fmla="*/ 555 h 626"/>
              <a:gd name="T32" fmla="*/ 789 w 859"/>
              <a:gd name="T33" fmla="*/ 494 h 626"/>
              <a:gd name="T34" fmla="*/ 789 w 859"/>
              <a:gd name="T35" fmla="*/ 130 h 626"/>
              <a:gd name="T36" fmla="*/ 728 w 859"/>
              <a:gd name="T37" fmla="*/ 69 h 626"/>
              <a:gd name="T38" fmla="*/ 129 w 859"/>
              <a:gd name="T39" fmla="*/ 69 h 6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859" h="626">
                <a:moveTo>
                  <a:pt x="728" y="625"/>
                </a:moveTo>
                <a:lnTo>
                  <a:pt x="728" y="625"/>
                </a:lnTo>
                <a:cubicBezTo>
                  <a:pt x="129" y="625"/>
                  <a:pt x="129" y="625"/>
                  <a:pt x="129" y="625"/>
                </a:cubicBezTo>
                <a:cubicBezTo>
                  <a:pt x="60" y="625"/>
                  <a:pt x="0" y="564"/>
                  <a:pt x="0" y="494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61"/>
                  <a:pt x="60" y="0"/>
                  <a:pt x="129" y="0"/>
                </a:cubicBezTo>
                <a:cubicBezTo>
                  <a:pt x="728" y="0"/>
                  <a:pt x="728" y="0"/>
                  <a:pt x="728" y="0"/>
                </a:cubicBezTo>
                <a:cubicBezTo>
                  <a:pt x="798" y="0"/>
                  <a:pt x="858" y="61"/>
                  <a:pt x="858" y="130"/>
                </a:cubicBezTo>
                <a:cubicBezTo>
                  <a:pt x="858" y="494"/>
                  <a:pt x="858" y="494"/>
                  <a:pt x="858" y="494"/>
                </a:cubicBezTo>
                <a:cubicBezTo>
                  <a:pt x="858" y="564"/>
                  <a:pt x="798" y="625"/>
                  <a:pt x="728" y="625"/>
                </a:cubicBezTo>
                <a:close/>
                <a:moveTo>
                  <a:pt x="129" y="69"/>
                </a:moveTo>
                <a:lnTo>
                  <a:pt x="129" y="69"/>
                </a:lnTo>
                <a:cubicBezTo>
                  <a:pt x="95" y="69"/>
                  <a:pt x="69" y="95"/>
                  <a:pt x="69" y="130"/>
                </a:cubicBezTo>
                <a:cubicBezTo>
                  <a:pt x="69" y="494"/>
                  <a:pt x="69" y="494"/>
                  <a:pt x="69" y="494"/>
                </a:cubicBezTo>
                <a:cubicBezTo>
                  <a:pt x="69" y="529"/>
                  <a:pt x="95" y="555"/>
                  <a:pt x="129" y="555"/>
                </a:cubicBezTo>
                <a:cubicBezTo>
                  <a:pt x="728" y="555"/>
                  <a:pt x="728" y="555"/>
                  <a:pt x="728" y="555"/>
                </a:cubicBezTo>
                <a:cubicBezTo>
                  <a:pt x="763" y="555"/>
                  <a:pt x="789" y="529"/>
                  <a:pt x="789" y="494"/>
                </a:cubicBezTo>
                <a:cubicBezTo>
                  <a:pt x="789" y="130"/>
                  <a:pt x="789" y="130"/>
                  <a:pt x="789" y="130"/>
                </a:cubicBezTo>
                <a:cubicBezTo>
                  <a:pt x="789" y="95"/>
                  <a:pt x="763" y="69"/>
                  <a:pt x="728" y="69"/>
                </a:cubicBezTo>
                <a:lnTo>
                  <a:pt x="129" y="69"/>
                </a:lnTo>
                <a:close/>
              </a:path>
            </a:pathLst>
          </a:custGeom>
          <a:solidFill>
            <a:srgbClr val="F4F5F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3" name="Freeform 53">
            <a:extLst>
              <a:ext uri="{FF2B5EF4-FFF2-40B4-BE49-F238E27FC236}">
                <a16:creationId xmlns:a16="http://schemas.microsoft.com/office/drawing/2014/main" id="{E201D88D-633C-B84E-A25B-E70F61395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3622" y="2638024"/>
            <a:ext cx="98329" cy="141500"/>
          </a:xfrm>
          <a:custGeom>
            <a:avLst/>
            <a:gdLst>
              <a:gd name="T0" fmla="*/ 95 w 183"/>
              <a:gd name="T1" fmla="*/ 260 h 261"/>
              <a:gd name="T2" fmla="*/ 95 w 183"/>
              <a:gd name="T3" fmla="*/ 260 h 261"/>
              <a:gd name="T4" fmla="*/ 34 w 183"/>
              <a:gd name="T5" fmla="*/ 260 h 261"/>
              <a:gd name="T6" fmla="*/ 9 w 183"/>
              <a:gd name="T7" fmla="*/ 234 h 261"/>
              <a:gd name="T8" fmla="*/ 9 w 183"/>
              <a:gd name="T9" fmla="*/ 234 h 261"/>
              <a:gd name="T10" fmla="*/ 34 w 183"/>
              <a:gd name="T11" fmla="*/ 208 h 261"/>
              <a:gd name="T12" fmla="*/ 104 w 183"/>
              <a:gd name="T13" fmla="*/ 208 h 261"/>
              <a:gd name="T14" fmla="*/ 130 w 183"/>
              <a:gd name="T15" fmla="*/ 182 h 261"/>
              <a:gd name="T16" fmla="*/ 104 w 183"/>
              <a:gd name="T17" fmla="*/ 156 h 261"/>
              <a:gd name="T18" fmla="*/ 78 w 183"/>
              <a:gd name="T19" fmla="*/ 156 h 261"/>
              <a:gd name="T20" fmla="*/ 0 w 183"/>
              <a:gd name="T21" fmla="*/ 87 h 261"/>
              <a:gd name="T22" fmla="*/ 78 w 183"/>
              <a:gd name="T23" fmla="*/ 0 h 261"/>
              <a:gd name="T24" fmla="*/ 147 w 183"/>
              <a:gd name="T25" fmla="*/ 0 h 261"/>
              <a:gd name="T26" fmla="*/ 173 w 183"/>
              <a:gd name="T27" fmla="*/ 26 h 261"/>
              <a:gd name="T28" fmla="*/ 173 w 183"/>
              <a:gd name="T29" fmla="*/ 26 h 261"/>
              <a:gd name="T30" fmla="*/ 147 w 183"/>
              <a:gd name="T31" fmla="*/ 52 h 261"/>
              <a:gd name="T32" fmla="*/ 78 w 183"/>
              <a:gd name="T33" fmla="*/ 52 h 261"/>
              <a:gd name="T34" fmla="*/ 52 w 183"/>
              <a:gd name="T35" fmla="*/ 78 h 261"/>
              <a:gd name="T36" fmla="*/ 78 w 183"/>
              <a:gd name="T37" fmla="*/ 104 h 261"/>
              <a:gd name="T38" fmla="*/ 104 w 183"/>
              <a:gd name="T39" fmla="*/ 104 h 261"/>
              <a:gd name="T40" fmla="*/ 173 w 183"/>
              <a:gd name="T41" fmla="*/ 191 h 261"/>
              <a:gd name="T42" fmla="*/ 95 w 183"/>
              <a:gd name="T43" fmla="*/ 260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83" h="261">
                <a:moveTo>
                  <a:pt x="95" y="260"/>
                </a:moveTo>
                <a:lnTo>
                  <a:pt x="95" y="260"/>
                </a:lnTo>
                <a:cubicBezTo>
                  <a:pt x="34" y="260"/>
                  <a:pt x="34" y="260"/>
                  <a:pt x="34" y="260"/>
                </a:cubicBezTo>
                <a:cubicBezTo>
                  <a:pt x="17" y="260"/>
                  <a:pt x="9" y="243"/>
                  <a:pt x="9" y="234"/>
                </a:cubicBezTo>
                <a:lnTo>
                  <a:pt x="9" y="234"/>
                </a:lnTo>
                <a:cubicBezTo>
                  <a:pt x="9" y="217"/>
                  <a:pt x="17" y="208"/>
                  <a:pt x="3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13" y="208"/>
                  <a:pt x="130" y="191"/>
                  <a:pt x="130" y="182"/>
                </a:cubicBezTo>
                <a:cubicBezTo>
                  <a:pt x="130" y="165"/>
                  <a:pt x="113" y="156"/>
                  <a:pt x="104" y="156"/>
                </a:cubicBezTo>
                <a:cubicBezTo>
                  <a:pt x="78" y="156"/>
                  <a:pt x="78" y="156"/>
                  <a:pt x="78" y="156"/>
                </a:cubicBezTo>
                <a:cubicBezTo>
                  <a:pt x="43" y="156"/>
                  <a:pt x="9" y="130"/>
                  <a:pt x="0" y="87"/>
                </a:cubicBezTo>
                <a:cubicBezTo>
                  <a:pt x="0" y="43"/>
                  <a:pt x="34" y="0"/>
                  <a:pt x="7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56" y="0"/>
                  <a:pt x="173" y="18"/>
                  <a:pt x="173" y="26"/>
                </a:cubicBezTo>
                <a:lnTo>
                  <a:pt x="173" y="26"/>
                </a:lnTo>
                <a:cubicBezTo>
                  <a:pt x="173" y="43"/>
                  <a:pt x="156" y="52"/>
                  <a:pt x="147" y="52"/>
                </a:cubicBezTo>
                <a:cubicBezTo>
                  <a:pt x="78" y="52"/>
                  <a:pt x="78" y="52"/>
                  <a:pt x="78" y="52"/>
                </a:cubicBezTo>
                <a:cubicBezTo>
                  <a:pt x="61" y="52"/>
                  <a:pt x="52" y="61"/>
                  <a:pt x="52" y="78"/>
                </a:cubicBezTo>
                <a:cubicBezTo>
                  <a:pt x="52" y="96"/>
                  <a:pt x="61" y="104"/>
                  <a:pt x="78" y="104"/>
                </a:cubicBezTo>
                <a:cubicBezTo>
                  <a:pt x="104" y="104"/>
                  <a:pt x="104" y="104"/>
                  <a:pt x="104" y="104"/>
                </a:cubicBezTo>
                <a:cubicBezTo>
                  <a:pt x="147" y="104"/>
                  <a:pt x="182" y="139"/>
                  <a:pt x="173" y="191"/>
                </a:cubicBezTo>
                <a:cubicBezTo>
                  <a:pt x="173" y="226"/>
                  <a:pt x="139" y="260"/>
                  <a:pt x="95" y="260"/>
                </a:cubicBezTo>
              </a:path>
            </a:pathLst>
          </a:custGeom>
          <a:solidFill>
            <a:srgbClr val="F4F5F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4" name="Freeform 54">
            <a:extLst>
              <a:ext uri="{FF2B5EF4-FFF2-40B4-BE49-F238E27FC236}">
                <a16:creationId xmlns:a16="http://schemas.microsoft.com/office/drawing/2014/main" id="{F36E9B92-1813-F74E-8DA8-7EE76D885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1995" y="2621237"/>
            <a:ext cx="23983" cy="33576"/>
          </a:xfrm>
          <a:custGeom>
            <a:avLst/>
            <a:gdLst>
              <a:gd name="T0" fmla="*/ 44 w 45"/>
              <a:gd name="T1" fmla="*/ 61 h 62"/>
              <a:gd name="T2" fmla="*/ 0 w 45"/>
              <a:gd name="T3" fmla="*/ 61 h 62"/>
              <a:gd name="T4" fmla="*/ 0 w 45"/>
              <a:gd name="T5" fmla="*/ 0 h 62"/>
              <a:gd name="T6" fmla="*/ 44 w 45"/>
              <a:gd name="T7" fmla="*/ 0 h 62"/>
              <a:gd name="T8" fmla="*/ 44 w 45"/>
              <a:gd name="T9" fmla="*/ 6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" h="62">
                <a:moveTo>
                  <a:pt x="44" y="61"/>
                </a:moveTo>
                <a:lnTo>
                  <a:pt x="0" y="61"/>
                </a:lnTo>
                <a:lnTo>
                  <a:pt x="0" y="0"/>
                </a:lnTo>
                <a:lnTo>
                  <a:pt x="44" y="0"/>
                </a:lnTo>
                <a:lnTo>
                  <a:pt x="44" y="61"/>
                </a:lnTo>
              </a:path>
            </a:pathLst>
          </a:custGeom>
          <a:solidFill>
            <a:srgbClr val="F4F5F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5" name="Freeform 55">
            <a:extLst>
              <a:ext uri="{FF2B5EF4-FFF2-40B4-BE49-F238E27FC236}">
                <a16:creationId xmlns:a16="http://schemas.microsoft.com/office/drawing/2014/main" id="{FBD97B60-B291-0E41-8B28-845D6B266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7198" y="2767532"/>
            <a:ext cx="28780" cy="33576"/>
          </a:xfrm>
          <a:custGeom>
            <a:avLst/>
            <a:gdLst>
              <a:gd name="T0" fmla="*/ 52 w 53"/>
              <a:gd name="T1" fmla="*/ 61 h 62"/>
              <a:gd name="T2" fmla="*/ 0 w 53"/>
              <a:gd name="T3" fmla="*/ 61 h 62"/>
              <a:gd name="T4" fmla="*/ 0 w 53"/>
              <a:gd name="T5" fmla="*/ 0 h 62"/>
              <a:gd name="T6" fmla="*/ 52 w 53"/>
              <a:gd name="T7" fmla="*/ 0 h 62"/>
              <a:gd name="T8" fmla="*/ 52 w 53"/>
              <a:gd name="T9" fmla="*/ 6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" h="62">
                <a:moveTo>
                  <a:pt x="52" y="61"/>
                </a:moveTo>
                <a:lnTo>
                  <a:pt x="0" y="61"/>
                </a:lnTo>
                <a:lnTo>
                  <a:pt x="0" y="0"/>
                </a:lnTo>
                <a:lnTo>
                  <a:pt x="52" y="0"/>
                </a:lnTo>
                <a:lnTo>
                  <a:pt x="52" y="61"/>
                </a:lnTo>
              </a:path>
            </a:pathLst>
          </a:custGeom>
          <a:solidFill>
            <a:srgbClr val="F4F5F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6" name="Freeform 56">
            <a:extLst>
              <a:ext uri="{FF2B5EF4-FFF2-40B4-BE49-F238E27FC236}">
                <a16:creationId xmlns:a16="http://schemas.microsoft.com/office/drawing/2014/main" id="{B107CF97-1421-A745-A3AE-91218746A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3493" y="2592458"/>
            <a:ext cx="52762" cy="43169"/>
          </a:xfrm>
          <a:custGeom>
            <a:avLst/>
            <a:gdLst>
              <a:gd name="T0" fmla="*/ 51 w 96"/>
              <a:gd name="T1" fmla="*/ 9 h 79"/>
              <a:gd name="T2" fmla="*/ 51 w 96"/>
              <a:gd name="T3" fmla="*/ 9 h 79"/>
              <a:gd name="T4" fmla="*/ 17 w 96"/>
              <a:gd name="T5" fmla="*/ 26 h 79"/>
              <a:gd name="T6" fmla="*/ 8 w 96"/>
              <a:gd name="T7" fmla="*/ 61 h 79"/>
              <a:gd name="T8" fmla="*/ 8 w 96"/>
              <a:gd name="T9" fmla="*/ 61 h 79"/>
              <a:gd name="T10" fmla="*/ 43 w 96"/>
              <a:gd name="T11" fmla="*/ 70 h 79"/>
              <a:gd name="T12" fmla="*/ 78 w 96"/>
              <a:gd name="T13" fmla="*/ 52 h 79"/>
              <a:gd name="T14" fmla="*/ 86 w 96"/>
              <a:gd name="T15" fmla="*/ 18 h 79"/>
              <a:gd name="T16" fmla="*/ 86 w 96"/>
              <a:gd name="T17" fmla="*/ 18 h 79"/>
              <a:gd name="T18" fmla="*/ 51 w 96"/>
              <a:gd name="T19" fmla="*/ 9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6" h="79">
                <a:moveTo>
                  <a:pt x="51" y="9"/>
                </a:moveTo>
                <a:lnTo>
                  <a:pt x="51" y="9"/>
                </a:lnTo>
                <a:cubicBezTo>
                  <a:pt x="17" y="26"/>
                  <a:pt x="17" y="26"/>
                  <a:pt x="17" y="26"/>
                </a:cubicBezTo>
                <a:cubicBezTo>
                  <a:pt x="8" y="35"/>
                  <a:pt x="0" y="52"/>
                  <a:pt x="8" y="61"/>
                </a:cubicBezTo>
                <a:lnTo>
                  <a:pt x="8" y="61"/>
                </a:lnTo>
                <a:cubicBezTo>
                  <a:pt x="17" y="78"/>
                  <a:pt x="34" y="78"/>
                  <a:pt x="43" y="70"/>
                </a:cubicBezTo>
                <a:cubicBezTo>
                  <a:pt x="78" y="52"/>
                  <a:pt x="78" y="52"/>
                  <a:pt x="78" y="52"/>
                </a:cubicBezTo>
                <a:cubicBezTo>
                  <a:pt x="86" y="44"/>
                  <a:pt x="95" y="26"/>
                  <a:pt x="86" y="18"/>
                </a:cubicBezTo>
                <a:lnTo>
                  <a:pt x="86" y="18"/>
                </a:lnTo>
                <a:cubicBezTo>
                  <a:pt x="78" y="0"/>
                  <a:pt x="60" y="0"/>
                  <a:pt x="51" y="9"/>
                </a:cubicBezTo>
              </a:path>
            </a:pathLst>
          </a:custGeom>
          <a:solidFill>
            <a:srgbClr val="F4F5F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7" name="Freeform 57">
            <a:extLst>
              <a:ext uri="{FF2B5EF4-FFF2-40B4-BE49-F238E27FC236}">
                <a16:creationId xmlns:a16="http://schemas.microsoft.com/office/drawing/2014/main" id="{E52F7FB9-05DF-D744-9064-45B9477BC4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716" y="2779524"/>
            <a:ext cx="52762" cy="43169"/>
          </a:xfrm>
          <a:custGeom>
            <a:avLst/>
            <a:gdLst>
              <a:gd name="T0" fmla="*/ 52 w 96"/>
              <a:gd name="T1" fmla="*/ 9 h 79"/>
              <a:gd name="T2" fmla="*/ 52 w 96"/>
              <a:gd name="T3" fmla="*/ 9 h 79"/>
              <a:gd name="T4" fmla="*/ 17 w 96"/>
              <a:gd name="T5" fmla="*/ 35 h 79"/>
              <a:gd name="T6" fmla="*/ 9 w 96"/>
              <a:gd name="T7" fmla="*/ 70 h 79"/>
              <a:gd name="T8" fmla="*/ 9 w 96"/>
              <a:gd name="T9" fmla="*/ 70 h 79"/>
              <a:gd name="T10" fmla="*/ 43 w 96"/>
              <a:gd name="T11" fmla="*/ 78 h 79"/>
              <a:gd name="T12" fmla="*/ 78 w 96"/>
              <a:gd name="T13" fmla="*/ 52 h 79"/>
              <a:gd name="T14" fmla="*/ 87 w 96"/>
              <a:gd name="T15" fmla="*/ 18 h 79"/>
              <a:gd name="T16" fmla="*/ 87 w 96"/>
              <a:gd name="T17" fmla="*/ 18 h 79"/>
              <a:gd name="T18" fmla="*/ 52 w 96"/>
              <a:gd name="T19" fmla="*/ 9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6" h="79">
                <a:moveTo>
                  <a:pt x="52" y="9"/>
                </a:moveTo>
                <a:lnTo>
                  <a:pt x="52" y="9"/>
                </a:lnTo>
                <a:cubicBezTo>
                  <a:pt x="17" y="35"/>
                  <a:pt x="17" y="35"/>
                  <a:pt x="17" y="35"/>
                </a:cubicBezTo>
                <a:cubicBezTo>
                  <a:pt x="9" y="44"/>
                  <a:pt x="0" y="52"/>
                  <a:pt x="9" y="70"/>
                </a:cubicBezTo>
                <a:lnTo>
                  <a:pt x="9" y="70"/>
                </a:lnTo>
                <a:cubicBezTo>
                  <a:pt x="17" y="78"/>
                  <a:pt x="34" y="78"/>
                  <a:pt x="43" y="78"/>
                </a:cubicBezTo>
                <a:cubicBezTo>
                  <a:pt x="78" y="52"/>
                  <a:pt x="78" y="52"/>
                  <a:pt x="78" y="52"/>
                </a:cubicBezTo>
                <a:cubicBezTo>
                  <a:pt x="95" y="44"/>
                  <a:pt x="95" y="26"/>
                  <a:pt x="87" y="18"/>
                </a:cubicBezTo>
                <a:lnTo>
                  <a:pt x="87" y="18"/>
                </a:lnTo>
                <a:cubicBezTo>
                  <a:pt x="78" y="0"/>
                  <a:pt x="61" y="0"/>
                  <a:pt x="52" y="9"/>
                </a:cubicBezTo>
              </a:path>
            </a:pathLst>
          </a:custGeom>
          <a:solidFill>
            <a:srgbClr val="F4F5F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8" name="Freeform 58">
            <a:extLst>
              <a:ext uri="{FF2B5EF4-FFF2-40B4-BE49-F238E27FC236}">
                <a16:creationId xmlns:a16="http://schemas.microsoft.com/office/drawing/2014/main" id="{209B74AF-AB99-1544-A88C-BF91111C2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5892" y="5338494"/>
            <a:ext cx="364540" cy="38372"/>
          </a:xfrm>
          <a:custGeom>
            <a:avLst/>
            <a:gdLst>
              <a:gd name="T0" fmla="*/ 668 w 669"/>
              <a:gd name="T1" fmla="*/ 69 h 70"/>
              <a:gd name="T2" fmla="*/ 0 w 669"/>
              <a:gd name="T3" fmla="*/ 69 h 70"/>
              <a:gd name="T4" fmla="*/ 0 w 669"/>
              <a:gd name="T5" fmla="*/ 0 h 70"/>
              <a:gd name="T6" fmla="*/ 668 w 669"/>
              <a:gd name="T7" fmla="*/ 0 h 70"/>
              <a:gd name="T8" fmla="*/ 668 w 669"/>
              <a:gd name="T9" fmla="*/ 69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9" h="70">
                <a:moveTo>
                  <a:pt x="668" y="69"/>
                </a:moveTo>
                <a:lnTo>
                  <a:pt x="0" y="69"/>
                </a:lnTo>
                <a:lnTo>
                  <a:pt x="0" y="0"/>
                </a:lnTo>
                <a:lnTo>
                  <a:pt x="668" y="0"/>
                </a:lnTo>
                <a:lnTo>
                  <a:pt x="668" y="69"/>
                </a:lnTo>
              </a:path>
            </a:pathLst>
          </a:custGeom>
          <a:solidFill>
            <a:srgbClr val="F4F5F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9" name="Freeform 59">
            <a:extLst>
              <a:ext uri="{FF2B5EF4-FFF2-40B4-BE49-F238E27FC236}">
                <a16:creationId xmlns:a16="http://schemas.microsoft.com/office/drawing/2014/main" id="{BF477F75-A753-2440-99F3-7FE965F2E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4264" y="5441622"/>
            <a:ext cx="76745" cy="28780"/>
          </a:xfrm>
          <a:custGeom>
            <a:avLst/>
            <a:gdLst>
              <a:gd name="T0" fmla="*/ 113 w 140"/>
              <a:gd name="T1" fmla="*/ 51 h 52"/>
              <a:gd name="T2" fmla="*/ 113 w 140"/>
              <a:gd name="T3" fmla="*/ 51 h 52"/>
              <a:gd name="T4" fmla="*/ 35 w 140"/>
              <a:gd name="T5" fmla="*/ 51 h 52"/>
              <a:gd name="T6" fmla="*/ 0 w 140"/>
              <a:gd name="T7" fmla="*/ 25 h 52"/>
              <a:gd name="T8" fmla="*/ 0 w 140"/>
              <a:gd name="T9" fmla="*/ 25 h 52"/>
              <a:gd name="T10" fmla="*/ 35 w 140"/>
              <a:gd name="T11" fmla="*/ 0 h 52"/>
              <a:gd name="T12" fmla="*/ 113 w 140"/>
              <a:gd name="T13" fmla="*/ 0 h 52"/>
              <a:gd name="T14" fmla="*/ 139 w 140"/>
              <a:gd name="T15" fmla="*/ 25 h 52"/>
              <a:gd name="T16" fmla="*/ 139 w 140"/>
              <a:gd name="T17" fmla="*/ 25 h 52"/>
              <a:gd name="T18" fmla="*/ 113 w 140"/>
              <a:gd name="T19" fmla="*/ 51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0" h="52">
                <a:moveTo>
                  <a:pt x="113" y="51"/>
                </a:moveTo>
                <a:lnTo>
                  <a:pt x="113" y="51"/>
                </a:lnTo>
                <a:cubicBezTo>
                  <a:pt x="35" y="51"/>
                  <a:pt x="35" y="51"/>
                  <a:pt x="35" y="51"/>
                </a:cubicBezTo>
                <a:cubicBezTo>
                  <a:pt x="17" y="51"/>
                  <a:pt x="0" y="43"/>
                  <a:pt x="0" y="25"/>
                </a:cubicBezTo>
                <a:lnTo>
                  <a:pt x="0" y="25"/>
                </a:lnTo>
                <a:cubicBezTo>
                  <a:pt x="0" y="8"/>
                  <a:pt x="17" y="0"/>
                  <a:pt x="35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30" y="0"/>
                  <a:pt x="139" y="8"/>
                  <a:pt x="139" y="25"/>
                </a:cubicBezTo>
                <a:lnTo>
                  <a:pt x="139" y="25"/>
                </a:lnTo>
                <a:cubicBezTo>
                  <a:pt x="139" y="43"/>
                  <a:pt x="130" y="51"/>
                  <a:pt x="113" y="51"/>
                </a:cubicBezTo>
              </a:path>
            </a:pathLst>
          </a:custGeom>
          <a:solidFill>
            <a:srgbClr val="F4F5F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0" name="Freeform 60">
            <a:extLst>
              <a:ext uri="{FF2B5EF4-FFF2-40B4-BE49-F238E27FC236}">
                <a16:creationId xmlns:a16="http://schemas.microsoft.com/office/drawing/2014/main" id="{3C56430F-2CD3-EF4D-AF47-D5F96453D2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6706" y="5228174"/>
            <a:ext cx="398116" cy="302184"/>
          </a:xfrm>
          <a:custGeom>
            <a:avLst/>
            <a:gdLst>
              <a:gd name="T0" fmla="*/ 616 w 730"/>
              <a:gd name="T1" fmla="*/ 555 h 556"/>
              <a:gd name="T2" fmla="*/ 616 w 730"/>
              <a:gd name="T3" fmla="*/ 555 h 556"/>
              <a:gd name="T4" fmla="*/ 104 w 730"/>
              <a:gd name="T5" fmla="*/ 555 h 556"/>
              <a:gd name="T6" fmla="*/ 0 w 730"/>
              <a:gd name="T7" fmla="*/ 451 h 556"/>
              <a:gd name="T8" fmla="*/ 0 w 730"/>
              <a:gd name="T9" fmla="*/ 104 h 556"/>
              <a:gd name="T10" fmla="*/ 104 w 730"/>
              <a:gd name="T11" fmla="*/ 0 h 556"/>
              <a:gd name="T12" fmla="*/ 616 w 730"/>
              <a:gd name="T13" fmla="*/ 0 h 556"/>
              <a:gd name="T14" fmla="*/ 729 w 730"/>
              <a:gd name="T15" fmla="*/ 104 h 556"/>
              <a:gd name="T16" fmla="*/ 729 w 730"/>
              <a:gd name="T17" fmla="*/ 451 h 556"/>
              <a:gd name="T18" fmla="*/ 616 w 730"/>
              <a:gd name="T19" fmla="*/ 555 h 556"/>
              <a:gd name="T20" fmla="*/ 104 w 730"/>
              <a:gd name="T21" fmla="*/ 61 h 556"/>
              <a:gd name="T22" fmla="*/ 104 w 730"/>
              <a:gd name="T23" fmla="*/ 61 h 556"/>
              <a:gd name="T24" fmla="*/ 52 w 730"/>
              <a:gd name="T25" fmla="*/ 104 h 556"/>
              <a:gd name="T26" fmla="*/ 52 w 730"/>
              <a:gd name="T27" fmla="*/ 451 h 556"/>
              <a:gd name="T28" fmla="*/ 104 w 730"/>
              <a:gd name="T29" fmla="*/ 503 h 556"/>
              <a:gd name="T30" fmla="*/ 616 w 730"/>
              <a:gd name="T31" fmla="*/ 503 h 556"/>
              <a:gd name="T32" fmla="*/ 668 w 730"/>
              <a:gd name="T33" fmla="*/ 451 h 556"/>
              <a:gd name="T34" fmla="*/ 668 w 730"/>
              <a:gd name="T35" fmla="*/ 104 h 556"/>
              <a:gd name="T36" fmla="*/ 616 w 730"/>
              <a:gd name="T37" fmla="*/ 61 h 556"/>
              <a:gd name="T38" fmla="*/ 104 w 730"/>
              <a:gd name="T39" fmla="*/ 61 h 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30" h="556">
                <a:moveTo>
                  <a:pt x="616" y="555"/>
                </a:moveTo>
                <a:lnTo>
                  <a:pt x="616" y="555"/>
                </a:lnTo>
                <a:cubicBezTo>
                  <a:pt x="104" y="555"/>
                  <a:pt x="104" y="555"/>
                  <a:pt x="104" y="555"/>
                </a:cubicBezTo>
                <a:cubicBezTo>
                  <a:pt x="43" y="555"/>
                  <a:pt x="0" y="512"/>
                  <a:pt x="0" y="451"/>
                </a:cubicBezTo>
                <a:cubicBezTo>
                  <a:pt x="0" y="104"/>
                  <a:pt x="0" y="104"/>
                  <a:pt x="0" y="104"/>
                </a:cubicBezTo>
                <a:cubicBezTo>
                  <a:pt x="0" y="52"/>
                  <a:pt x="43" y="0"/>
                  <a:pt x="104" y="0"/>
                </a:cubicBezTo>
                <a:cubicBezTo>
                  <a:pt x="616" y="0"/>
                  <a:pt x="616" y="0"/>
                  <a:pt x="616" y="0"/>
                </a:cubicBezTo>
                <a:cubicBezTo>
                  <a:pt x="676" y="0"/>
                  <a:pt x="729" y="52"/>
                  <a:pt x="729" y="104"/>
                </a:cubicBezTo>
                <a:cubicBezTo>
                  <a:pt x="729" y="451"/>
                  <a:pt x="729" y="451"/>
                  <a:pt x="729" y="451"/>
                </a:cubicBezTo>
                <a:cubicBezTo>
                  <a:pt x="729" y="512"/>
                  <a:pt x="676" y="555"/>
                  <a:pt x="616" y="555"/>
                </a:cubicBezTo>
                <a:close/>
                <a:moveTo>
                  <a:pt x="104" y="61"/>
                </a:moveTo>
                <a:lnTo>
                  <a:pt x="104" y="61"/>
                </a:lnTo>
                <a:cubicBezTo>
                  <a:pt x="78" y="61"/>
                  <a:pt x="52" y="78"/>
                  <a:pt x="52" y="104"/>
                </a:cubicBezTo>
                <a:cubicBezTo>
                  <a:pt x="52" y="451"/>
                  <a:pt x="52" y="451"/>
                  <a:pt x="52" y="451"/>
                </a:cubicBezTo>
                <a:cubicBezTo>
                  <a:pt x="52" y="477"/>
                  <a:pt x="78" y="503"/>
                  <a:pt x="104" y="503"/>
                </a:cubicBezTo>
                <a:cubicBezTo>
                  <a:pt x="616" y="503"/>
                  <a:pt x="616" y="503"/>
                  <a:pt x="616" y="503"/>
                </a:cubicBezTo>
                <a:cubicBezTo>
                  <a:pt x="642" y="503"/>
                  <a:pt x="668" y="477"/>
                  <a:pt x="668" y="451"/>
                </a:cubicBezTo>
                <a:cubicBezTo>
                  <a:pt x="668" y="104"/>
                  <a:pt x="668" y="104"/>
                  <a:pt x="668" y="104"/>
                </a:cubicBezTo>
                <a:cubicBezTo>
                  <a:pt x="668" y="78"/>
                  <a:pt x="642" y="61"/>
                  <a:pt x="616" y="61"/>
                </a:cubicBezTo>
                <a:lnTo>
                  <a:pt x="104" y="61"/>
                </a:lnTo>
                <a:close/>
              </a:path>
            </a:pathLst>
          </a:custGeom>
          <a:solidFill>
            <a:srgbClr val="F4F5F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1" name="Line 192">
            <a:extLst>
              <a:ext uri="{FF2B5EF4-FFF2-40B4-BE49-F238E27FC236}">
                <a16:creationId xmlns:a16="http://schemas.microsoft.com/office/drawing/2014/main" id="{0A489251-F92B-C54A-B95F-10F6E4A76956}"/>
              </a:ext>
            </a:extLst>
          </p:cNvPr>
          <p:cNvSpPr>
            <a:spLocks noChangeShapeType="1"/>
          </p:cNvSpPr>
          <p:nvPr/>
        </p:nvSpPr>
        <p:spPr bwMode="auto">
          <a:xfrm>
            <a:off x="7375634" y="2510916"/>
            <a:ext cx="1976188" cy="2398"/>
          </a:xfrm>
          <a:prstGeom prst="line">
            <a:avLst/>
          </a:prstGeom>
          <a:noFill/>
          <a:ln w="1620" cap="flat">
            <a:solidFill>
              <a:srgbClr val="18191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479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42" name="Freeform 193">
            <a:extLst>
              <a:ext uri="{FF2B5EF4-FFF2-40B4-BE49-F238E27FC236}">
                <a16:creationId xmlns:a16="http://schemas.microsoft.com/office/drawing/2014/main" id="{CD4EB161-65E6-D64A-B274-043060ECC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1651" y="2486933"/>
            <a:ext cx="47966" cy="47966"/>
          </a:xfrm>
          <a:custGeom>
            <a:avLst/>
            <a:gdLst>
              <a:gd name="T0" fmla="*/ 44 w 88"/>
              <a:gd name="T1" fmla="*/ 87 h 88"/>
              <a:gd name="T2" fmla="*/ 44 w 88"/>
              <a:gd name="T3" fmla="*/ 87 h 88"/>
              <a:gd name="T4" fmla="*/ 0 w 88"/>
              <a:gd name="T5" fmla="*/ 44 h 88"/>
              <a:gd name="T6" fmla="*/ 44 w 88"/>
              <a:gd name="T7" fmla="*/ 0 h 88"/>
              <a:gd name="T8" fmla="*/ 87 w 88"/>
              <a:gd name="T9" fmla="*/ 44 h 88"/>
              <a:gd name="T10" fmla="*/ 44 w 88"/>
              <a:gd name="T11" fmla="*/ 87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8" h="88">
                <a:moveTo>
                  <a:pt x="44" y="87"/>
                </a:moveTo>
                <a:lnTo>
                  <a:pt x="44" y="87"/>
                </a:lnTo>
                <a:cubicBezTo>
                  <a:pt x="26" y="87"/>
                  <a:pt x="0" y="70"/>
                  <a:pt x="0" y="44"/>
                </a:cubicBezTo>
                <a:cubicBezTo>
                  <a:pt x="0" y="18"/>
                  <a:pt x="26" y="0"/>
                  <a:pt x="44" y="0"/>
                </a:cubicBezTo>
                <a:cubicBezTo>
                  <a:pt x="70" y="0"/>
                  <a:pt x="87" y="18"/>
                  <a:pt x="87" y="44"/>
                </a:cubicBezTo>
                <a:cubicBezTo>
                  <a:pt x="87" y="70"/>
                  <a:pt x="70" y="87"/>
                  <a:pt x="44" y="87"/>
                </a:cubicBezTo>
              </a:path>
            </a:pathLst>
          </a:custGeom>
          <a:solidFill>
            <a:srgbClr val="18191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3" name="Freeform 194">
            <a:extLst>
              <a:ext uri="{FF2B5EF4-FFF2-40B4-BE49-F238E27FC236}">
                <a16:creationId xmlns:a16="http://schemas.microsoft.com/office/drawing/2014/main" id="{9E48CC2B-6EAF-B548-B017-ED3E52603C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27839" y="2486933"/>
            <a:ext cx="76745" cy="47966"/>
          </a:xfrm>
          <a:custGeom>
            <a:avLst/>
            <a:gdLst>
              <a:gd name="T0" fmla="*/ 27 w 140"/>
              <a:gd name="T1" fmla="*/ 44 h 88"/>
              <a:gd name="T2" fmla="*/ 27 w 140"/>
              <a:gd name="T3" fmla="*/ 44 h 88"/>
              <a:gd name="T4" fmla="*/ 0 w 140"/>
              <a:gd name="T5" fmla="*/ 0 h 88"/>
              <a:gd name="T6" fmla="*/ 0 w 140"/>
              <a:gd name="T7" fmla="*/ 0 h 88"/>
              <a:gd name="T8" fmla="*/ 70 w 140"/>
              <a:gd name="T9" fmla="*/ 27 h 88"/>
              <a:gd name="T10" fmla="*/ 139 w 140"/>
              <a:gd name="T11" fmla="*/ 44 h 88"/>
              <a:gd name="T12" fmla="*/ 70 w 140"/>
              <a:gd name="T13" fmla="*/ 61 h 88"/>
              <a:gd name="T14" fmla="*/ 0 w 140"/>
              <a:gd name="T15" fmla="*/ 87 h 88"/>
              <a:gd name="T16" fmla="*/ 0 w 140"/>
              <a:gd name="T17" fmla="*/ 87 h 88"/>
              <a:gd name="T18" fmla="*/ 27 w 140"/>
              <a:gd name="T19" fmla="*/ 44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0" h="88">
                <a:moveTo>
                  <a:pt x="27" y="44"/>
                </a:moveTo>
                <a:lnTo>
                  <a:pt x="27" y="44"/>
                </a:lnTo>
                <a:cubicBezTo>
                  <a:pt x="0" y="0"/>
                  <a:pt x="0" y="0"/>
                  <a:pt x="0" y="0"/>
                </a:cubicBezTo>
                <a:lnTo>
                  <a:pt x="0" y="0"/>
                </a:lnTo>
                <a:cubicBezTo>
                  <a:pt x="70" y="27"/>
                  <a:pt x="70" y="27"/>
                  <a:pt x="70" y="27"/>
                </a:cubicBezTo>
                <a:cubicBezTo>
                  <a:pt x="87" y="35"/>
                  <a:pt x="113" y="44"/>
                  <a:pt x="139" y="44"/>
                </a:cubicBezTo>
                <a:cubicBezTo>
                  <a:pt x="113" y="53"/>
                  <a:pt x="87" y="53"/>
                  <a:pt x="70" y="61"/>
                </a:cubicBezTo>
                <a:cubicBezTo>
                  <a:pt x="0" y="87"/>
                  <a:pt x="0" y="87"/>
                  <a:pt x="0" y="87"/>
                </a:cubicBezTo>
                <a:lnTo>
                  <a:pt x="0" y="87"/>
                </a:lnTo>
                <a:lnTo>
                  <a:pt x="27" y="44"/>
                </a:lnTo>
              </a:path>
            </a:pathLst>
          </a:custGeom>
          <a:solidFill>
            <a:srgbClr val="18191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4" name="Line 195">
            <a:extLst>
              <a:ext uri="{FF2B5EF4-FFF2-40B4-BE49-F238E27FC236}">
                <a16:creationId xmlns:a16="http://schemas.microsoft.com/office/drawing/2014/main" id="{294ED0C0-FEC3-D049-B50B-250E7FA1CA32}"/>
              </a:ext>
            </a:extLst>
          </p:cNvPr>
          <p:cNvSpPr>
            <a:spLocks noChangeShapeType="1"/>
          </p:cNvSpPr>
          <p:nvPr/>
        </p:nvSpPr>
        <p:spPr bwMode="auto">
          <a:xfrm>
            <a:off x="7874478" y="3719652"/>
            <a:ext cx="1477344" cy="2398"/>
          </a:xfrm>
          <a:prstGeom prst="line">
            <a:avLst/>
          </a:prstGeom>
          <a:noFill/>
          <a:ln w="1620" cap="flat">
            <a:solidFill>
              <a:srgbClr val="18191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479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45" name="Freeform 196">
            <a:extLst>
              <a:ext uri="{FF2B5EF4-FFF2-40B4-BE49-F238E27FC236}">
                <a16:creationId xmlns:a16="http://schemas.microsoft.com/office/drawing/2014/main" id="{78620084-CBD2-8C4D-8D81-949DDAB36C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0494" y="3695670"/>
            <a:ext cx="47966" cy="47966"/>
          </a:xfrm>
          <a:custGeom>
            <a:avLst/>
            <a:gdLst>
              <a:gd name="T0" fmla="*/ 43 w 88"/>
              <a:gd name="T1" fmla="*/ 87 h 88"/>
              <a:gd name="T2" fmla="*/ 43 w 88"/>
              <a:gd name="T3" fmla="*/ 87 h 88"/>
              <a:gd name="T4" fmla="*/ 0 w 88"/>
              <a:gd name="T5" fmla="*/ 44 h 88"/>
              <a:gd name="T6" fmla="*/ 43 w 88"/>
              <a:gd name="T7" fmla="*/ 0 h 88"/>
              <a:gd name="T8" fmla="*/ 87 w 88"/>
              <a:gd name="T9" fmla="*/ 44 h 88"/>
              <a:gd name="T10" fmla="*/ 43 w 88"/>
              <a:gd name="T11" fmla="*/ 87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8" h="88">
                <a:moveTo>
                  <a:pt x="43" y="87"/>
                </a:moveTo>
                <a:lnTo>
                  <a:pt x="43" y="87"/>
                </a:lnTo>
                <a:cubicBezTo>
                  <a:pt x="17" y="87"/>
                  <a:pt x="0" y="70"/>
                  <a:pt x="0" y="44"/>
                </a:cubicBezTo>
                <a:cubicBezTo>
                  <a:pt x="0" y="27"/>
                  <a:pt x="17" y="0"/>
                  <a:pt x="43" y="0"/>
                </a:cubicBezTo>
                <a:cubicBezTo>
                  <a:pt x="69" y="0"/>
                  <a:pt x="87" y="27"/>
                  <a:pt x="87" y="44"/>
                </a:cubicBezTo>
                <a:cubicBezTo>
                  <a:pt x="87" y="70"/>
                  <a:pt x="69" y="87"/>
                  <a:pt x="43" y="87"/>
                </a:cubicBezTo>
              </a:path>
            </a:pathLst>
          </a:custGeom>
          <a:solidFill>
            <a:srgbClr val="18191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6" name="Freeform 197">
            <a:extLst>
              <a:ext uri="{FF2B5EF4-FFF2-40B4-BE49-F238E27FC236}">
                <a16:creationId xmlns:a16="http://schemas.microsoft.com/office/drawing/2014/main" id="{AC296029-5972-D94A-BDDE-06F987DCA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27839" y="3695670"/>
            <a:ext cx="76745" cy="47966"/>
          </a:xfrm>
          <a:custGeom>
            <a:avLst/>
            <a:gdLst>
              <a:gd name="T0" fmla="*/ 27 w 140"/>
              <a:gd name="T1" fmla="*/ 44 h 88"/>
              <a:gd name="T2" fmla="*/ 27 w 140"/>
              <a:gd name="T3" fmla="*/ 44 h 88"/>
              <a:gd name="T4" fmla="*/ 0 w 140"/>
              <a:gd name="T5" fmla="*/ 0 h 88"/>
              <a:gd name="T6" fmla="*/ 0 w 140"/>
              <a:gd name="T7" fmla="*/ 0 h 88"/>
              <a:gd name="T8" fmla="*/ 70 w 140"/>
              <a:gd name="T9" fmla="*/ 27 h 88"/>
              <a:gd name="T10" fmla="*/ 139 w 140"/>
              <a:gd name="T11" fmla="*/ 44 h 88"/>
              <a:gd name="T12" fmla="*/ 70 w 140"/>
              <a:gd name="T13" fmla="*/ 61 h 88"/>
              <a:gd name="T14" fmla="*/ 0 w 140"/>
              <a:gd name="T15" fmla="*/ 87 h 88"/>
              <a:gd name="T16" fmla="*/ 0 w 140"/>
              <a:gd name="T17" fmla="*/ 87 h 88"/>
              <a:gd name="T18" fmla="*/ 27 w 140"/>
              <a:gd name="T19" fmla="*/ 44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0" h="88">
                <a:moveTo>
                  <a:pt x="27" y="44"/>
                </a:moveTo>
                <a:lnTo>
                  <a:pt x="27" y="44"/>
                </a:lnTo>
                <a:cubicBezTo>
                  <a:pt x="0" y="0"/>
                  <a:pt x="0" y="0"/>
                  <a:pt x="0" y="0"/>
                </a:cubicBezTo>
                <a:lnTo>
                  <a:pt x="0" y="0"/>
                </a:lnTo>
                <a:cubicBezTo>
                  <a:pt x="70" y="27"/>
                  <a:pt x="70" y="27"/>
                  <a:pt x="70" y="27"/>
                </a:cubicBezTo>
                <a:cubicBezTo>
                  <a:pt x="87" y="35"/>
                  <a:pt x="113" y="44"/>
                  <a:pt x="139" y="44"/>
                </a:cubicBezTo>
                <a:cubicBezTo>
                  <a:pt x="113" y="53"/>
                  <a:pt x="87" y="53"/>
                  <a:pt x="70" y="61"/>
                </a:cubicBezTo>
                <a:cubicBezTo>
                  <a:pt x="0" y="87"/>
                  <a:pt x="0" y="87"/>
                  <a:pt x="0" y="87"/>
                </a:cubicBezTo>
                <a:lnTo>
                  <a:pt x="0" y="87"/>
                </a:lnTo>
                <a:lnTo>
                  <a:pt x="27" y="44"/>
                </a:lnTo>
              </a:path>
            </a:pathLst>
          </a:custGeom>
          <a:solidFill>
            <a:srgbClr val="18191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7" name="Line 198">
            <a:extLst>
              <a:ext uri="{FF2B5EF4-FFF2-40B4-BE49-F238E27FC236}">
                <a16:creationId xmlns:a16="http://schemas.microsoft.com/office/drawing/2014/main" id="{C7BE2E7B-6C44-7E47-A5A6-7863999E2D4C}"/>
              </a:ext>
            </a:extLst>
          </p:cNvPr>
          <p:cNvSpPr>
            <a:spLocks noChangeShapeType="1"/>
          </p:cNvSpPr>
          <p:nvPr/>
        </p:nvSpPr>
        <p:spPr bwMode="auto">
          <a:xfrm>
            <a:off x="8620346" y="4928388"/>
            <a:ext cx="731476" cy="2398"/>
          </a:xfrm>
          <a:prstGeom prst="line">
            <a:avLst/>
          </a:prstGeom>
          <a:noFill/>
          <a:ln w="1620" cap="flat">
            <a:solidFill>
              <a:srgbClr val="18191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479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48" name="Freeform 199">
            <a:extLst>
              <a:ext uri="{FF2B5EF4-FFF2-40B4-BE49-F238E27FC236}">
                <a16:creationId xmlns:a16="http://schemas.microsoft.com/office/drawing/2014/main" id="{612E4FA5-E786-394E-9D4E-C4274A0B8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6362" y="4904406"/>
            <a:ext cx="47966" cy="47966"/>
          </a:xfrm>
          <a:custGeom>
            <a:avLst/>
            <a:gdLst>
              <a:gd name="T0" fmla="*/ 43 w 88"/>
              <a:gd name="T1" fmla="*/ 87 h 88"/>
              <a:gd name="T2" fmla="*/ 43 w 88"/>
              <a:gd name="T3" fmla="*/ 87 h 88"/>
              <a:gd name="T4" fmla="*/ 0 w 88"/>
              <a:gd name="T5" fmla="*/ 44 h 88"/>
              <a:gd name="T6" fmla="*/ 43 w 88"/>
              <a:gd name="T7" fmla="*/ 0 h 88"/>
              <a:gd name="T8" fmla="*/ 87 w 88"/>
              <a:gd name="T9" fmla="*/ 44 h 88"/>
              <a:gd name="T10" fmla="*/ 43 w 88"/>
              <a:gd name="T11" fmla="*/ 87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8" h="88">
                <a:moveTo>
                  <a:pt x="43" y="87"/>
                </a:moveTo>
                <a:lnTo>
                  <a:pt x="43" y="87"/>
                </a:lnTo>
                <a:cubicBezTo>
                  <a:pt x="17" y="87"/>
                  <a:pt x="0" y="70"/>
                  <a:pt x="0" y="44"/>
                </a:cubicBezTo>
                <a:cubicBezTo>
                  <a:pt x="0" y="26"/>
                  <a:pt x="17" y="0"/>
                  <a:pt x="43" y="0"/>
                </a:cubicBezTo>
                <a:cubicBezTo>
                  <a:pt x="69" y="0"/>
                  <a:pt x="87" y="26"/>
                  <a:pt x="87" y="44"/>
                </a:cubicBezTo>
                <a:cubicBezTo>
                  <a:pt x="87" y="70"/>
                  <a:pt x="69" y="87"/>
                  <a:pt x="43" y="87"/>
                </a:cubicBezTo>
              </a:path>
            </a:pathLst>
          </a:custGeom>
          <a:solidFill>
            <a:srgbClr val="18191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9" name="Freeform 200">
            <a:extLst>
              <a:ext uri="{FF2B5EF4-FFF2-40B4-BE49-F238E27FC236}">
                <a16:creationId xmlns:a16="http://schemas.microsoft.com/office/drawing/2014/main" id="{EA8722E6-3096-D64E-8989-ED02AB35B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27839" y="4904406"/>
            <a:ext cx="76745" cy="47966"/>
          </a:xfrm>
          <a:custGeom>
            <a:avLst/>
            <a:gdLst>
              <a:gd name="T0" fmla="*/ 27 w 140"/>
              <a:gd name="T1" fmla="*/ 44 h 88"/>
              <a:gd name="T2" fmla="*/ 27 w 140"/>
              <a:gd name="T3" fmla="*/ 44 h 88"/>
              <a:gd name="T4" fmla="*/ 0 w 140"/>
              <a:gd name="T5" fmla="*/ 9 h 88"/>
              <a:gd name="T6" fmla="*/ 0 w 140"/>
              <a:gd name="T7" fmla="*/ 0 h 88"/>
              <a:gd name="T8" fmla="*/ 70 w 140"/>
              <a:gd name="T9" fmla="*/ 35 h 88"/>
              <a:gd name="T10" fmla="*/ 139 w 140"/>
              <a:gd name="T11" fmla="*/ 44 h 88"/>
              <a:gd name="T12" fmla="*/ 70 w 140"/>
              <a:gd name="T13" fmla="*/ 61 h 88"/>
              <a:gd name="T14" fmla="*/ 0 w 140"/>
              <a:gd name="T15" fmla="*/ 87 h 88"/>
              <a:gd name="T16" fmla="*/ 0 w 140"/>
              <a:gd name="T17" fmla="*/ 87 h 88"/>
              <a:gd name="T18" fmla="*/ 27 w 140"/>
              <a:gd name="T19" fmla="*/ 44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0" h="88">
                <a:moveTo>
                  <a:pt x="27" y="44"/>
                </a:moveTo>
                <a:lnTo>
                  <a:pt x="27" y="44"/>
                </a:lnTo>
                <a:cubicBezTo>
                  <a:pt x="0" y="9"/>
                  <a:pt x="0" y="9"/>
                  <a:pt x="0" y="9"/>
                </a:cubicBezTo>
                <a:cubicBezTo>
                  <a:pt x="0" y="0"/>
                  <a:pt x="0" y="0"/>
                  <a:pt x="0" y="0"/>
                </a:cubicBezTo>
                <a:cubicBezTo>
                  <a:pt x="70" y="35"/>
                  <a:pt x="70" y="35"/>
                  <a:pt x="70" y="35"/>
                </a:cubicBezTo>
                <a:cubicBezTo>
                  <a:pt x="87" y="35"/>
                  <a:pt x="113" y="44"/>
                  <a:pt x="139" y="44"/>
                </a:cubicBezTo>
                <a:cubicBezTo>
                  <a:pt x="113" y="53"/>
                  <a:pt x="87" y="61"/>
                  <a:pt x="70" y="61"/>
                </a:cubicBezTo>
                <a:cubicBezTo>
                  <a:pt x="0" y="87"/>
                  <a:pt x="0" y="87"/>
                  <a:pt x="0" y="87"/>
                </a:cubicBezTo>
                <a:lnTo>
                  <a:pt x="0" y="87"/>
                </a:lnTo>
                <a:lnTo>
                  <a:pt x="27" y="44"/>
                </a:lnTo>
              </a:path>
            </a:pathLst>
          </a:custGeom>
          <a:solidFill>
            <a:srgbClr val="18191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grpSp>
        <p:nvGrpSpPr>
          <p:cNvPr id="50" name="Group 54">
            <a:extLst>
              <a:ext uri="{FF2B5EF4-FFF2-40B4-BE49-F238E27FC236}">
                <a16:creationId xmlns:a16="http://schemas.microsoft.com/office/drawing/2014/main" id="{840DEAE6-D988-B64A-BF5E-4B6E1880863A}"/>
              </a:ext>
            </a:extLst>
          </p:cNvPr>
          <p:cNvGrpSpPr/>
          <p:nvPr/>
        </p:nvGrpSpPr>
        <p:grpSpPr>
          <a:xfrm>
            <a:off x="6997853" y="5048303"/>
            <a:ext cx="1575778" cy="748119"/>
            <a:chOff x="2758655" y="5617404"/>
            <a:chExt cx="1838470" cy="748119"/>
          </a:xfrm>
        </p:grpSpPr>
        <p:sp>
          <p:nvSpPr>
            <p:cNvPr id="51" name="CuadroTexto 395">
              <a:extLst>
                <a:ext uri="{FF2B5EF4-FFF2-40B4-BE49-F238E27FC236}">
                  <a16:creationId xmlns:a16="http://schemas.microsoft.com/office/drawing/2014/main" id="{6F98C098-F67F-2240-8210-D92924A7B770}"/>
                </a:ext>
              </a:extLst>
            </p:cNvPr>
            <p:cNvSpPr txBox="1"/>
            <p:nvPr/>
          </p:nvSpPr>
          <p:spPr>
            <a:xfrm>
              <a:off x="2759492" y="5617404"/>
              <a:ext cx="119133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rgbClr val="F4F5F9"/>
                  </a:solidFill>
                  <a:latin typeface="Poppins" charset="0"/>
                  <a:ea typeface="Poppins" charset="0"/>
                  <a:cs typeface="Poppins" charset="0"/>
                </a:rPr>
                <a:t>Your Title</a:t>
              </a:r>
            </a:p>
          </p:txBody>
        </p:sp>
        <p:sp>
          <p:nvSpPr>
            <p:cNvPr id="52" name="Rectangle 56">
              <a:extLst>
                <a:ext uri="{FF2B5EF4-FFF2-40B4-BE49-F238E27FC236}">
                  <a16:creationId xmlns:a16="http://schemas.microsoft.com/office/drawing/2014/main" id="{1030D410-84CC-F144-A8E6-499F46654658}"/>
                </a:ext>
              </a:extLst>
            </p:cNvPr>
            <p:cNvSpPr/>
            <p:nvPr/>
          </p:nvSpPr>
          <p:spPr>
            <a:xfrm>
              <a:off x="2758655" y="5857692"/>
              <a:ext cx="1838470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900" dirty="0">
                  <a:solidFill>
                    <a:srgbClr val="F4F5F9"/>
                  </a:solidFill>
                  <a:latin typeface="Poppins" panose="020F0502020204030203" pitchFamily="34" charset="0"/>
                  <a:ea typeface="Poppins" panose="020F0502020204030203" pitchFamily="34" charset="0"/>
                  <a:cs typeface="Poppins" panose="020F0502020204030203" pitchFamily="34" charset="0"/>
                </a:rPr>
                <a:t>Add a short description here.</a:t>
              </a:r>
            </a:p>
            <a:p>
              <a:endParaRPr lang="en-US" sz="900" dirty="0">
                <a:solidFill>
                  <a:srgbClr val="F4F5F9"/>
                </a:solidFill>
                <a:latin typeface="Poppins" panose="020F0502020204030203" pitchFamily="34" charset="0"/>
                <a:ea typeface="Poppins" panose="020F0502020204030203" pitchFamily="34" charset="0"/>
                <a:cs typeface="Poppins" panose="020F0502020204030203" pitchFamily="34" charset="0"/>
              </a:endParaRPr>
            </a:p>
          </p:txBody>
        </p:sp>
      </p:grpSp>
      <p:grpSp>
        <p:nvGrpSpPr>
          <p:cNvPr id="53" name="Group 54">
            <a:extLst>
              <a:ext uri="{FF2B5EF4-FFF2-40B4-BE49-F238E27FC236}">
                <a16:creationId xmlns:a16="http://schemas.microsoft.com/office/drawing/2014/main" id="{1F727924-5375-2849-AB7B-93E90FC58DF3}"/>
              </a:ext>
            </a:extLst>
          </p:cNvPr>
          <p:cNvGrpSpPr/>
          <p:nvPr/>
        </p:nvGrpSpPr>
        <p:grpSpPr>
          <a:xfrm>
            <a:off x="6642802" y="3707932"/>
            <a:ext cx="1575778" cy="748119"/>
            <a:chOff x="2758655" y="5617404"/>
            <a:chExt cx="1838470" cy="748119"/>
          </a:xfrm>
        </p:grpSpPr>
        <p:sp>
          <p:nvSpPr>
            <p:cNvPr id="54" name="CuadroTexto 395">
              <a:extLst>
                <a:ext uri="{FF2B5EF4-FFF2-40B4-BE49-F238E27FC236}">
                  <a16:creationId xmlns:a16="http://schemas.microsoft.com/office/drawing/2014/main" id="{83A89119-94C3-1640-A3D9-D64C20601CDC}"/>
                </a:ext>
              </a:extLst>
            </p:cNvPr>
            <p:cNvSpPr txBox="1"/>
            <p:nvPr/>
          </p:nvSpPr>
          <p:spPr>
            <a:xfrm>
              <a:off x="2759492" y="5617404"/>
              <a:ext cx="119133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rgbClr val="F4F5F9"/>
                  </a:solidFill>
                  <a:latin typeface="Poppins" charset="0"/>
                  <a:ea typeface="Poppins" charset="0"/>
                  <a:cs typeface="Poppins" charset="0"/>
                </a:rPr>
                <a:t>Your Title</a:t>
              </a:r>
            </a:p>
          </p:txBody>
        </p:sp>
        <p:sp>
          <p:nvSpPr>
            <p:cNvPr id="55" name="Rectangle 56">
              <a:extLst>
                <a:ext uri="{FF2B5EF4-FFF2-40B4-BE49-F238E27FC236}">
                  <a16:creationId xmlns:a16="http://schemas.microsoft.com/office/drawing/2014/main" id="{3B3C81FA-131F-F246-A2FA-01379D7459FF}"/>
                </a:ext>
              </a:extLst>
            </p:cNvPr>
            <p:cNvSpPr/>
            <p:nvPr/>
          </p:nvSpPr>
          <p:spPr>
            <a:xfrm>
              <a:off x="2758655" y="5857692"/>
              <a:ext cx="1838470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900" dirty="0">
                  <a:solidFill>
                    <a:srgbClr val="F4F5F9"/>
                  </a:solidFill>
                  <a:latin typeface="Poppins" panose="020F0502020204030203" pitchFamily="34" charset="0"/>
                  <a:ea typeface="Poppins" panose="020F0502020204030203" pitchFamily="34" charset="0"/>
                  <a:cs typeface="Poppins" panose="020F0502020204030203" pitchFamily="34" charset="0"/>
                </a:rPr>
                <a:t>Add a short description here.</a:t>
              </a:r>
            </a:p>
            <a:p>
              <a:endParaRPr lang="en-US" sz="900" dirty="0">
                <a:solidFill>
                  <a:srgbClr val="F4F5F9"/>
                </a:solidFill>
                <a:latin typeface="Poppins" panose="020F0502020204030203" pitchFamily="34" charset="0"/>
                <a:ea typeface="Poppins" panose="020F0502020204030203" pitchFamily="34" charset="0"/>
                <a:cs typeface="Poppins" panose="020F0502020204030203" pitchFamily="34" charset="0"/>
              </a:endParaRPr>
            </a:p>
          </p:txBody>
        </p:sp>
      </p:grpSp>
      <p:grpSp>
        <p:nvGrpSpPr>
          <p:cNvPr id="56" name="Group 54">
            <a:extLst>
              <a:ext uri="{FF2B5EF4-FFF2-40B4-BE49-F238E27FC236}">
                <a16:creationId xmlns:a16="http://schemas.microsoft.com/office/drawing/2014/main" id="{9DFA965D-E565-9D48-B2DA-79A72522C3FC}"/>
              </a:ext>
            </a:extLst>
          </p:cNvPr>
          <p:cNvGrpSpPr/>
          <p:nvPr/>
        </p:nvGrpSpPr>
        <p:grpSpPr>
          <a:xfrm>
            <a:off x="6451365" y="2468802"/>
            <a:ext cx="1183282" cy="699993"/>
            <a:chOff x="2758655" y="5665530"/>
            <a:chExt cx="1380542" cy="699993"/>
          </a:xfrm>
        </p:grpSpPr>
        <p:sp>
          <p:nvSpPr>
            <p:cNvPr id="57" name="CuadroTexto 395">
              <a:extLst>
                <a:ext uri="{FF2B5EF4-FFF2-40B4-BE49-F238E27FC236}">
                  <a16:creationId xmlns:a16="http://schemas.microsoft.com/office/drawing/2014/main" id="{9012A6E0-2287-EC44-91F6-2AED3961ED53}"/>
                </a:ext>
              </a:extLst>
            </p:cNvPr>
            <p:cNvSpPr txBox="1"/>
            <p:nvPr/>
          </p:nvSpPr>
          <p:spPr>
            <a:xfrm>
              <a:off x="2759492" y="5665530"/>
              <a:ext cx="119133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rgbClr val="F4F5F9"/>
                  </a:solidFill>
                  <a:latin typeface="Poppins" charset="0"/>
                  <a:ea typeface="Poppins" charset="0"/>
                  <a:cs typeface="Poppins" charset="0"/>
                </a:rPr>
                <a:t>Your Title</a:t>
              </a:r>
            </a:p>
          </p:txBody>
        </p:sp>
        <p:sp>
          <p:nvSpPr>
            <p:cNvPr id="58" name="Rectangle 56">
              <a:extLst>
                <a:ext uri="{FF2B5EF4-FFF2-40B4-BE49-F238E27FC236}">
                  <a16:creationId xmlns:a16="http://schemas.microsoft.com/office/drawing/2014/main" id="{2EF75C07-E85F-7A42-8AAA-34C16FDAA0D8}"/>
                </a:ext>
              </a:extLst>
            </p:cNvPr>
            <p:cNvSpPr/>
            <p:nvPr/>
          </p:nvSpPr>
          <p:spPr>
            <a:xfrm>
              <a:off x="2758655" y="5857692"/>
              <a:ext cx="1380542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900" dirty="0">
                  <a:solidFill>
                    <a:srgbClr val="F4F5F9"/>
                  </a:solidFill>
                  <a:latin typeface="Poppins" panose="020F0502020204030203" pitchFamily="34" charset="0"/>
                  <a:ea typeface="Poppins" panose="020F0502020204030203" pitchFamily="34" charset="0"/>
                  <a:cs typeface="Poppins" panose="020F0502020204030203" pitchFamily="34" charset="0"/>
                </a:rPr>
                <a:t>Add a short description here.</a:t>
              </a:r>
            </a:p>
            <a:p>
              <a:endParaRPr lang="en-US" sz="900" dirty="0">
                <a:solidFill>
                  <a:srgbClr val="F4F5F9"/>
                </a:solidFill>
                <a:latin typeface="Poppins" panose="020F0502020204030203" pitchFamily="34" charset="0"/>
                <a:ea typeface="Poppins" panose="020F0502020204030203" pitchFamily="34" charset="0"/>
                <a:cs typeface="Poppins" panose="020F0502020204030203" pitchFamily="34" charset="0"/>
              </a:endParaRPr>
            </a:p>
          </p:txBody>
        </p:sp>
      </p:grpSp>
      <p:sp>
        <p:nvSpPr>
          <p:cNvPr id="59" name="CuadroTexto 395">
            <a:extLst>
              <a:ext uri="{FF2B5EF4-FFF2-40B4-BE49-F238E27FC236}">
                <a16:creationId xmlns:a16="http://schemas.microsoft.com/office/drawing/2014/main" id="{B5DB0D85-FF07-FF43-B153-56877E68ABDE}"/>
              </a:ext>
            </a:extLst>
          </p:cNvPr>
          <p:cNvSpPr txBox="1"/>
          <p:nvPr/>
        </p:nvSpPr>
        <p:spPr>
          <a:xfrm>
            <a:off x="9507709" y="1914804"/>
            <a:ext cx="10211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900" b="1" dirty="0">
                <a:solidFill>
                  <a:srgbClr val="131414"/>
                </a:solidFill>
                <a:latin typeface="Poppins" charset="0"/>
                <a:ea typeface="Poppins" charset="0"/>
                <a:cs typeface="Poppins" charset="0"/>
              </a:rPr>
              <a:t>3</a:t>
            </a:r>
          </a:p>
        </p:txBody>
      </p:sp>
      <p:sp>
        <p:nvSpPr>
          <p:cNvPr id="60" name="CuadroTexto 395">
            <a:extLst>
              <a:ext uri="{FF2B5EF4-FFF2-40B4-BE49-F238E27FC236}">
                <a16:creationId xmlns:a16="http://schemas.microsoft.com/office/drawing/2014/main" id="{5E63DECD-94CE-1741-A390-8751EA67409A}"/>
              </a:ext>
            </a:extLst>
          </p:cNvPr>
          <p:cNvSpPr txBox="1"/>
          <p:nvPr/>
        </p:nvSpPr>
        <p:spPr>
          <a:xfrm>
            <a:off x="9512216" y="3079236"/>
            <a:ext cx="10211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900" b="1" dirty="0">
                <a:solidFill>
                  <a:srgbClr val="131414"/>
                </a:solidFill>
                <a:latin typeface="Poppins" charset="0"/>
                <a:ea typeface="Poppins" charset="0"/>
                <a:cs typeface="Poppins" charset="0"/>
              </a:rPr>
              <a:t>2</a:t>
            </a:r>
          </a:p>
        </p:txBody>
      </p:sp>
      <p:sp>
        <p:nvSpPr>
          <p:cNvPr id="61" name="CuadroTexto 395">
            <a:extLst>
              <a:ext uri="{FF2B5EF4-FFF2-40B4-BE49-F238E27FC236}">
                <a16:creationId xmlns:a16="http://schemas.microsoft.com/office/drawing/2014/main" id="{39741606-DC19-EE43-8DB0-FF48FFDD3222}"/>
              </a:ext>
            </a:extLst>
          </p:cNvPr>
          <p:cNvSpPr txBox="1"/>
          <p:nvPr/>
        </p:nvSpPr>
        <p:spPr>
          <a:xfrm>
            <a:off x="9512216" y="4322444"/>
            <a:ext cx="10211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900" b="1" dirty="0">
                <a:solidFill>
                  <a:srgbClr val="131414"/>
                </a:solidFill>
                <a:latin typeface="Poppins" charset="0"/>
                <a:ea typeface="Poppins" charset="0"/>
                <a:cs typeface="Poppins" charset="0"/>
              </a:rPr>
              <a:t>1</a:t>
            </a:r>
          </a:p>
        </p:txBody>
      </p:sp>
      <p:sp>
        <p:nvSpPr>
          <p:cNvPr id="62" name="CuadroTexto 395">
            <a:extLst>
              <a:ext uri="{FF2B5EF4-FFF2-40B4-BE49-F238E27FC236}">
                <a16:creationId xmlns:a16="http://schemas.microsoft.com/office/drawing/2014/main" id="{B9D8C7BD-F28F-FE4E-BC8A-C412CAC2F4D4}"/>
              </a:ext>
            </a:extLst>
          </p:cNvPr>
          <p:cNvSpPr txBox="1"/>
          <p:nvPr/>
        </p:nvSpPr>
        <p:spPr>
          <a:xfrm>
            <a:off x="10330998" y="2212927"/>
            <a:ext cx="1567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131414"/>
                </a:solidFill>
                <a:latin typeface="Poppins" charset="0"/>
                <a:ea typeface="Poppins" charset="0"/>
                <a:cs typeface="Poppins" charset="0"/>
              </a:rPr>
              <a:t>Strategy</a:t>
            </a:r>
          </a:p>
        </p:txBody>
      </p:sp>
      <p:sp>
        <p:nvSpPr>
          <p:cNvPr id="63" name="Rectangle 56">
            <a:extLst>
              <a:ext uri="{FF2B5EF4-FFF2-40B4-BE49-F238E27FC236}">
                <a16:creationId xmlns:a16="http://schemas.microsoft.com/office/drawing/2014/main" id="{931BB12C-7745-D54B-BCEE-9DCBCAA890C6}"/>
              </a:ext>
            </a:extLst>
          </p:cNvPr>
          <p:cNvSpPr/>
          <p:nvPr/>
        </p:nvSpPr>
        <p:spPr>
          <a:xfrm>
            <a:off x="10330280" y="2453216"/>
            <a:ext cx="1575778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Poppins" panose="020F0502020204030203" pitchFamily="34" charset="0"/>
                <a:ea typeface="Poppins" panose="020F0502020204030203" pitchFamily="34" charset="0"/>
                <a:cs typeface="Poppins" panose="020F0502020204030203" pitchFamily="34" charset="0"/>
              </a:rPr>
              <a:t>Add a short description here.</a:t>
            </a:r>
          </a:p>
          <a:p>
            <a:endParaRPr lang="en-US" sz="1000" dirty="0">
              <a:latin typeface="Poppins" panose="020F0502020204030203" pitchFamily="34" charset="0"/>
              <a:ea typeface="Poppins" panose="020F0502020204030203" pitchFamily="34" charset="0"/>
              <a:cs typeface="Poppins" panose="020F0502020204030203" pitchFamily="34" charset="0"/>
            </a:endParaRPr>
          </a:p>
        </p:txBody>
      </p:sp>
      <p:sp>
        <p:nvSpPr>
          <p:cNvPr id="64" name="CuadroTexto 395">
            <a:extLst>
              <a:ext uri="{FF2B5EF4-FFF2-40B4-BE49-F238E27FC236}">
                <a16:creationId xmlns:a16="http://schemas.microsoft.com/office/drawing/2014/main" id="{233CD964-65B5-C546-ACF8-7F253EEE4CD8}"/>
              </a:ext>
            </a:extLst>
          </p:cNvPr>
          <p:cNvSpPr txBox="1"/>
          <p:nvPr/>
        </p:nvSpPr>
        <p:spPr>
          <a:xfrm>
            <a:off x="10323346" y="3336118"/>
            <a:ext cx="1567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131414"/>
                </a:solidFill>
                <a:latin typeface="Poppins" charset="0"/>
                <a:ea typeface="Poppins" charset="0"/>
                <a:cs typeface="Poppins" charset="0"/>
              </a:rPr>
              <a:t>Structure</a:t>
            </a:r>
          </a:p>
        </p:txBody>
      </p:sp>
      <p:sp>
        <p:nvSpPr>
          <p:cNvPr id="65" name="Rectangle 56">
            <a:extLst>
              <a:ext uri="{FF2B5EF4-FFF2-40B4-BE49-F238E27FC236}">
                <a16:creationId xmlns:a16="http://schemas.microsoft.com/office/drawing/2014/main" id="{14529D0F-00B6-DB4C-9466-BB19CB443E60}"/>
              </a:ext>
            </a:extLst>
          </p:cNvPr>
          <p:cNvSpPr/>
          <p:nvPr/>
        </p:nvSpPr>
        <p:spPr>
          <a:xfrm>
            <a:off x="10322628" y="3576406"/>
            <a:ext cx="1575778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Poppins" panose="020F0502020204030203" pitchFamily="34" charset="0"/>
                <a:ea typeface="Poppins" panose="020F0502020204030203" pitchFamily="34" charset="0"/>
                <a:cs typeface="Poppins" panose="020F0502020204030203" pitchFamily="34" charset="0"/>
              </a:rPr>
              <a:t>Add a short description here.</a:t>
            </a:r>
          </a:p>
          <a:p>
            <a:endParaRPr lang="en-US" sz="1000" dirty="0">
              <a:latin typeface="Poppins" panose="020F0502020204030203" pitchFamily="34" charset="0"/>
              <a:ea typeface="Poppins" panose="020F0502020204030203" pitchFamily="34" charset="0"/>
              <a:cs typeface="Poppins" panose="020F0502020204030203" pitchFamily="34" charset="0"/>
            </a:endParaRPr>
          </a:p>
        </p:txBody>
      </p:sp>
      <p:sp>
        <p:nvSpPr>
          <p:cNvPr id="66" name="CuadroTexto 395">
            <a:extLst>
              <a:ext uri="{FF2B5EF4-FFF2-40B4-BE49-F238E27FC236}">
                <a16:creationId xmlns:a16="http://schemas.microsoft.com/office/drawing/2014/main" id="{FED44D95-2FBE-1E49-BC4B-8121350F7035}"/>
              </a:ext>
            </a:extLst>
          </p:cNvPr>
          <p:cNvSpPr txBox="1"/>
          <p:nvPr/>
        </p:nvSpPr>
        <p:spPr>
          <a:xfrm>
            <a:off x="10330998" y="4579326"/>
            <a:ext cx="1567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131414"/>
                </a:solidFill>
                <a:latin typeface="Poppins" charset="0"/>
                <a:ea typeface="Poppins" charset="0"/>
                <a:cs typeface="Poppins" charset="0"/>
              </a:rPr>
              <a:t>Process</a:t>
            </a:r>
          </a:p>
        </p:txBody>
      </p:sp>
      <p:sp>
        <p:nvSpPr>
          <p:cNvPr id="67" name="Rectangle 56">
            <a:extLst>
              <a:ext uri="{FF2B5EF4-FFF2-40B4-BE49-F238E27FC236}">
                <a16:creationId xmlns:a16="http://schemas.microsoft.com/office/drawing/2014/main" id="{46F558F1-E379-6342-BE28-6D0FAB9D63DF}"/>
              </a:ext>
            </a:extLst>
          </p:cNvPr>
          <p:cNvSpPr/>
          <p:nvPr/>
        </p:nvSpPr>
        <p:spPr>
          <a:xfrm>
            <a:off x="10330280" y="4819614"/>
            <a:ext cx="1575778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Poppins" panose="020F0502020204030203" pitchFamily="34" charset="0"/>
                <a:ea typeface="Poppins" panose="020F0502020204030203" pitchFamily="34" charset="0"/>
                <a:cs typeface="Poppins" panose="020F0502020204030203" pitchFamily="34" charset="0"/>
              </a:rPr>
              <a:t>Add a short description here.</a:t>
            </a:r>
          </a:p>
          <a:p>
            <a:endParaRPr lang="en-US" sz="1000" dirty="0">
              <a:latin typeface="Poppins" panose="020F0502020204030203" pitchFamily="34" charset="0"/>
              <a:ea typeface="Poppins" panose="020F0502020204030203" pitchFamily="34" charset="0"/>
              <a:cs typeface="Poppins" panose="020F0502020204030203" pitchFamily="34" charset="0"/>
            </a:endParaRPr>
          </a:p>
        </p:txBody>
      </p:sp>
      <p:grpSp>
        <p:nvGrpSpPr>
          <p:cNvPr id="68" name="Grupo 279">
            <a:extLst>
              <a:ext uri="{FF2B5EF4-FFF2-40B4-BE49-F238E27FC236}">
                <a16:creationId xmlns:a16="http://schemas.microsoft.com/office/drawing/2014/main" id="{7A0276F7-0678-BE4D-8228-944923A4CE75}"/>
              </a:ext>
            </a:extLst>
          </p:cNvPr>
          <p:cNvGrpSpPr/>
          <p:nvPr/>
        </p:nvGrpSpPr>
        <p:grpSpPr>
          <a:xfrm>
            <a:off x="745714" y="687448"/>
            <a:ext cx="4228434" cy="1294788"/>
            <a:chOff x="1302558" y="2036694"/>
            <a:chExt cx="4228434" cy="1294788"/>
          </a:xfrm>
        </p:grpSpPr>
        <p:sp>
          <p:nvSpPr>
            <p:cNvPr id="69" name="CuadroTexto 280">
              <a:extLst>
                <a:ext uri="{FF2B5EF4-FFF2-40B4-BE49-F238E27FC236}">
                  <a16:creationId xmlns:a16="http://schemas.microsoft.com/office/drawing/2014/main" id="{5F5A5BD7-8B3E-7A4B-B139-EE3D360A4891}"/>
                </a:ext>
              </a:extLst>
            </p:cNvPr>
            <p:cNvSpPr txBox="1"/>
            <p:nvPr/>
          </p:nvSpPr>
          <p:spPr>
            <a:xfrm>
              <a:off x="1302558" y="2036694"/>
              <a:ext cx="4070185" cy="6617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>
                  <a:solidFill>
                    <a:srgbClr val="131414"/>
                  </a:solidFill>
                  <a:latin typeface="Funnel Display" charset="0"/>
                  <a:ea typeface="Poppins" charset="0"/>
                  <a:cs typeface="Poppins" charset="0"/>
                </a:rPr>
                <a:t>Pyramid Diagram</a:t>
              </a:r>
            </a:p>
          </p:txBody>
        </p:sp>
        <p:sp>
          <p:nvSpPr>
            <p:cNvPr id="70" name="CuadroTexto 281">
              <a:extLst>
                <a:ext uri="{FF2B5EF4-FFF2-40B4-BE49-F238E27FC236}">
                  <a16:creationId xmlns:a16="http://schemas.microsoft.com/office/drawing/2014/main" id="{489E49CD-E89A-6842-933D-BB0E5F47C351}"/>
                </a:ext>
              </a:extLst>
            </p:cNvPr>
            <p:cNvSpPr txBox="1"/>
            <p:nvPr/>
          </p:nvSpPr>
          <p:spPr>
            <a:xfrm>
              <a:off x="1319828" y="2731318"/>
              <a:ext cx="421116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Poppins" panose="020F0502020204030203" pitchFamily="34" charset="0"/>
                  <a:ea typeface="Poppins" panose="020F0502020204030203" pitchFamily="34" charset="0"/>
                  <a:cs typeface="Poppins" panose="020F0502020204030203" pitchFamily="34" charset="0"/>
                </a:rPr>
                <a:t>Add a short description here.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1">
            <a:extLst>
              <a:ext uri="{FF2B5EF4-FFF2-40B4-BE49-F238E27FC236}">
                <a16:creationId xmlns:a16="http://schemas.microsoft.com/office/drawing/2014/main" id="{785AFF7F-300A-5D4C-9F4C-25CA2B38F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9054" y="3399344"/>
            <a:ext cx="462631" cy="797150"/>
          </a:xfrm>
          <a:custGeom>
            <a:avLst/>
            <a:gdLst>
              <a:gd name="T0" fmla="*/ 769 w 860"/>
              <a:gd name="T1" fmla="*/ 89 h 1482"/>
              <a:gd name="T2" fmla="*/ 769 w 860"/>
              <a:gd name="T3" fmla="*/ 89 h 1482"/>
              <a:gd name="T4" fmla="*/ 262 w 860"/>
              <a:gd name="T5" fmla="*/ 740 h 1482"/>
              <a:gd name="T6" fmla="*/ 0 w 860"/>
              <a:gd name="T7" fmla="*/ 1481 h 1482"/>
              <a:gd name="T8" fmla="*/ 37 w 860"/>
              <a:gd name="T9" fmla="*/ 1418 h 1482"/>
              <a:gd name="T10" fmla="*/ 127 w 860"/>
              <a:gd name="T11" fmla="*/ 1264 h 1482"/>
              <a:gd name="T12" fmla="*/ 335 w 860"/>
              <a:gd name="T13" fmla="*/ 912 h 1482"/>
              <a:gd name="T14" fmla="*/ 859 w 860"/>
              <a:gd name="T15" fmla="*/ 0 h 1482"/>
              <a:gd name="T16" fmla="*/ 769 w 860"/>
              <a:gd name="T17" fmla="*/ 89 h 1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0" h="1482">
                <a:moveTo>
                  <a:pt x="769" y="89"/>
                </a:moveTo>
                <a:lnTo>
                  <a:pt x="769" y="89"/>
                </a:lnTo>
                <a:cubicBezTo>
                  <a:pt x="561" y="288"/>
                  <a:pt x="389" y="505"/>
                  <a:pt x="262" y="740"/>
                </a:cubicBezTo>
                <a:cubicBezTo>
                  <a:pt x="0" y="1481"/>
                  <a:pt x="0" y="1481"/>
                  <a:pt x="0" y="1481"/>
                </a:cubicBezTo>
                <a:cubicBezTo>
                  <a:pt x="37" y="1418"/>
                  <a:pt x="37" y="1418"/>
                  <a:pt x="37" y="1418"/>
                </a:cubicBezTo>
                <a:cubicBezTo>
                  <a:pt x="127" y="1264"/>
                  <a:pt x="127" y="1264"/>
                  <a:pt x="127" y="1264"/>
                </a:cubicBezTo>
                <a:cubicBezTo>
                  <a:pt x="335" y="912"/>
                  <a:pt x="335" y="912"/>
                  <a:pt x="335" y="912"/>
                </a:cubicBezTo>
                <a:cubicBezTo>
                  <a:pt x="859" y="0"/>
                  <a:pt x="859" y="0"/>
                  <a:pt x="859" y="0"/>
                </a:cubicBezTo>
                <a:cubicBezTo>
                  <a:pt x="832" y="26"/>
                  <a:pt x="796" y="53"/>
                  <a:pt x="769" y="89"/>
                </a:cubicBezTo>
              </a:path>
            </a:pathLst>
          </a:custGeom>
          <a:solidFill>
            <a:srgbClr val="B8480F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22" name="Freeform 201">
            <a:extLst>
              <a:ext uri="{FF2B5EF4-FFF2-40B4-BE49-F238E27FC236}">
                <a16:creationId xmlns:a16="http://schemas.microsoft.com/office/drawing/2014/main" id="{A592FB37-7D7C-B04A-8523-215F28A7C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0534" y="4901117"/>
            <a:ext cx="2373" cy="4745"/>
          </a:xfrm>
          <a:custGeom>
            <a:avLst/>
            <a:gdLst>
              <a:gd name="T0" fmla="*/ 0 w 1"/>
              <a:gd name="T1" fmla="*/ 0 h 10"/>
              <a:gd name="T2" fmla="*/ 0 w 1"/>
              <a:gd name="T3" fmla="*/ 0 h 10"/>
              <a:gd name="T4" fmla="*/ 0 w 1"/>
              <a:gd name="T5" fmla="*/ 9 h 10"/>
              <a:gd name="T6" fmla="*/ 0 w 1"/>
              <a:gd name="T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0">
                <a:moveTo>
                  <a:pt x="0" y="0"/>
                </a:moveTo>
                <a:lnTo>
                  <a:pt x="0" y="0"/>
                </a:lnTo>
                <a:cubicBezTo>
                  <a:pt x="0" y="0"/>
                  <a:pt x="0" y="0"/>
                  <a:pt x="0" y="9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8622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7479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479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3" name="Freeform 202">
            <a:extLst>
              <a:ext uri="{FF2B5EF4-FFF2-40B4-BE49-F238E27FC236}">
                <a16:creationId xmlns:a16="http://schemas.microsoft.com/office/drawing/2014/main" id="{5CA4E50A-D1B4-DB43-AE24-8C211DFF4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6802" y="3074316"/>
            <a:ext cx="315539" cy="545668"/>
          </a:xfrm>
          <a:custGeom>
            <a:avLst/>
            <a:gdLst>
              <a:gd name="T0" fmla="*/ 415 w 588"/>
              <a:gd name="T1" fmla="*/ 516 h 1013"/>
              <a:gd name="T2" fmla="*/ 415 w 588"/>
              <a:gd name="T3" fmla="*/ 516 h 1013"/>
              <a:gd name="T4" fmla="*/ 0 w 588"/>
              <a:gd name="T5" fmla="*/ 0 h 1013"/>
              <a:gd name="T6" fmla="*/ 587 w 588"/>
              <a:gd name="T7" fmla="*/ 1012 h 1013"/>
              <a:gd name="T8" fmla="*/ 415 w 588"/>
              <a:gd name="T9" fmla="*/ 516 h 10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8" h="1013">
                <a:moveTo>
                  <a:pt x="415" y="516"/>
                </a:moveTo>
                <a:lnTo>
                  <a:pt x="415" y="516"/>
                </a:lnTo>
                <a:cubicBezTo>
                  <a:pt x="307" y="326"/>
                  <a:pt x="171" y="154"/>
                  <a:pt x="0" y="0"/>
                </a:cubicBezTo>
                <a:cubicBezTo>
                  <a:pt x="587" y="1012"/>
                  <a:pt x="587" y="1012"/>
                  <a:pt x="587" y="1012"/>
                </a:cubicBezTo>
                <a:lnTo>
                  <a:pt x="415" y="516"/>
                </a:lnTo>
              </a:path>
            </a:pathLst>
          </a:custGeom>
          <a:solidFill>
            <a:srgbClr val="F6B68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24" name="Freeform 203">
            <a:extLst>
              <a:ext uri="{FF2B5EF4-FFF2-40B4-BE49-F238E27FC236}">
                <a16:creationId xmlns:a16="http://schemas.microsoft.com/office/drawing/2014/main" id="{EACA988F-BBC1-1D42-849A-DEDED7F15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9952" y="1707773"/>
            <a:ext cx="1881369" cy="2251474"/>
          </a:xfrm>
          <a:custGeom>
            <a:avLst/>
            <a:gdLst>
              <a:gd name="T0" fmla="*/ 3471 w 3499"/>
              <a:gd name="T1" fmla="*/ 3579 h 4185"/>
              <a:gd name="T2" fmla="*/ 3471 w 3499"/>
              <a:gd name="T3" fmla="*/ 3579 h 4185"/>
              <a:gd name="T4" fmla="*/ 3462 w 3499"/>
              <a:gd name="T5" fmla="*/ 3552 h 4185"/>
              <a:gd name="T6" fmla="*/ 2875 w 3499"/>
              <a:gd name="T7" fmla="*/ 2540 h 4185"/>
              <a:gd name="T8" fmla="*/ 1410 w 3499"/>
              <a:gd name="T9" fmla="*/ 0 h 4185"/>
              <a:gd name="T10" fmla="*/ 461 w 3499"/>
              <a:gd name="T11" fmla="*/ 1636 h 4185"/>
              <a:gd name="T12" fmla="*/ 470 w 3499"/>
              <a:gd name="T13" fmla="*/ 1627 h 4185"/>
              <a:gd name="T14" fmla="*/ 81 w 3499"/>
              <a:gd name="T15" fmla="*/ 2305 h 4185"/>
              <a:gd name="T16" fmla="*/ 18 w 3499"/>
              <a:gd name="T17" fmla="*/ 2423 h 4185"/>
              <a:gd name="T18" fmla="*/ 0 w 3499"/>
              <a:gd name="T19" fmla="*/ 2603 h 4185"/>
              <a:gd name="T20" fmla="*/ 434 w 3499"/>
              <a:gd name="T21" fmla="*/ 3543 h 4185"/>
              <a:gd name="T22" fmla="*/ 2215 w 3499"/>
              <a:gd name="T23" fmla="*/ 4184 h 4185"/>
              <a:gd name="T24" fmla="*/ 3489 w 3499"/>
              <a:gd name="T25" fmla="*/ 3895 h 4185"/>
              <a:gd name="T26" fmla="*/ 3498 w 3499"/>
              <a:gd name="T27" fmla="*/ 3823 h 4185"/>
              <a:gd name="T28" fmla="*/ 3471 w 3499"/>
              <a:gd name="T29" fmla="*/ 3579 h 4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499" h="4185">
                <a:moveTo>
                  <a:pt x="3471" y="3579"/>
                </a:moveTo>
                <a:lnTo>
                  <a:pt x="3471" y="3579"/>
                </a:lnTo>
                <a:cubicBezTo>
                  <a:pt x="3462" y="3552"/>
                  <a:pt x="3462" y="3552"/>
                  <a:pt x="3462" y="3552"/>
                </a:cubicBezTo>
                <a:cubicBezTo>
                  <a:pt x="2875" y="2540"/>
                  <a:pt x="2875" y="2540"/>
                  <a:pt x="2875" y="2540"/>
                </a:cubicBezTo>
                <a:cubicBezTo>
                  <a:pt x="1410" y="0"/>
                  <a:pt x="1410" y="0"/>
                  <a:pt x="1410" y="0"/>
                </a:cubicBezTo>
                <a:cubicBezTo>
                  <a:pt x="461" y="1636"/>
                  <a:pt x="461" y="1636"/>
                  <a:pt x="461" y="1636"/>
                </a:cubicBezTo>
                <a:cubicBezTo>
                  <a:pt x="470" y="1636"/>
                  <a:pt x="470" y="1636"/>
                  <a:pt x="470" y="1627"/>
                </a:cubicBezTo>
                <a:cubicBezTo>
                  <a:pt x="81" y="2305"/>
                  <a:pt x="81" y="2305"/>
                  <a:pt x="81" y="2305"/>
                </a:cubicBezTo>
                <a:cubicBezTo>
                  <a:pt x="18" y="2423"/>
                  <a:pt x="18" y="2423"/>
                  <a:pt x="18" y="2423"/>
                </a:cubicBezTo>
                <a:cubicBezTo>
                  <a:pt x="9" y="2486"/>
                  <a:pt x="0" y="2549"/>
                  <a:pt x="0" y="2603"/>
                </a:cubicBezTo>
                <a:cubicBezTo>
                  <a:pt x="0" y="2956"/>
                  <a:pt x="163" y="3280"/>
                  <a:pt x="434" y="3543"/>
                </a:cubicBezTo>
                <a:cubicBezTo>
                  <a:pt x="831" y="3931"/>
                  <a:pt x="1482" y="4184"/>
                  <a:pt x="2215" y="4184"/>
                </a:cubicBezTo>
                <a:cubicBezTo>
                  <a:pt x="2685" y="4184"/>
                  <a:pt x="3128" y="4076"/>
                  <a:pt x="3489" y="3895"/>
                </a:cubicBezTo>
                <a:cubicBezTo>
                  <a:pt x="3489" y="3868"/>
                  <a:pt x="3498" y="3850"/>
                  <a:pt x="3498" y="3823"/>
                </a:cubicBezTo>
                <a:cubicBezTo>
                  <a:pt x="3498" y="3742"/>
                  <a:pt x="3489" y="3660"/>
                  <a:pt x="3471" y="3579"/>
                </a:cubicBezTo>
              </a:path>
            </a:pathLst>
          </a:custGeom>
          <a:solidFill>
            <a:srgbClr val="F6B68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25" name="Freeform 204">
            <a:extLst>
              <a:ext uri="{FF2B5EF4-FFF2-40B4-BE49-F238E27FC236}">
                <a16:creationId xmlns:a16="http://schemas.microsoft.com/office/drawing/2014/main" id="{3EC2F4F6-8201-0A41-A6A2-8DDFFE538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2576" y="3961619"/>
            <a:ext cx="2372" cy="4745"/>
          </a:xfrm>
          <a:custGeom>
            <a:avLst/>
            <a:gdLst>
              <a:gd name="T0" fmla="*/ 0 w 1"/>
              <a:gd name="T1" fmla="*/ 9 h 10"/>
              <a:gd name="T2" fmla="*/ 0 w 1"/>
              <a:gd name="T3" fmla="*/ 9 h 10"/>
              <a:gd name="T4" fmla="*/ 0 w 1"/>
              <a:gd name="T5" fmla="*/ 9 h 10"/>
              <a:gd name="T6" fmla="*/ 0 w 1"/>
              <a:gd name="T7" fmla="*/ 0 h 10"/>
              <a:gd name="T8" fmla="*/ 0 w 1"/>
              <a:gd name="T9" fmla="*/ 9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0">
                <a:moveTo>
                  <a:pt x="0" y="9"/>
                </a:moveTo>
                <a:lnTo>
                  <a:pt x="0" y="9"/>
                </a:lnTo>
                <a:lnTo>
                  <a:pt x="0" y="9"/>
                </a:lnTo>
                <a:lnTo>
                  <a:pt x="0" y="0"/>
                </a:lnTo>
                <a:lnTo>
                  <a:pt x="0" y="9"/>
                </a:lnTo>
              </a:path>
            </a:pathLst>
          </a:custGeom>
          <a:solidFill>
            <a:srgbClr val="3898E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7479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479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6" name="Freeform 205">
            <a:extLst>
              <a:ext uri="{FF2B5EF4-FFF2-40B4-BE49-F238E27FC236}">
                <a16:creationId xmlns:a16="http://schemas.microsoft.com/office/drawing/2014/main" id="{A900F4F6-E757-5F45-94D0-1FC58D9AC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9442" y="2587960"/>
            <a:ext cx="239620" cy="415182"/>
          </a:xfrm>
          <a:custGeom>
            <a:avLst/>
            <a:gdLst>
              <a:gd name="T0" fmla="*/ 443 w 444"/>
              <a:gd name="T1" fmla="*/ 0 h 770"/>
              <a:gd name="T2" fmla="*/ 443 w 444"/>
              <a:gd name="T3" fmla="*/ 0 h 770"/>
              <a:gd name="T4" fmla="*/ 136 w 444"/>
              <a:gd name="T5" fmla="*/ 389 h 770"/>
              <a:gd name="T6" fmla="*/ 0 w 444"/>
              <a:gd name="T7" fmla="*/ 769 h 770"/>
              <a:gd name="T8" fmla="*/ 443 w 444"/>
              <a:gd name="T9" fmla="*/ 0 h 7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4" h="770">
                <a:moveTo>
                  <a:pt x="443" y="0"/>
                </a:moveTo>
                <a:lnTo>
                  <a:pt x="443" y="0"/>
                </a:lnTo>
                <a:cubicBezTo>
                  <a:pt x="316" y="118"/>
                  <a:pt x="217" y="253"/>
                  <a:pt x="136" y="389"/>
                </a:cubicBezTo>
                <a:cubicBezTo>
                  <a:pt x="0" y="769"/>
                  <a:pt x="0" y="769"/>
                  <a:pt x="0" y="769"/>
                </a:cubicBezTo>
                <a:lnTo>
                  <a:pt x="443" y="0"/>
                </a:lnTo>
              </a:path>
            </a:pathLst>
          </a:custGeom>
          <a:solidFill>
            <a:srgbClr val="F6B68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27" name="Freeform 206">
            <a:extLst>
              <a:ext uri="{FF2B5EF4-FFF2-40B4-BE49-F238E27FC236}">
                <a16:creationId xmlns:a16="http://schemas.microsoft.com/office/drawing/2014/main" id="{9EC1CA8C-CA87-5741-9068-5EBA2DBDC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9442" y="2583215"/>
            <a:ext cx="244365" cy="429416"/>
          </a:xfrm>
          <a:custGeom>
            <a:avLst/>
            <a:gdLst>
              <a:gd name="T0" fmla="*/ 0 w 453"/>
              <a:gd name="T1" fmla="*/ 796 h 797"/>
              <a:gd name="T2" fmla="*/ 0 w 453"/>
              <a:gd name="T3" fmla="*/ 796 h 797"/>
              <a:gd name="T4" fmla="*/ 63 w 453"/>
              <a:gd name="T5" fmla="*/ 678 h 797"/>
              <a:gd name="T6" fmla="*/ 452 w 453"/>
              <a:gd name="T7" fmla="*/ 0 h 797"/>
              <a:gd name="T8" fmla="*/ 443 w 453"/>
              <a:gd name="T9" fmla="*/ 9 h 797"/>
              <a:gd name="T10" fmla="*/ 0 w 453"/>
              <a:gd name="T11" fmla="*/ 778 h 797"/>
              <a:gd name="T12" fmla="*/ 0 w 453"/>
              <a:gd name="T13" fmla="*/ 796 h 7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3" h="797">
                <a:moveTo>
                  <a:pt x="0" y="796"/>
                </a:moveTo>
                <a:lnTo>
                  <a:pt x="0" y="796"/>
                </a:lnTo>
                <a:cubicBezTo>
                  <a:pt x="63" y="678"/>
                  <a:pt x="63" y="678"/>
                  <a:pt x="63" y="678"/>
                </a:cubicBezTo>
                <a:cubicBezTo>
                  <a:pt x="452" y="0"/>
                  <a:pt x="452" y="0"/>
                  <a:pt x="452" y="0"/>
                </a:cubicBezTo>
                <a:cubicBezTo>
                  <a:pt x="452" y="9"/>
                  <a:pt x="452" y="9"/>
                  <a:pt x="443" y="9"/>
                </a:cubicBezTo>
                <a:cubicBezTo>
                  <a:pt x="0" y="778"/>
                  <a:pt x="0" y="778"/>
                  <a:pt x="0" y="778"/>
                </a:cubicBezTo>
                <a:lnTo>
                  <a:pt x="0" y="796"/>
                </a:lnTo>
              </a:path>
            </a:pathLst>
          </a:custGeom>
          <a:solidFill>
            <a:srgbClr val="F0894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7479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479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8" name="Freeform 207">
            <a:extLst>
              <a:ext uri="{FF2B5EF4-FFF2-40B4-BE49-F238E27FC236}">
                <a16:creationId xmlns:a16="http://schemas.microsoft.com/office/drawing/2014/main" id="{ABE45A41-50F9-F745-881E-95BF97F19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4818" y="2796738"/>
            <a:ext cx="2574128" cy="2102008"/>
          </a:xfrm>
          <a:custGeom>
            <a:avLst/>
            <a:gdLst>
              <a:gd name="T0" fmla="*/ 3508 w 4783"/>
              <a:gd name="T1" fmla="*/ 2159 h 3905"/>
              <a:gd name="T2" fmla="*/ 3508 w 4783"/>
              <a:gd name="T3" fmla="*/ 2159 h 3905"/>
              <a:gd name="T4" fmla="*/ 1727 w 4783"/>
              <a:gd name="T5" fmla="*/ 1518 h 3905"/>
              <a:gd name="T6" fmla="*/ 1293 w 4783"/>
              <a:gd name="T7" fmla="*/ 578 h 3905"/>
              <a:gd name="T8" fmla="*/ 1311 w 4783"/>
              <a:gd name="T9" fmla="*/ 398 h 3905"/>
              <a:gd name="T10" fmla="*/ 1447 w 4783"/>
              <a:gd name="T11" fmla="*/ 0 h 3905"/>
              <a:gd name="T12" fmla="*/ 362 w 4783"/>
              <a:gd name="T13" fmla="*/ 2033 h 3905"/>
              <a:gd name="T14" fmla="*/ 154 w 4783"/>
              <a:gd name="T15" fmla="*/ 2385 h 3905"/>
              <a:gd name="T16" fmla="*/ 64 w 4783"/>
              <a:gd name="T17" fmla="*/ 2539 h 3905"/>
              <a:gd name="T18" fmla="*/ 27 w 4783"/>
              <a:gd name="T19" fmla="*/ 2602 h 3905"/>
              <a:gd name="T20" fmla="*/ 0 w 4783"/>
              <a:gd name="T21" fmla="*/ 2955 h 3905"/>
              <a:gd name="T22" fmla="*/ 64 w 4783"/>
              <a:gd name="T23" fmla="*/ 3470 h 3905"/>
              <a:gd name="T24" fmla="*/ 1844 w 4783"/>
              <a:gd name="T25" fmla="*/ 3904 h 3905"/>
              <a:gd name="T26" fmla="*/ 4213 w 4783"/>
              <a:gd name="T27" fmla="*/ 3045 h 3905"/>
              <a:gd name="T28" fmla="*/ 4674 w 4783"/>
              <a:gd name="T29" fmla="*/ 2376 h 3905"/>
              <a:gd name="T30" fmla="*/ 4782 w 4783"/>
              <a:gd name="T31" fmla="*/ 1870 h 3905"/>
              <a:gd name="T32" fmla="*/ 3508 w 4783"/>
              <a:gd name="T33" fmla="*/ 2159 h 3905"/>
              <a:gd name="T34" fmla="*/ 425 w 4783"/>
              <a:gd name="T35" fmla="*/ 2177 h 3905"/>
              <a:gd name="T36" fmla="*/ 425 w 4783"/>
              <a:gd name="T37" fmla="*/ 2177 h 3905"/>
              <a:gd name="T38" fmla="*/ 425 w 4783"/>
              <a:gd name="T39" fmla="*/ 2168 h 3905"/>
              <a:gd name="T40" fmla="*/ 425 w 4783"/>
              <a:gd name="T41" fmla="*/ 2177 h 39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783" h="3905">
                <a:moveTo>
                  <a:pt x="3508" y="2159"/>
                </a:moveTo>
                <a:lnTo>
                  <a:pt x="3508" y="2159"/>
                </a:lnTo>
                <a:cubicBezTo>
                  <a:pt x="2775" y="2159"/>
                  <a:pt x="2124" y="1906"/>
                  <a:pt x="1727" y="1518"/>
                </a:cubicBezTo>
                <a:cubicBezTo>
                  <a:pt x="1456" y="1255"/>
                  <a:pt x="1293" y="931"/>
                  <a:pt x="1293" y="578"/>
                </a:cubicBezTo>
                <a:cubicBezTo>
                  <a:pt x="1293" y="524"/>
                  <a:pt x="1302" y="461"/>
                  <a:pt x="1311" y="398"/>
                </a:cubicBezTo>
                <a:cubicBezTo>
                  <a:pt x="1447" y="0"/>
                  <a:pt x="1447" y="0"/>
                  <a:pt x="1447" y="0"/>
                </a:cubicBezTo>
                <a:cubicBezTo>
                  <a:pt x="362" y="2033"/>
                  <a:pt x="362" y="2033"/>
                  <a:pt x="362" y="2033"/>
                </a:cubicBezTo>
                <a:cubicBezTo>
                  <a:pt x="154" y="2385"/>
                  <a:pt x="154" y="2385"/>
                  <a:pt x="154" y="2385"/>
                </a:cubicBezTo>
                <a:cubicBezTo>
                  <a:pt x="64" y="2539"/>
                  <a:pt x="64" y="2539"/>
                  <a:pt x="64" y="2539"/>
                </a:cubicBezTo>
                <a:cubicBezTo>
                  <a:pt x="27" y="2602"/>
                  <a:pt x="27" y="2602"/>
                  <a:pt x="27" y="2602"/>
                </a:cubicBezTo>
                <a:cubicBezTo>
                  <a:pt x="9" y="2720"/>
                  <a:pt x="0" y="2837"/>
                  <a:pt x="0" y="2955"/>
                </a:cubicBezTo>
                <a:cubicBezTo>
                  <a:pt x="0" y="3126"/>
                  <a:pt x="18" y="3308"/>
                  <a:pt x="64" y="3470"/>
                </a:cubicBezTo>
                <a:cubicBezTo>
                  <a:pt x="560" y="3741"/>
                  <a:pt x="1175" y="3904"/>
                  <a:pt x="1844" y="3904"/>
                </a:cubicBezTo>
                <a:cubicBezTo>
                  <a:pt x="2821" y="3904"/>
                  <a:pt x="3679" y="3570"/>
                  <a:pt x="4213" y="3045"/>
                </a:cubicBezTo>
                <a:cubicBezTo>
                  <a:pt x="4421" y="2846"/>
                  <a:pt x="4583" y="2621"/>
                  <a:pt x="4674" y="2376"/>
                </a:cubicBezTo>
                <a:cubicBezTo>
                  <a:pt x="4737" y="2214"/>
                  <a:pt x="4773" y="2042"/>
                  <a:pt x="4782" y="1870"/>
                </a:cubicBezTo>
                <a:cubicBezTo>
                  <a:pt x="4421" y="2051"/>
                  <a:pt x="3978" y="2159"/>
                  <a:pt x="3508" y="2159"/>
                </a:cubicBezTo>
                <a:close/>
                <a:moveTo>
                  <a:pt x="425" y="2177"/>
                </a:moveTo>
                <a:lnTo>
                  <a:pt x="425" y="2177"/>
                </a:lnTo>
                <a:lnTo>
                  <a:pt x="425" y="2168"/>
                </a:lnTo>
                <a:lnTo>
                  <a:pt x="425" y="2177"/>
                </a:lnTo>
                <a:close/>
              </a:path>
            </a:pathLst>
          </a:custGeom>
          <a:solidFill>
            <a:srgbClr val="B8480F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29" name="Freeform 208">
            <a:extLst>
              <a:ext uri="{FF2B5EF4-FFF2-40B4-BE49-F238E27FC236}">
                <a16:creationId xmlns:a16="http://schemas.microsoft.com/office/drawing/2014/main" id="{A3CB4B74-EC2C-404B-A360-777658512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0114" y="4746907"/>
            <a:ext cx="2372" cy="2372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E8622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7479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479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30" name="Freeform 209">
            <a:extLst>
              <a:ext uri="{FF2B5EF4-FFF2-40B4-BE49-F238E27FC236}">
                <a16:creationId xmlns:a16="http://schemas.microsoft.com/office/drawing/2014/main" id="{B7C70987-A3EF-7147-B9A3-3A738E4DE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9054" y="4163280"/>
            <a:ext cx="21352" cy="35586"/>
          </a:xfrm>
          <a:custGeom>
            <a:avLst/>
            <a:gdLst>
              <a:gd name="T0" fmla="*/ 0 w 38"/>
              <a:gd name="T1" fmla="*/ 63 h 64"/>
              <a:gd name="T2" fmla="*/ 0 w 38"/>
              <a:gd name="T3" fmla="*/ 63 h 64"/>
              <a:gd name="T4" fmla="*/ 37 w 38"/>
              <a:gd name="T5" fmla="*/ 0 h 64"/>
              <a:gd name="T6" fmla="*/ 0 w 38"/>
              <a:gd name="T7" fmla="*/ 63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" h="64">
                <a:moveTo>
                  <a:pt x="0" y="63"/>
                </a:moveTo>
                <a:lnTo>
                  <a:pt x="0" y="63"/>
                </a:lnTo>
                <a:lnTo>
                  <a:pt x="37" y="0"/>
                </a:lnTo>
                <a:lnTo>
                  <a:pt x="0" y="63"/>
                </a:lnTo>
              </a:path>
            </a:pathLst>
          </a:custGeom>
          <a:solidFill>
            <a:srgbClr val="3B3E4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7479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479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31" name="Freeform 210">
            <a:extLst>
              <a:ext uri="{FF2B5EF4-FFF2-40B4-BE49-F238E27FC236}">
                <a16:creationId xmlns:a16="http://schemas.microsoft.com/office/drawing/2014/main" id="{90206EC7-976F-C64C-ABCA-B7948C4F9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72" y="5266477"/>
            <a:ext cx="360616" cy="4745"/>
          </a:xfrm>
          <a:custGeom>
            <a:avLst/>
            <a:gdLst>
              <a:gd name="T0" fmla="*/ 0 w 670"/>
              <a:gd name="T1" fmla="*/ 0 h 10"/>
              <a:gd name="T2" fmla="*/ 0 w 670"/>
              <a:gd name="T3" fmla="*/ 0 h 10"/>
              <a:gd name="T4" fmla="*/ 334 w 670"/>
              <a:gd name="T5" fmla="*/ 9 h 10"/>
              <a:gd name="T6" fmla="*/ 669 w 670"/>
              <a:gd name="T7" fmla="*/ 0 h 10"/>
              <a:gd name="T8" fmla="*/ 343 w 670"/>
              <a:gd name="T9" fmla="*/ 0 h 10"/>
              <a:gd name="T10" fmla="*/ 0 w 670"/>
              <a:gd name="T11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70" h="10">
                <a:moveTo>
                  <a:pt x="0" y="0"/>
                </a:moveTo>
                <a:lnTo>
                  <a:pt x="0" y="0"/>
                </a:lnTo>
                <a:cubicBezTo>
                  <a:pt x="108" y="9"/>
                  <a:pt x="217" y="9"/>
                  <a:pt x="334" y="9"/>
                </a:cubicBezTo>
                <a:cubicBezTo>
                  <a:pt x="443" y="9"/>
                  <a:pt x="560" y="9"/>
                  <a:pt x="669" y="0"/>
                </a:cubicBezTo>
                <a:cubicBezTo>
                  <a:pt x="343" y="0"/>
                  <a:pt x="343" y="0"/>
                  <a:pt x="343" y="0"/>
                </a:cubicBezTo>
                <a:lnTo>
                  <a:pt x="0" y="0"/>
                </a:lnTo>
              </a:path>
            </a:pathLst>
          </a:custGeom>
          <a:solidFill>
            <a:srgbClr val="3898E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7479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479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32" name="Freeform 211">
            <a:extLst>
              <a:ext uri="{FF2B5EF4-FFF2-40B4-BE49-F238E27FC236}">
                <a16:creationId xmlns:a16="http://schemas.microsoft.com/office/drawing/2014/main" id="{76C3D659-8F4C-614B-9C88-EECF48ECD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5871" y="5596251"/>
            <a:ext cx="120995" cy="208778"/>
          </a:xfrm>
          <a:custGeom>
            <a:avLst/>
            <a:gdLst>
              <a:gd name="T0" fmla="*/ 225 w 226"/>
              <a:gd name="T1" fmla="*/ 389 h 390"/>
              <a:gd name="T2" fmla="*/ 225 w 226"/>
              <a:gd name="T3" fmla="*/ 389 h 390"/>
              <a:gd name="T4" fmla="*/ 180 w 226"/>
              <a:gd name="T5" fmla="*/ 307 h 390"/>
              <a:gd name="T6" fmla="*/ 0 w 226"/>
              <a:gd name="T7" fmla="*/ 0 h 390"/>
              <a:gd name="T8" fmla="*/ 0 w 226"/>
              <a:gd name="T9" fmla="*/ 0 h 390"/>
              <a:gd name="T10" fmla="*/ 225 w 226"/>
              <a:gd name="T11" fmla="*/ 389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6" h="390">
                <a:moveTo>
                  <a:pt x="225" y="389"/>
                </a:moveTo>
                <a:lnTo>
                  <a:pt x="225" y="389"/>
                </a:lnTo>
                <a:cubicBezTo>
                  <a:pt x="216" y="361"/>
                  <a:pt x="199" y="334"/>
                  <a:pt x="180" y="307"/>
                </a:cubicBezTo>
                <a:cubicBezTo>
                  <a:pt x="0" y="0"/>
                  <a:pt x="0" y="0"/>
                  <a:pt x="0" y="0"/>
                </a:cubicBezTo>
                <a:lnTo>
                  <a:pt x="0" y="0"/>
                </a:lnTo>
                <a:cubicBezTo>
                  <a:pt x="225" y="389"/>
                  <a:pt x="225" y="389"/>
                  <a:pt x="225" y="389"/>
                </a:cubicBezTo>
              </a:path>
            </a:pathLst>
          </a:custGeom>
          <a:solidFill>
            <a:srgbClr val="3898E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7479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479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33" name="Freeform 212">
            <a:extLst>
              <a:ext uri="{FF2B5EF4-FFF2-40B4-BE49-F238E27FC236}">
                <a16:creationId xmlns:a16="http://schemas.microsoft.com/office/drawing/2014/main" id="{6054B3B6-4F28-AD42-BA66-C2BFD5204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831" y="3797920"/>
            <a:ext cx="4785270" cy="2661910"/>
          </a:xfrm>
          <a:custGeom>
            <a:avLst/>
            <a:gdLst>
              <a:gd name="T0" fmla="*/ 8867 w 8896"/>
              <a:gd name="T1" fmla="*/ 3734 h 4946"/>
              <a:gd name="T2" fmla="*/ 8867 w 8896"/>
              <a:gd name="T3" fmla="*/ 3734 h 4946"/>
              <a:gd name="T4" fmla="*/ 8642 w 8896"/>
              <a:gd name="T5" fmla="*/ 3345 h 4946"/>
              <a:gd name="T6" fmla="*/ 8524 w 8896"/>
              <a:gd name="T7" fmla="*/ 3408 h 4946"/>
              <a:gd name="T8" fmla="*/ 5922 w 8896"/>
              <a:gd name="T9" fmla="*/ 4068 h 4946"/>
              <a:gd name="T10" fmla="*/ 2577 w 8896"/>
              <a:gd name="T11" fmla="*/ 2857 h 4946"/>
              <a:gd name="T12" fmla="*/ 2161 w 8896"/>
              <a:gd name="T13" fmla="*/ 2359 h 4946"/>
              <a:gd name="T14" fmla="*/ 1827 w 8896"/>
              <a:gd name="T15" fmla="*/ 1609 h 4946"/>
              <a:gd name="T16" fmla="*/ 1763 w 8896"/>
              <a:gd name="T17" fmla="*/ 1094 h 4946"/>
              <a:gd name="T18" fmla="*/ 1790 w 8896"/>
              <a:gd name="T19" fmla="*/ 741 h 4946"/>
              <a:gd name="T20" fmla="*/ 1790 w 8896"/>
              <a:gd name="T21" fmla="*/ 741 h 4946"/>
              <a:gd name="T22" fmla="*/ 2052 w 8896"/>
              <a:gd name="T23" fmla="*/ 0 h 4946"/>
              <a:gd name="T24" fmla="*/ 2052 w 8896"/>
              <a:gd name="T25" fmla="*/ 0 h 4946"/>
              <a:gd name="T26" fmla="*/ 36 w 8896"/>
              <a:gd name="T27" fmla="*/ 3725 h 4946"/>
              <a:gd name="T28" fmla="*/ 9 w 8896"/>
              <a:gd name="T29" fmla="*/ 3833 h 4946"/>
              <a:gd name="T30" fmla="*/ 9 w 8896"/>
              <a:gd name="T31" fmla="*/ 3833 h 4946"/>
              <a:gd name="T32" fmla="*/ 64 w 8896"/>
              <a:gd name="T33" fmla="*/ 3996 h 4946"/>
              <a:gd name="T34" fmla="*/ 127 w 8896"/>
              <a:gd name="T35" fmla="*/ 4077 h 4946"/>
              <a:gd name="T36" fmla="*/ 127 w 8896"/>
              <a:gd name="T37" fmla="*/ 4086 h 4946"/>
              <a:gd name="T38" fmla="*/ 136 w 8896"/>
              <a:gd name="T39" fmla="*/ 4086 h 4946"/>
              <a:gd name="T40" fmla="*/ 217 w 8896"/>
              <a:gd name="T41" fmla="*/ 4167 h 4946"/>
              <a:gd name="T42" fmla="*/ 4123 w 8896"/>
              <a:gd name="T43" fmla="*/ 4945 h 4946"/>
              <a:gd name="T44" fmla="*/ 4466 w 8896"/>
              <a:gd name="T45" fmla="*/ 4945 h 4946"/>
              <a:gd name="T46" fmla="*/ 4792 w 8896"/>
              <a:gd name="T47" fmla="*/ 4945 h 4946"/>
              <a:gd name="T48" fmla="*/ 7522 w 8896"/>
              <a:gd name="T49" fmla="*/ 4638 h 4946"/>
              <a:gd name="T50" fmla="*/ 8895 w 8896"/>
              <a:gd name="T51" fmla="*/ 3851 h 4946"/>
              <a:gd name="T52" fmla="*/ 8867 w 8896"/>
              <a:gd name="T53" fmla="*/ 3734 h 49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8896" h="4946">
                <a:moveTo>
                  <a:pt x="8867" y="3734"/>
                </a:moveTo>
                <a:lnTo>
                  <a:pt x="8867" y="3734"/>
                </a:lnTo>
                <a:cubicBezTo>
                  <a:pt x="8642" y="3345"/>
                  <a:pt x="8642" y="3345"/>
                  <a:pt x="8642" y="3345"/>
                </a:cubicBezTo>
                <a:cubicBezTo>
                  <a:pt x="8605" y="3363"/>
                  <a:pt x="8560" y="3390"/>
                  <a:pt x="8524" y="3408"/>
                </a:cubicBezTo>
                <a:cubicBezTo>
                  <a:pt x="7811" y="3824"/>
                  <a:pt x="6907" y="4068"/>
                  <a:pt x="5922" y="4068"/>
                </a:cubicBezTo>
                <a:cubicBezTo>
                  <a:pt x="4547" y="4068"/>
                  <a:pt x="3327" y="3589"/>
                  <a:pt x="2577" y="2857"/>
                </a:cubicBezTo>
                <a:cubicBezTo>
                  <a:pt x="2414" y="2703"/>
                  <a:pt x="2269" y="2531"/>
                  <a:pt x="2161" y="2359"/>
                </a:cubicBezTo>
                <a:cubicBezTo>
                  <a:pt x="2007" y="2124"/>
                  <a:pt x="1890" y="1871"/>
                  <a:pt x="1827" y="1609"/>
                </a:cubicBezTo>
                <a:cubicBezTo>
                  <a:pt x="1781" y="1447"/>
                  <a:pt x="1763" y="1265"/>
                  <a:pt x="1763" y="1094"/>
                </a:cubicBezTo>
                <a:cubicBezTo>
                  <a:pt x="1763" y="976"/>
                  <a:pt x="1772" y="859"/>
                  <a:pt x="1790" y="741"/>
                </a:cubicBezTo>
                <a:lnTo>
                  <a:pt x="1790" y="741"/>
                </a:lnTo>
                <a:cubicBezTo>
                  <a:pt x="2052" y="0"/>
                  <a:pt x="2052" y="0"/>
                  <a:pt x="2052" y="0"/>
                </a:cubicBezTo>
                <a:lnTo>
                  <a:pt x="2052" y="0"/>
                </a:lnTo>
                <a:cubicBezTo>
                  <a:pt x="36" y="3725"/>
                  <a:pt x="36" y="3725"/>
                  <a:pt x="36" y="3725"/>
                </a:cubicBezTo>
                <a:cubicBezTo>
                  <a:pt x="9" y="3761"/>
                  <a:pt x="0" y="3797"/>
                  <a:pt x="9" y="3833"/>
                </a:cubicBezTo>
                <a:lnTo>
                  <a:pt x="9" y="3833"/>
                </a:lnTo>
                <a:cubicBezTo>
                  <a:pt x="9" y="3896"/>
                  <a:pt x="36" y="3950"/>
                  <a:pt x="64" y="3996"/>
                </a:cubicBezTo>
                <a:cubicBezTo>
                  <a:pt x="82" y="4023"/>
                  <a:pt x="100" y="4050"/>
                  <a:pt x="127" y="4077"/>
                </a:cubicBezTo>
                <a:cubicBezTo>
                  <a:pt x="127" y="4086"/>
                  <a:pt x="127" y="4086"/>
                  <a:pt x="127" y="4086"/>
                </a:cubicBezTo>
                <a:lnTo>
                  <a:pt x="136" y="4086"/>
                </a:lnTo>
                <a:cubicBezTo>
                  <a:pt x="154" y="4113"/>
                  <a:pt x="181" y="4140"/>
                  <a:pt x="217" y="4167"/>
                </a:cubicBezTo>
                <a:cubicBezTo>
                  <a:pt x="732" y="4592"/>
                  <a:pt x="2269" y="4909"/>
                  <a:pt x="4123" y="4945"/>
                </a:cubicBezTo>
                <a:cubicBezTo>
                  <a:pt x="4466" y="4945"/>
                  <a:pt x="4466" y="4945"/>
                  <a:pt x="4466" y="4945"/>
                </a:cubicBezTo>
                <a:cubicBezTo>
                  <a:pt x="4792" y="4945"/>
                  <a:pt x="4792" y="4945"/>
                  <a:pt x="4792" y="4945"/>
                </a:cubicBezTo>
                <a:cubicBezTo>
                  <a:pt x="5849" y="4918"/>
                  <a:pt x="6798" y="4809"/>
                  <a:pt x="7522" y="4638"/>
                </a:cubicBezTo>
                <a:cubicBezTo>
                  <a:pt x="8361" y="4438"/>
                  <a:pt x="8895" y="4158"/>
                  <a:pt x="8895" y="3851"/>
                </a:cubicBezTo>
                <a:cubicBezTo>
                  <a:pt x="8895" y="3806"/>
                  <a:pt x="8886" y="3770"/>
                  <a:pt x="8867" y="3734"/>
                </a:cubicBezTo>
              </a:path>
            </a:pathLst>
          </a:custGeom>
          <a:solidFill>
            <a:srgbClr val="F0894D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4" name="Freeform 213">
            <a:extLst>
              <a:ext uri="{FF2B5EF4-FFF2-40B4-BE49-F238E27FC236}">
                <a16:creationId xmlns:a16="http://schemas.microsoft.com/office/drawing/2014/main" id="{3823A9B5-B672-CD4E-8162-CFE615B670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0405" y="3351895"/>
            <a:ext cx="3667838" cy="2635812"/>
          </a:xfrm>
          <a:custGeom>
            <a:avLst/>
            <a:gdLst>
              <a:gd name="T0" fmla="*/ 6155 w 6816"/>
              <a:gd name="T1" fmla="*/ 3036 h 4899"/>
              <a:gd name="T2" fmla="*/ 6155 w 6816"/>
              <a:gd name="T3" fmla="*/ 3036 h 4899"/>
              <a:gd name="T4" fmla="*/ 6155 w 6816"/>
              <a:gd name="T5" fmla="*/ 3036 h 4899"/>
              <a:gd name="T6" fmla="*/ 5957 w 6816"/>
              <a:gd name="T7" fmla="*/ 2665 h 4899"/>
              <a:gd name="T8" fmla="*/ 5957 w 6816"/>
              <a:gd name="T9" fmla="*/ 2665 h 4899"/>
              <a:gd name="T10" fmla="*/ 5957 w 6816"/>
              <a:gd name="T11" fmla="*/ 2665 h 4899"/>
              <a:gd name="T12" fmla="*/ 4763 w 6816"/>
              <a:gd name="T13" fmla="*/ 441 h 4899"/>
              <a:gd name="T14" fmla="*/ 4763 w 6816"/>
              <a:gd name="T15" fmla="*/ 441 h 4899"/>
              <a:gd name="T16" fmla="*/ 4519 w 6816"/>
              <a:gd name="T17" fmla="*/ 0 h 4899"/>
              <a:gd name="T18" fmla="*/ 4519 w 6816"/>
              <a:gd name="T19" fmla="*/ 0 h 4899"/>
              <a:gd name="T20" fmla="*/ 4691 w 6816"/>
              <a:gd name="T21" fmla="*/ 496 h 4899"/>
              <a:gd name="T22" fmla="*/ 4700 w 6816"/>
              <a:gd name="T23" fmla="*/ 523 h 4899"/>
              <a:gd name="T24" fmla="*/ 4727 w 6816"/>
              <a:gd name="T25" fmla="*/ 767 h 4899"/>
              <a:gd name="T26" fmla="*/ 4718 w 6816"/>
              <a:gd name="T27" fmla="*/ 839 h 4899"/>
              <a:gd name="T28" fmla="*/ 4610 w 6816"/>
              <a:gd name="T29" fmla="*/ 1345 h 4899"/>
              <a:gd name="T30" fmla="*/ 4149 w 6816"/>
              <a:gd name="T31" fmla="*/ 2014 h 4899"/>
              <a:gd name="T32" fmla="*/ 1780 w 6816"/>
              <a:gd name="T33" fmla="*/ 2873 h 4899"/>
              <a:gd name="T34" fmla="*/ 0 w 6816"/>
              <a:gd name="T35" fmla="*/ 2439 h 4899"/>
              <a:gd name="T36" fmla="*/ 334 w 6816"/>
              <a:gd name="T37" fmla="*/ 3189 h 4899"/>
              <a:gd name="T38" fmla="*/ 750 w 6816"/>
              <a:gd name="T39" fmla="*/ 3687 h 4899"/>
              <a:gd name="T40" fmla="*/ 4095 w 6816"/>
              <a:gd name="T41" fmla="*/ 4898 h 4899"/>
              <a:gd name="T42" fmla="*/ 6697 w 6816"/>
              <a:gd name="T43" fmla="*/ 4238 h 4899"/>
              <a:gd name="T44" fmla="*/ 6815 w 6816"/>
              <a:gd name="T45" fmla="*/ 4175 h 4899"/>
              <a:gd name="T46" fmla="*/ 6155 w 6816"/>
              <a:gd name="T47" fmla="*/ 3036 h 48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816" h="4899">
                <a:moveTo>
                  <a:pt x="6155" y="3036"/>
                </a:moveTo>
                <a:lnTo>
                  <a:pt x="6155" y="3036"/>
                </a:lnTo>
                <a:lnTo>
                  <a:pt x="6155" y="3036"/>
                </a:lnTo>
                <a:cubicBezTo>
                  <a:pt x="5957" y="2665"/>
                  <a:pt x="5957" y="2665"/>
                  <a:pt x="5957" y="2665"/>
                </a:cubicBezTo>
                <a:lnTo>
                  <a:pt x="5957" y="2665"/>
                </a:lnTo>
                <a:lnTo>
                  <a:pt x="5957" y="2665"/>
                </a:lnTo>
                <a:cubicBezTo>
                  <a:pt x="4763" y="441"/>
                  <a:pt x="4763" y="441"/>
                  <a:pt x="4763" y="441"/>
                </a:cubicBezTo>
                <a:lnTo>
                  <a:pt x="4763" y="441"/>
                </a:lnTo>
                <a:cubicBezTo>
                  <a:pt x="4519" y="0"/>
                  <a:pt x="4519" y="0"/>
                  <a:pt x="4519" y="0"/>
                </a:cubicBezTo>
                <a:lnTo>
                  <a:pt x="4519" y="0"/>
                </a:lnTo>
                <a:cubicBezTo>
                  <a:pt x="4691" y="496"/>
                  <a:pt x="4691" y="496"/>
                  <a:pt x="4691" y="496"/>
                </a:cubicBezTo>
                <a:cubicBezTo>
                  <a:pt x="4700" y="523"/>
                  <a:pt x="4700" y="523"/>
                  <a:pt x="4700" y="523"/>
                </a:cubicBezTo>
                <a:cubicBezTo>
                  <a:pt x="4718" y="604"/>
                  <a:pt x="4727" y="686"/>
                  <a:pt x="4727" y="767"/>
                </a:cubicBezTo>
                <a:cubicBezTo>
                  <a:pt x="4727" y="794"/>
                  <a:pt x="4718" y="812"/>
                  <a:pt x="4718" y="839"/>
                </a:cubicBezTo>
                <a:cubicBezTo>
                  <a:pt x="4709" y="1011"/>
                  <a:pt x="4673" y="1183"/>
                  <a:pt x="4610" y="1345"/>
                </a:cubicBezTo>
                <a:cubicBezTo>
                  <a:pt x="4519" y="1590"/>
                  <a:pt x="4357" y="1815"/>
                  <a:pt x="4149" y="2014"/>
                </a:cubicBezTo>
                <a:cubicBezTo>
                  <a:pt x="3615" y="2539"/>
                  <a:pt x="2757" y="2873"/>
                  <a:pt x="1780" y="2873"/>
                </a:cubicBezTo>
                <a:cubicBezTo>
                  <a:pt x="1111" y="2873"/>
                  <a:pt x="496" y="2710"/>
                  <a:pt x="0" y="2439"/>
                </a:cubicBezTo>
                <a:cubicBezTo>
                  <a:pt x="63" y="2701"/>
                  <a:pt x="180" y="2954"/>
                  <a:pt x="334" y="3189"/>
                </a:cubicBezTo>
                <a:cubicBezTo>
                  <a:pt x="442" y="3361"/>
                  <a:pt x="587" y="3533"/>
                  <a:pt x="750" y="3687"/>
                </a:cubicBezTo>
                <a:cubicBezTo>
                  <a:pt x="1500" y="4419"/>
                  <a:pt x="2720" y="4898"/>
                  <a:pt x="4095" y="4898"/>
                </a:cubicBezTo>
                <a:cubicBezTo>
                  <a:pt x="5080" y="4898"/>
                  <a:pt x="5984" y="4654"/>
                  <a:pt x="6697" y="4238"/>
                </a:cubicBezTo>
                <a:cubicBezTo>
                  <a:pt x="6733" y="4220"/>
                  <a:pt x="6778" y="4193"/>
                  <a:pt x="6815" y="4175"/>
                </a:cubicBezTo>
                <a:lnTo>
                  <a:pt x="6155" y="3036"/>
                </a:lnTo>
              </a:path>
            </a:pathLst>
          </a:custGeom>
          <a:solidFill>
            <a:srgbClr val="E86222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5" name="Freeform 214">
            <a:extLst>
              <a:ext uri="{FF2B5EF4-FFF2-40B4-BE49-F238E27FC236}">
                <a16:creationId xmlns:a16="http://schemas.microsoft.com/office/drawing/2014/main" id="{75702816-BB2A-B445-AD02-7A0BB531E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4916" y="5266477"/>
            <a:ext cx="754446" cy="754446"/>
          </a:xfrm>
          <a:custGeom>
            <a:avLst/>
            <a:gdLst>
              <a:gd name="T0" fmla="*/ 1402 w 1403"/>
              <a:gd name="T1" fmla="*/ 705 h 1402"/>
              <a:gd name="T2" fmla="*/ 1402 w 1403"/>
              <a:gd name="T3" fmla="*/ 705 h 1402"/>
              <a:gd name="T4" fmla="*/ 696 w 1403"/>
              <a:gd name="T5" fmla="*/ 1401 h 1402"/>
              <a:gd name="T6" fmla="*/ 0 w 1403"/>
              <a:gd name="T7" fmla="*/ 705 h 1402"/>
              <a:gd name="T8" fmla="*/ 696 w 1403"/>
              <a:gd name="T9" fmla="*/ 0 h 1402"/>
              <a:gd name="T10" fmla="*/ 1402 w 1403"/>
              <a:gd name="T11" fmla="*/ 705 h 1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3" h="1402">
                <a:moveTo>
                  <a:pt x="1402" y="705"/>
                </a:moveTo>
                <a:lnTo>
                  <a:pt x="1402" y="705"/>
                </a:lnTo>
                <a:cubicBezTo>
                  <a:pt x="1402" y="1094"/>
                  <a:pt x="1085" y="1401"/>
                  <a:pt x="696" y="1401"/>
                </a:cubicBezTo>
                <a:cubicBezTo>
                  <a:pt x="308" y="1401"/>
                  <a:pt x="0" y="1094"/>
                  <a:pt x="0" y="705"/>
                </a:cubicBezTo>
                <a:cubicBezTo>
                  <a:pt x="0" y="317"/>
                  <a:pt x="308" y="0"/>
                  <a:pt x="696" y="0"/>
                </a:cubicBezTo>
                <a:cubicBezTo>
                  <a:pt x="1085" y="0"/>
                  <a:pt x="1402" y="317"/>
                  <a:pt x="1402" y="705"/>
                </a:cubicBezTo>
              </a:path>
            </a:pathLst>
          </a:custGeom>
          <a:solidFill>
            <a:srgbClr val="F4F5F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6" name="Freeform 215">
            <a:extLst>
              <a:ext uri="{FF2B5EF4-FFF2-40B4-BE49-F238E27FC236}">
                <a16:creationId xmlns:a16="http://schemas.microsoft.com/office/drawing/2014/main" id="{D3296F3F-F9E6-3F46-9F9D-1F345AF90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728" y="4891627"/>
            <a:ext cx="754446" cy="754446"/>
          </a:xfrm>
          <a:custGeom>
            <a:avLst/>
            <a:gdLst>
              <a:gd name="T0" fmla="*/ 1401 w 1402"/>
              <a:gd name="T1" fmla="*/ 696 h 1402"/>
              <a:gd name="T2" fmla="*/ 1401 w 1402"/>
              <a:gd name="T3" fmla="*/ 696 h 1402"/>
              <a:gd name="T4" fmla="*/ 705 w 1402"/>
              <a:gd name="T5" fmla="*/ 1401 h 1402"/>
              <a:gd name="T6" fmla="*/ 0 w 1402"/>
              <a:gd name="T7" fmla="*/ 696 h 1402"/>
              <a:gd name="T8" fmla="*/ 705 w 1402"/>
              <a:gd name="T9" fmla="*/ 0 h 1402"/>
              <a:gd name="T10" fmla="*/ 1401 w 1402"/>
              <a:gd name="T11" fmla="*/ 696 h 1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2" h="1402">
                <a:moveTo>
                  <a:pt x="1401" y="696"/>
                </a:moveTo>
                <a:lnTo>
                  <a:pt x="1401" y="696"/>
                </a:lnTo>
                <a:cubicBezTo>
                  <a:pt x="1401" y="1085"/>
                  <a:pt x="1094" y="1401"/>
                  <a:pt x="705" y="1401"/>
                </a:cubicBezTo>
                <a:cubicBezTo>
                  <a:pt x="316" y="1401"/>
                  <a:pt x="0" y="1085"/>
                  <a:pt x="0" y="696"/>
                </a:cubicBezTo>
                <a:cubicBezTo>
                  <a:pt x="0" y="307"/>
                  <a:pt x="316" y="0"/>
                  <a:pt x="705" y="0"/>
                </a:cubicBezTo>
                <a:cubicBezTo>
                  <a:pt x="1094" y="0"/>
                  <a:pt x="1401" y="307"/>
                  <a:pt x="1401" y="696"/>
                </a:cubicBezTo>
              </a:path>
            </a:pathLst>
          </a:custGeom>
          <a:solidFill>
            <a:srgbClr val="F4F5F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7" name="Freeform 216">
            <a:extLst>
              <a:ext uri="{FF2B5EF4-FFF2-40B4-BE49-F238E27FC236}">
                <a16:creationId xmlns:a16="http://schemas.microsoft.com/office/drawing/2014/main" id="{31E2A920-4C1B-5D40-989E-9C9902D824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8138" y="3890445"/>
            <a:ext cx="754446" cy="754446"/>
          </a:xfrm>
          <a:custGeom>
            <a:avLst/>
            <a:gdLst>
              <a:gd name="T0" fmla="*/ 1401 w 1402"/>
              <a:gd name="T1" fmla="*/ 705 h 1402"/>
              <a:gd name="T2" fmla="*/ 1401 w 1402"/>
              <a:gd name="T3" fmla="*/ 705 h 1402"/>
              <a:gd name="T4" fmla="*/ 696 w 1402"/>
              <a:gd name="T5" fmla="*/ 1401 h 1402"/>
              <a:gd name="T6" fmla="*/ 0 w 1402"/>
              <a:gd name="T7" fmla="*/ 705 h 1402"/>
              <a:gd name="T8" fmla="*/ 696 w 1402"/>
              <a:gd name="T9" fmla="*/ 0 h 1402"/>
              <a:gd name="T10" fmla="*/ 1401 w 1402"/>
              <a:gd name="T11" fmla="*/ 705 h 1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2" h="1402">
                <a:moveTo>
                  <a:pt x="1401" y="705"/>
                </a:moveTo>
                <a:lnTo>
                  <a:pt x="1401" y="705"/>
                </a:lnTo>
                <a:cubicBezTo>
                  <a:pt x="1401" y="1085"/>
                  <a:pt x="1084" y="1401"/>
                  <a:pt x="696" y="1401"/>
                </a:cubicBezTo>
                <a:cubicBezTo>
                  <a:pt x="307" y="1401"/>
                  <a:pt x="0" y="1085"/>
                  <a:pt x="0" y="705"/>
                </a:cubicBezTo>
                <a:cubicBezTo>
                  <a:pt x="0" y="316"/>
                  <a:pt x="307" y="0"/>
                  <a:pt x="696" y="0"/>
                </a:cubicBezTo>
                <a:cubicBezTo>
                  <a:pt x="1084" y="0"/>
                  <a:pt x="1401" y="316"/>
                  <a:pt x="1401" y="705"/>
                </a:cubicBezTo>
              </a:path>
            </a:pathLst>
          </a:custGeom>
          <a:solidFill>
            <a:srgbClr val="F4F5F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8" name="Freeform 217">
            <a:extLst>
              <a:ext uri="{FF2B5EF4-FFF2-40B4-BE49-F238E27FC236}">
                <a16:creationId xmlns:a16="http://schemas.microsoft.com/office/drawing/2014/main" id="{6943FD13-B61E-5F4E-8CB2-D65229A4F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1894" y="2694720"/>
            <a:ext cx="754446" cy="754446"/>
          </a:xfrm>
          <a:custGeom>
            <a:avLst/>
            <a:gdLst>
              <a:gd name="T0" fmla="*/ 1401 w 1402"/>
              <a:gd name="T1" fmla="*/ 705 h 1401"/>
              <a:gd name="T2" fmla="*/ 1401 w 1402"/>
              <a:gd name="T3" fmla="*/ 705 h 1401"/>
              <a:gd name="T4" fmla="*/ 705 w 1402"/>
              <a:gd name="T5" fmla="*/ 1400 h 1401"/>
              <a:gd name="T6" fmla="*/ 0 w 1402"/>
              <a:gd name="T7" fmla="*/ 705 h 1401"/>
              <a:gd name="T8" fmla="*/ 705 w 1402"/>
              <a:gd name="T9" fmla="*/ 0 h 1401"/>
              <a:gd name="T10" fmla="*/ 1401 w 1402"/>
              <a:gd name="T11" fmla="*/ 705 h 1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2" h="1401">
                <a:moveTo>
                  <a:pt x="1401" y="705"/>
                </a:moveTo>
                <a:lnTo>
                  <a:pt x="1401" y="705"/>
                </a:lnTo>
                <a:cubicBezTo>
                  <a:pt x="1401" y="1085"/>
                  <a:pt x="1094" y="1400"/>
                  <a:pt x="705" y="1400"/>
                </a:cubicBezTo>
                <a:cubicBezTo>
                  <a:pt x="316" y="1400"/>
                  <a:pt x="0" y="1085"/>
                  <a:pt x="0" y="705"/>
                </a:cubicBezTo>
                <a:cubicBezTo>
                  <a:pt x="0" y="317"/>
                  <a:pt x="316" y="0"/>
                  <a:pt x="705" y="0"/>
                </a:cubicBezTo>
                <a:cubicBezTo>
                  <a:pt x="1094" y="0"/>
                  <a:pt x="1401" y="317"/>
                  <a:pt x="1401" y="705"/>
                </a:cubicBezTo>
              </a:path>
            </a:pathLst>
          </a:custGeom>
          <a:solidFill>
            <a:srgbClr val="F4F5F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9" name="Freeform 218">
            <a:extLst>
              <a:ext uri="{FF2B5EF4-FFF2-40B4-BE49-F238E27FC236}">
                <a16:creationId xmlns:a16="http://schemas.microsoft.com/office/drawing/2014/main" id="{5C876D97-1763-134D-8AFC-6638618D1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5044" y="5525077"/>
            <a:ext cx="296560" cy="282323"/>
          </a:xfrm>
          <a:custGeom>
            <a:avLst/>
            <a:gdLst>
              <a:gd name="T0" fmla="*/ 471 w 553"/>
              <a:gd name="T1" fmla="*/ 525 h 526"/>
              <a:gd name="T2" fmla="*/ 471 w 553"/>
              <a:gd name="T3" fmla="*/ 525 h 526"/>
              <a:gd name="T4" fmla="*/ 73 w 553"/>
              <a:gd name="T5" fmla="*/ 525 h 526"/>
              <a:gd name="T6" fmla="*/ 0 w 553"/>
              <a:gd name="T7" fmla="*/ 452 h 526"/>
              <a:gd name="T8" fmla="*/ 0 w 553"/>
              <a:gd name="T9" fmla="*/ 72 h 526"/>
              <a:gd name="T10" fmla="*/ 73 w 553"/>
              <a:gd name="T11" fmla="*/ 0 h 526"/>
              <a:gd name="T12" fmla="*/ 118 w 553"/>
              <a:gd name="T13" fmla="*/ 0 h 526"/>
              <a:gd name="T14" fmla="*/ 118 w 553"/>
              <a:gd name="T15" fmla="*/ 46 h 526"/>
              <a:gd name="T16" fmla="*/ 73 w 553"/>
              <a:gd name="T17" fmla="*/ 46 h 526"/>
              <a:gd name="T18" fmla="*/ 46 w 553"/>
              <a:gd name="T19" fmla="*/ 72 h 526"/>
              <a:gd name="T20" fmla="*/ 46 w 553"/>
              <a:gd name="T21" fmla="*/ 452 h 526"/>
              <a:gd name="T22" fmla="*/ 73 w 553"/>
              <a:gd name="T23" fmla="*/ 479 h 526"/>
              <a:gd name="T24" fmla="*/ 471 w 553"/>
              <a:gd name="T25" fmla="*/ 479 h 526"/>
              <a:gd name="T26" fmla="*/ 498 w 553"/>
              <a:gd name="T27" fmla="*/ 452 h 526"/>
              <a:gd name="T28" fmla="*/ 498 w 553"/>
              <a:gd name="T29" fmla="*/ 72 h 526"/>
              <a:gd name="T30" fmla="*/ 471 w 553"/>
              <a:gd name="T31" fmla="*/ 46 h 526"/>
              <a:gd name="T32" fmla="*/ 434 w 553"/>
              <a:gd name="T33" fmla="*/ 46 h 526"/>
              <a:gd name="T34" fmla="*/ 434 w 553"/>
              <a:gd name="T35" fmla="*/ 0 h 526"/>
              <a:gd name="T36" fmla="*/ 471 w 553"/>
              <a:gd name="T37" fmla="*/ 0 h 526"/>
              <a:gd name="T38" fmla="*/ 552 w 553"/>
              <a:gd name="T39" fmla="*/ 72 h 526"/>
              <a:gd name="T40" fmla="*/ 552 w 553"/>
              <a:gd name="T41" fmla="*/ 452 h 526"/>
              <a:gd name="T42" fmla="*/ 471 w 553"/>
              <a:gd name="T43" fmla="*/ 525 h 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53" h="526">
                <a:moveTo>
                  <a:pt x="471" y="525"/>
                </a:moveTo>
                <a:lnTo>
                  <a:pt x="471" y="525"/>
                </a:lnTo>
                <a:cubicBezTo>
                  <a:pt x="73" y="525"/>
                  <a:pt x="73" y="525"/>
                  <a:pt x="73" y="525"/>
                </a:cubicBezTo>
                <a:cubicBezTo>
                  <a:pt x="37" y="525"/>
                  <a:pt x="0" y="488"/>
                  <a:pt x="0" y="452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36"/>
                  <a:pt x="37" y="0"/>
                  <a:pt x="73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18" y="46"/>
                  <a:pt x="118" y="46"/>
                  <a:pt x="118" y="46"/>
                </a:cubicBezTo>
                <a:cubicBezTo>
                  <a:pt x="73" y="46"/>
                  <a:pt x="73" y="46"/>
                  <a:pt x="73" y="46"/>
                </a:cubicBezTo>
                <a:cubicBezTo>
                  <a:pt x="64" y="46"/>
                  <a:pt x="46" y="63"/>
                  <a:pt x="46" y="72"/>
                </a:cubicBezTo>
                <a:cubicBezTo>
                  <a:pt x="46" y="452"/>
                  <a:pt x="46" y="452"/>
                  <a:pt x="46" y="452"/>
                </a:cubicBezTo>
                <a:cubicBezTo>
                  <a:pt x="46" y="461"/>
                  <a:pt x="64" y="479"/>
                  <a:pt x="73" y="479"/>
                </a:cubicBezTo>
                <a:cubicBezTo>
                  <a:pt x="471" y="479"/>
                  <a:pt x="471" y="479"/>
                  <a:pt x="471" y="479"/>
                </a:cubicBezTo>
                <a:cubicBezTo>
                  <a:pt x="488" y="479"/>
                  <a:pt x="498" y="461"/>
                  <a:pt x="498" y="452"/>
                </a:cubicBezTo>
                <a:cubicBezTo>
                  <a:pt x="498" y="72"/>
                  <a:pt x="498" y="72"/>
                  <a:pt x="498" y="72"/>
                </a:cubicBezTo>
                <a:cubicBezTo>
                  <a:pt x="498" y="63"/>
                  <a:pt x="488" y="46"/>
                  <a:pt x="471" y="46"/>
                </a:cubicBezTo>
                <a:cubicBezTo>
                  <a:pt x="434" y="46"/>
                  <a:pt x="434" y="46"/>
                  <a:pt x="434" y="46"/>
                </a:cubicBezTo>
                <a:cubicBezTo>
                  <a:pt x="434" y="0"/>
                  <a:pt x="434" y="0"/>
                  <a:pt x="434" y="0"/>
                </a:cubicBezTo>
                <a:cubicBezTo>
                  <a:pt x="471" y="0"/>
                  <a:pt x="471" y="0"/>
                  <a:pt x="471" y="0"/>
                </a:cubicBezTo>
                <a:cubicBezTo>
                  <a:pt x="516" y="0"/>
                  <a:pt x="552" y="36"/>
                  <a:pt x="552" y="72"/>
                </a:cubicBezTo>
                <a:cubicBezTo>
                  <a:pt x="552" y="452"/>
                  <a:pt x="552" y="452"/>
                  <a:pt x="552" y="452"/>
                </a:cubicBezTo>
                <a:cubicBezTo>
                  <a:pt x="552" y="488"/>
                  <a:pt x="516" y="525"/>
                  <a:pt x="471" y="525"/>
                </a:cubicBezTo>
              </a:path>
            </a:pathLst>
          </a:custGeom>
          <a:solidFill>
            <a:srgbClr val="131414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0" name="Freeform 219">
            <a:extLst>
              <a:ext uri="{FF2B5EF4-FFF2-40B4-BE49-F238E27FC236}">
                <a16:creationId xmlns:a16="http://schemas.microsoft.com/office/drawing/2014/main" id="{4CDF04B4-9786-AB4D-A755-13142C9656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8082" y="5484744"/>
            <a:ext cx="132858" cy="23724"/>
          </a:xfrm>
          <a:custGeom>
            <a:avLst/>
            <a:gdLst>
              <a:gd name="T0" fmla="*/ 244 w 245"/>
              <a:gd name="T1" fmla="*/ 45 h 46"/>
              <a:gd name="T2" fmla="*/ 0 w 245"/>
              <a:gd name="T3" fmla="*/ 45 h 46"/>
              <a:gd name="T4" fmla="*/ 0 w 245"/>
              <a:gd name="T5" fmla="*/ 0 h 46"/>
              <a:gd name="T6" fmla="*/ 244 w 245"/>
              <a:gd name="T7" fmla="*/ 0 h 46"/>
              <a:gd name="T8" fmla="*/ 244 w 245"/>
              <a:gd name="T9" fmla="*/ 45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5" h="46">
                <a:moveTo>
                  <a:pt x="244" y="45"/>
                </a:moveTo>
                <a:lnTo>
                  <a:pt x="0" y="45"/>
                </a:lnTo>
                <a:lnTo>
                  <a:pt x="0" y="0"/>
                </a:lnTo>
                <a:lnTo>
                  <a:pt x="244" y="0"/>
                </a:lnTo>
                <a:lnTo>
                  <a:pt x="244" y="45"/>
                </a:lnTo>
              </a:path>
            </a:pathLst>
          </a:custGeom>
          <a:solidFill>
            <a:srgbClr val="131414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1" name="Freeform 220">
            <a:extLst>
              <a:ext uri="{FF2B5EF4-FFF2-40B4-BE49-F238E27FC236}">
                <a16:creationId xmlns:a16="http://schemas.microsoft.com/office/drawing/2014/main" id="{50513A91-6EFC-3B40-A7B4-D610D64EA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4001" y="5480000"/>
            <a:ext cx="87780" cy="68802"/>
          </a:xfrm>
          <a:custGeom>
            <a:avLst/>
            <a:gdLst>
              <a:gd name="T0" fmla="*/ 36 w 164"/>
              <a:gd name="T1" fmla="*/ 117 h 128"/>
              <a:gd name="T2" fmla="*/ 36 w 164"/>
              <a:gd name="T3" fmla="*/ 117 h 128"/>
              <a:gd name="T4" fmla="*/ 0 w 164"/>
              <a:gd name="T5" fmla="*/ 90 h 128"/>
              <a:gd name="T6" fmla="*/ 81 w 164"/>
              <a:gd name="T7" fmla="*/ 9 h 128"/>
              <a:gd name="T8" fmla="*/ 99 w 164"/>
              <a:gd name="T9" fmla="*/ 9 h 128"/>
              <a:gd name="T10" fmla="*/ 117 w 164"/>
              <a:gd name="T11" fmla="*/ 18 h 128"/>
              <a:gd name="T12" fmla="*/ 153 w 164"/>
              <a:gd name="T13" fmla="*/ 90 h 128"/>
              <a:gd name="T14" fmla="*/ 144 w 164"/>
              <a:gd name="T15" fmla="*/ 127 h 128"/>
              <a:gd name="T16" fmla="*/ 144 w 164"/>
              <a:gd name="T17" fmla="*/ 127 h 128"/>
              <a:gd name="T18" fmla="*/ 108 w 164"/>
              <a:gd name="T19" fmla="*/ 117 h 128"/>
              <a:gd name="T20" fmla="*/ 90 w 164"/>
              <a:gd name="T21" fmla="*/ 72 h 128"/>
              <a:gd name="T22" fmla="*/ 36 w 164"/>
              <a:gd name="T23" fmla="*/ 117 h 128"/>
              <a:gd name="T24" fmla="*/ 108 w 164"/>
              <a:gd name="T25" fmla="*/ 45 h 128"/>
              <a:gd name="T26" fmla="*/ 108 w 164"/>
              <a:gd name="T27" fmla="*/ 45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4" h="128">
                <a:moveTo>
                  <a:pt x="36" y="117"/>
                </a:moveTo>
                <a:lnTo>
                  <a:pt x="36" y="117"/>
                </a:lnTo>
                <a:cubicBezTo>
                  <a:pt x="0" y="90"/>
                  <a:pt x="0" y="90"/>
                  <a:pt x="0" y="90"/>
                </a:cubicBezTo>
                <a:cubicBezTo>
                  <a:pt x="81" y="9"/>
                  <a:pt x="81" y="9"/>
                  <a:pt x="81" y="9"/>
                </a:cubicBezTo>
                <a:cubicBezTo>
                  <a:pt x="81" y="9"/>
                  <a:pt x="90" y="0"/>
                  <a:pt x="99" y="9"/>
                </a:cubicBezTo>
                <a:cubicBezTo>
                  <a:pt x="108" y="9"/>
                  <a:pt x="117" y="9"/>
                  <a:pt x="117" y="18"/>
                </a:cubicBezTo>
                <a:cubicBezTo>
                  <a:pt x="153" y="90"/>
                  <a:pt x="153" y="90"/>
                  <a:pt x="153" y="90"/>
                </a:cubicBezTo>
                <a:cubicBezTo>
                  <a:pt x="163" y="108"/>
                  <a:pt x="153" y="117"/>
                  <a:pt x="144" y="127"/>
                </a:cubicBezTo>
                <a:lnTo>
                  <a:pt x="144" y="127"/>
                </a:lnTo>
                <a:cubicBezTo>
                  <a:pt x="135" y="127"/>
                  <a:pt x="117" y="127"/>
                  <a:pt x="108" y="117"/>
                </a:cubicBezTo>
                <a:cubicBezTo>
                  <a:pt x="90" y="72"/>
                  <a:pt x="90" y="72"/>
                  <a:pt x="90" y="72"/>
                </a:cubicBezTo>
                <a:lnTo>
                  <a:pt x="36" y="117"/>
                </a:lnTo>
                <a:close/>
                <a:moveTo>
                  <a:pt x="108" y="45"/>
                </a:moveTo>
                <a:lnTo>
                  <a:pt x="108" y="45"/>
                </a:lnTo>
                <a:close/>
              </a:path>
            </a:pathLst>
          </a:custGeom>
          <a:solidFill>
            <a:srgbClr val="131414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2" name="Freeform 221">
            <a:extLst>
              <a:ext uri="{FF2B5EF4-FFF2-40B4-BE49-F238E27FC236}">
                <a16:creationId xmlns:a16="http://schemas.microsoft.com/office/drawing/2014/main" id="{49BF142C-E66F-6D43-90D4-D782C83815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5531" y="5525077"/>
            <a:ext cx="111506" cy="78290"/>
          </a:xfrm>
          <a:custGeom>
            <a:avLst/>
            <a:gdLst>
              <a:gd name="T0" fmla="*/ 81 w 208"/>
              <a:gd name="T1" fmla="*/ 145 h 146"/>
              <a:gd name="T2" fmla="*/ 81 w 208"/>
              <a:gd name="T3" fmla="*/ 145 h 146"/>
              <a:gd name="T4" fmla="*/ 81 w 208"/>
              <a:gd name="T5" fmla="*/ 145 h 146"/>
              <a:gd name="T6" fmla="*/ 54 w 208"/>
              <a:gd name="T7" fmla="*/ 136 h 146"/>
              <a:gd name="T8" fmla="*/ 0 w 208"/>
              <a:gd name="T9" fmla="*/ 63 h 146"/>
              <a:gd name="T10" fmla="*/ 54 w 208"/>
              <a:gd name="T11" fmla="*/ 9 h 146"/>
              <a:gd name="T12" fmla="*/ 90 w 208"/>
              <a:gd name="T13" fmla="*/ 36 h 146"/>
              <a:gd name="T14" fmla="*/ 63 w 208"/>
              <a:gd name="T15" fmla="*/ 72 h 146"/>
              <a:gd name="T16" fmla="*/ 81 w 208"/>
              <a:gd name="T17" fmla="*/ 100 h 146"/>
              <a:gd name="T18" fmla="*/ 171 w 208"/>
              <a:gd name="T19" fmla="*/ 9 h 146"/>
              <a:gd name="T20" fmla="*/ 198 w 208"/>
              <a:gd name="T21" fmla="*/ 9 h 146"/>
              <a:gd name="T22" fmla="*/ 198 w 208"/>
              <a:gd name="T23" fmla="*/ 9 h 146"/>
              <a:gd name="T24" fmla="*/ 198 w 208"/>
              <a:gd name="T25" fmla="*/ 36 h 146"/>
              <a:gd name="T26" fmla="*/ 117 w 208"/>
              <a:gd name="T27" fmla="*/ 136 h 146"/>
              <a:gd name="T28" fmla="*/ 81 w 208"/>
              <a:gd name="T29" fmla="*/ 145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08" h="146">
                <a:moveTo>
                  <a:pt x="81" y="145"/>
                </a:moveTo>
                <a:lnTo>
                  <a:pt x="81" y="145"/>
                </a:lnTo>
                <a:lnTo>
                  <a:pt x="81" y="145"/>
                </a:lnTo>
                <a:cubicBezTo>
                  <a:pt x="72" y="145"/>
                  <a:pt x="63" y="145"/>
                  <a:pt x="54" y="136"/>
                </a:cubicBezTo>
                <a:cubicBezTo>
                  <a:pt x="0" y="63"/>
                  <a:pt x="0" y="63"/>
                  <a:pt x="0" y="63"/>
                </a:cubicBezTo>
                <a:cubicBezTo>
                  <a:pt x="54" y="9"/>
                  <a:pt x="54" y="9"/>
                  <a:pt x="54" y="9"/>
                </a:cubicBezTo>
                <a:cubicBezTo>
                  <a:pt x="90" y="36"/>
                  <a:pt x="90" y="36"/>
                  <a:pt x="90" y="36"/>
                </a:cubicBezTo>
                <a:cubicBezTo>
                  <a:pt x="63" y="72"/>
                  <a:pt x="63" y="72"/>
                  <a:pt x="63" y="72"/>
                </a:cubicBezTo>
                <a:cubicBezTo>
                  <a:pt x="81" y="100"/>
                  <a:pt x="81" y="100"/>
                  <a:pt x="81" y="100"/>
                </a:cubicBezTo>
                <a:cubicBezTo>
                  <a:pt x="171" y="9"/>
                  <a:pt x="171" y="9"/>
                  <a:pt x="171" y="9"/>
                </a:cubicBezTo>
                <a:cubicBezTo>
                  <a:pt x="180" y="0"/>
                  <a:pt x="189" y="0"/>
                  <a:pt x="198" y="9"/>
                </a:cubicBezTo>
                <a:lnTo>
                  <a:pt x="198" y="9"/>
                </a:lnTo>
                <a:cubicBezTo>
                  <a:pt x="207" y="18"/>
                  <a:pt x="207" y="27"/>
                  <a:pt x="198" y="36"/>
                </a:cubicBezTo>
                <a:cubicBezTo>
                  <a:pt x="117" y="136"/>
                  <a:pt x="117" y="136"/>
                  <a:pt x="117" y="136"/>
                </a:cubicBezTo>
                <a:cubicBezTo>
                  <a:pt x="108" y="145"/>
                  <a:pt x="99" y="145"/>
                  <a:pt x="81" y="145"/>
                </a:cubicBezTo>
              </a:path>
            </a:pathLst>
          </a:custGeom>
          <a:solidFill>
            <a:srgbClr val="131414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3" name="Freeform 222">
            <a:extLst>
              <a:ext uri="{FF2B5EF4-FFF2-40B4-BE49-F238E27FC236}">
                <a16:creationId xmlns:a16="http://schemas.microsoft.com/office/drawing/2014/main" id="{889F1B1A-4636-3545-B324-B74A7C67F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2494" y="5480000"/>
            <a:ext cx="83037" cy="68802"/>
          </a:xfrm>
          <a:custGeom>
            <a:avLst/>
            <a:gdLst>
              <a:gd name="T0" fmla="*/ 117 w 155"/>
              <a:gd name="T1" fmla="*/ 117 h 128"/>
              <a:gd name="T2" fmla="*/ 117 w 155"/>
              <a:gd name="T3" fmla="*/ 117 h 128"/>
              <a:gd name="T4" fmla="*/ 154 w 155"/>
              <a:gd name="T5" fmla="*/ 90 h 128"/>
              <a:gd name="T6" fmla="*/ 81 w 155"/>
              <a:gd name="T7" fmla="*/ 9 h 128"/>
              <a:gd name="T8" fmla="*/ 54 w 155"/>
              <a:gd name="T9" fmla="*/ 9 h 128"/>
              <a:gd name="T10" fmla="*/ 36 w 155"/>
              <a:gd name="T11" fmla="*/ 18 h 128"/>
              <a:gd name="T12" fmla="*/ 0 w 155"/>
              <a:gd name="T13" fmla="*/ 90 h 128"/>
              <a:gd name="T14" fmla="*/ 18 w 155"/>
              <a:gd name="T15" fmla="*/ 127 h 128"/>
              <a:gd name="T16" fmla="*/ 18 w 155"/>
              <a:gd name="T17" fmla="*/ 127 h 128"/>
              <a:gd name="T18" fmla="*/ 45 w 155"/>
              <a:gd name="T19" fmla="*/ 117 h 128"/>
              <a:gd name="T20" fmla="*/ 72 w 155"/>
              <a:gd name="T21" fmla="*/ 72 h 128"/>
              <a:gd name="T22" fmla="*/ 117 w 155"/>
              <a:gd name="T23" fmla="*/ 117 h 128"/>
              <a:gd name="T24" fmla="*/ 45 w 155"/>
              <a:gd name="T25" fmla="*/ 45 h 128"/>
              <a:gd name="T26" fmla="*/ 45 w 155"/>
              <a:gd name="T27" fmla="*/ 45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5" h="128">
                <a:moveTo>
                  <a:pt x="117" y="117"/>
                </a:moveTo>
                <a:lnTo>
                  <a:pt x="117" y="117"/>
                </a:lnTo>
                <a:cubicBezTo>
                  <a:pt x="154" y="90"/>
                  <a:pt x="154" y="90"/>
                  <a:pt x="154" y="90"/>
                </a:cubicBezTo>
                <a:cubicBezTo>
                  <a:pt x="81" y="9"/>
                  <a:pt x="81" y="9"/>
                  <a:pt x="81" y="9"/>
                </a:cubicBezTo>
                <a:cubicBezTo>
                  <a:pt x="72" y="9"/>
                  <a:pt x="63" y="0"/>
                  <a:pt x="54" y="9"/>
                </a:cubicBezTo>
                <a:cubicBezTo>
                  <a:pt x="54" y="9"/>
                  <a:pt x="45" y="9"/>
                  <a:pt x="36" y="18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108"/>
                  <a:pt x="0" y="117"/>
                  <a:pt x="18" y="127"/>
                </a:cubicBezTo>
                <a:lnTo>
                  <a:pt x="18" y="127"/>
                </a:lnTo>
                <a:cubicBezTo>
                  <a:pt x="27" y="127"/>
                  <a:pt x="45" y="127"/>
                  <a:pt x="45" y="117"/>
                </a:cubicBezTo>
                <a:cubicBezTo>
                  <a:pt x="72" y="72"/>
                  <a:pt x="72" y="72"/>
                  <a:pt x="72" y="72"/>
                </a:cubicBezTo>
                <a:lnTo>
                  <a:pt x="117" y="117"/>
                </a:lnTo>
                <a:close/>
                <a:moveTo>
                  <a:pt x="45" y="45"/>
                </a:moveTo>
                <a:lnTo>
                  <a:pt x="45" y="45"/>
                </a:lnTo>
                <a:close/>
              </a:path>
            </a:pathLst>
          </a:custGeom>
          <a:solidFill>
            <a:srgbClr val="131414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4" name="Freeform 223">
            <a:extLst>
              <a:ext uri="{FF2B5EF4-FFF2-40B4-BE49-F238E27FC236}">
                <a16:creationId xmlns:a16="http://schemas.microsoft.com/office/drawing/2014/main" id="{A32EBBA6-EFD9-B746-B694-491469011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2494" y="5525077"/>
            <a:ext cx="116252" cy="78290"/>
          </a:xfrm>
          <a:custGeom>
            <a:avLst/>
            <a:gdLst>
              <a:gd name="T0" fmla="*/ 126 w 218"/>
              <a:gd name="T1" fmla="*/ 145 h 146"/>
              <a:gd name="T2" fmla="*/ 126 w 218"/>
              <a:gd name="T3" fmla="*/ 145 h 146"/>
              <a:gd name="T4" fmla="*/ 126 w 218"/>
              <a:gd name="T5" fmla="*/ 145 h 146"/>
              <a:gd name="T6" fmla="*/ 163 w 218"/>
              <a:gd name="T7" fmla="*/ 136 h 146"/>
              <a:gd name="T8" fmla="*/ 217 w 218"/>
              <a:gd name="T9" fmla="*/ 63 h 146"/>
              <a:gd name="T10" fmla="*/ 154 w 218"/>
              <a:gd name="T11" fmla="*/ 9 h 146"/>
              <a:gd name="T12" fmla="*/ 117 w 218"/>
              <a:gd name="T13" fmla="*/ 36 h 146"/>
              <a:gd name="T14" fmla="*/ 154 w 218"/>
              <a:gd name="T15" fmla="*/ 72 h 146"/>
              <a:gd name="T16" fmla="*/ 126 w 218"/>
              <a:gd name="T17" fmla="*/ 100 h 146"/>
              <a:gd name="T18" fmla="*/ 45 w 218"/>
              <a:gd name="T19" fmla="*/ 9 h 146"/>
              <a:gd name="T20" fmla="*/ 9 w 218"/>
              <a:gd name="T21" fmla="*/ 9 h 146"/>
              <a:gd name="T22" fmla="*/ 9 w 218"/>
              <a:gd name="T23" fmla="*/ 9 h 146"/>
              <a:gd name="T24" fmla="*/ 9 w 218"/>
              <a:gd name="T25" fmla="*/ 36 h 146"/>
              <a:gd name="T26" fmla="*/ 99 w 218"/>
              <a:gd name="T27" fmla="*/ 136 h 146"/>
              <a:gd name="T28" fmla="*/ 126 w 218"/>
              <a:gd name="T29" fmla="*/ 145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18" h="146">
                <a:moveTo>
                  <a:pt x="126" y="145"/>
                </a:moveTo>
                <a:lnTo>
                  <a:pt x="126" y="145"/>
                </a:lnTo>
                <a:lnTo>
                  <a:pt x="126" y="145"/>
                </a:lnTo>
                <a:cubicBezTo>
                  <a:pt x="135" y="145"/>
                  <a:pt x="154" y="145"/>
                  <a:pt x="163" y="136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154" y="9"/>
                  <a:pt x="154" y="9"/>
                  <a:pt x="154" y="9"/>
                </a:cubicBezTo>
                <a:cubicBezTo>
                  <a:pt x="117" y="36"/>
                  <a:pt x="117" y="36"/>
                  <a:pt x="117" y="36"/>
                </a:cubicBezTo>
                <a:cubicBezTo>
                  <a:pt x="154" y="72"/>
                  <a:pt x="154" y="72"/>
                  <a:pt x="154" y="72"/>
                </a:cubicBezTo>
                <a:cubicBezTo>
                  <a:pt x="126" y="100"/>
                  <a:pt x="126" y="100"/>
                  <a:pt x="126" y="100"/>
                </a:cubicBezTo>
                <a:cubicBezTo>
                  <a:pt x="45" y="9"/>
                  <a:pt x="45" y="9"/>
                  <a:pt x="45" y="9"/>
                </a:cubicBezTo>
                <a:cubicBezTo>
                  <a:pt x="36" y="0"/>
                  <a:pt x="18" y="0"/>
                  <a:pt x="9" y="9"/>
                </a:cubicBezTo>
                <a:lnTo>
                  <a:pt x="9" y="9"/>
                </a:lnTo>
                <a:cubicBezTo>
                  <a:pt x="0" y="18"/>
                  <a:pt x="0" y="27"/>
                  <a:pt x="9" y="36"/>
                </a:cubicBezTo>
                <a:cubicBezTo>
                  <a:pt x="99" y="136"/>
                  <a:pt x="99" y="136"/>
                  <a:pt x="99" y="136"/>
                </a:cubicBezTo>
                <a:cubicBezTo>
                  <a:pt x="108" y="145"/>
                  <a:pt x="117" y="145"/>
                  <a:pt x="126" y="145"/>
                </a:cubicBezTo>
              </a:path>
            </a:pathLst>
          </a:custGeom>
          <a:solidFill>
            <a:srgbClr val="131414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5" name="Freeform 224">
            <a:extLst>
              <a:ext uri="{FF2B5EF4-FFF2-40B4-BE49-F238E27FC236}">
                <a16:creationId xmlns:a16="http://schemas.microsoft.com/office/drawing/2014/main" id="{601BEE67-5A74-C144-A0EB-16826228AB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097" y="5641328"/>
            <a:ext cx="64058" cy="18980"/>
          </a:xfrm>
          <a:custGeom>
            <a:avLst/>
            <a:gdLst>
              <a:gd name="T0" fmla="*/ 0 w 119"/>
              <a:gd name="T1" fmla="*/ 18 h 37"/>
              <a:gd name="T2" fmla="*/ 0 w 119"/>
              <a:gd name="T3" fmla="*/ 18 h 37"/>
              <a:gd name="T4" fmla="*/ 0 w 119"/>
              <a:gd name="T5" fmla="*/ 18 h 37"/>
              <a:gd name="T6" fmla="*/ 18 w 119"/>
              <a:gd name="T7" fmla="*/ 0 h 37"/>
              <a:gd name="T8" fmla="*/ 99 w 119"/>
              <a:gd name="T9" fmla="*/ 0 h 37"/>
              <a:gd name="T10" fmla="*/ 118 w 119"/>
              <a:gd name="T11" fmla="*/ 18 h 37"/>
              <a:gd name="T12" fmla="*/ 118 w 119"/>
              <a:gd name="T13" fmla="*/ 18 h 37"/>
              <a:gd name="T14" fmla="*/ 99 w 119"/>
              <a:gd name="T15" fmla="*/ 36 h 37"/>
              <a:gd name="T16" fmla="*/ 18 w 119"/>
              <a:gd name="T17" fmla="*/ 36 h 37"/>
              <a:gd name="T18" fmla="*/ 0 w 119"/>
              <a:gd name="T19" fmla="*/ 18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37">
                <a:moveTo>
                  <a:pt x="0" y="18"/>
                </a:moveTo>
                <a:lnTo>
                  <a:pt x="0" y="18"/>
                </a:lnTo>
                <a:lnTo>
                  <a:pt x="0" y="18"/>
                </a:lnTo>
                <a:cubicBezTo>
                  <a:pt x="0" y="9"/>
                  <a:pt x="9" y="0"/>
                  <a:pt x="18" y="0"/>
                </a:cubicBezTo>
                <a:cubicBezTo>
                  <a:pt x="99" y="0"/>
                  <a:pt x="99" y="0"/>
                  <a:pt x="99" y="0"/>
                </a:cubicBezTo>
                <a:cubicBezTo>
                  <a:pt x="108" y="0"/>
                  <a:pt x="118" y="9"/>
                  <a:pt x="118" y="18"/>
                </a:cubicBezTo>
                <a:lnTo>
                  <a:pt x="118" y="18"/>
                </a:lnTo>
                <a:cubicBezTo>
                  <a:pt x="118" y="27"/>
                  <a:pt x="108" y="36"/>
                  <a:pt x="99" y="36"/>
                </a:cubicBezTo>
                <a:cubicBezTo>
                  <a:pt x="18" y="36"/>
                  <a:pt x="18" y="36"/>
                  <a:pt x="18" y="36"/>
                </a:cubicBezTo>
                <a:cubicBezTo>
                  <a:pt x="9" y="36"/>
                  <a:pt x="0" y="27"/>
                  <a:pt x="0" y="18"/>
                </a:cubicBezTo>
              </a:path>
            </a:pathLst>
          </a:custGeom>
          <a:solidFill>
            <a:srgbClr val="131414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6" name="Freeform 225">
            <a:extLst>
              <a:ext uri="{FF2B5EF4-FFF2-40B4-BE49-F238E27FC236}">
                <a16:creationId xmlns:a16="http://schemas.microsoft.com/office/drawing/2014/main" id="{D6AA8100-CAF0-D644-900C-BC0E31F270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276" y="5646072"/>
            <a:ext cx="18980" cy="151838"/>
          </a:xfrm>
          <a:custGeom>
            <a:avLst/>
            <a:gdLst>
              <a:gd name="T0" fmla="*/ 36 w 37"/>
              <a:gd name="T1" fmla="*/ 280 h 281"/>
              <a:gd name="T2" fmla="*/ 36 w 37"/>
              <a:gd name="T3" fmla="*/ 280 h 281"/>
              <a:gd name="T4" fmla="*/ 0 w 37"/>
              <a:gd name="T5" fmla="*/ 280 h 281"/>
              <a:gd name="T6" fmla="*/ 0 w 37"/>
              <a:gd name="T7" fmla="*/ 18 h 281"/>
              <a:gd name="T8" fmla="*/ 17 w 37"/>
              <a:gd name="T9" fmla="*/ 0 h 281"/>
              <a:gd name="T10" fmla="*/ 17 w 37"/>
              <a:gd name="T11" fmla="*/ 0 h 281"/>
              <a:gd name="T12" fmla="*/ 36 w 37"/>
              <a:gd name="T13" fmla="*/ 18 h 281"/>
              <a:gd name="T14" fmla="*/ 36 w 37"/>
              <a:gd name="T15" fmla="*/ 280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" h="281">
                <a:moveTo>
                  <a:pt x="36" y="280"/>
                </a:moveTo>
                <a:lnTo>
                  <a:pt x="36" y="280"/>
                </a:lnTo>
                <a:cubicBezTo>
                  <a:pt x="0" y="280"/>
                  <a:pt x="0" y="280"/>
                  <a:pt x="0" y="280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9"/>
                  <a:pt x="9" y="0"/>
                  <a:pt x="17" y="0"/>
                </a:cubicBezTo>
                <a:lnTo>
                  <a:pt x="17" y="0"/>
                </a:lnTo>
                <a:cubicBezTo>
                  <a:pt x="27" y="0"/>
                  <a:pt x="36" y="9"/>
                  <a:pt x="36" y="18"/>
                </a:cubicBezTo>
                <a:lnTo>
                  <a:pt x="36" y="280"/>
                </a:lnTo>
              </a:path>
            </a:pathLst>
          </a:custGeom>
          <a:solidFill>
            <a:srgbClr val="131414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7" name="Freeform 226">
            <a:extLst>
              <a:ext uri="{FF2B5EF4-FFF2-40B4-BE49-F238E27FC236}">
                <a16:creationId xmlns:a16="http://schemas.microsoft.com/office/drawing/2014/main" id="{938A7AF2-952F-DD4B-B990-0C6F410E9D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0834" y="5207166"/>
            <a:ext cx="106762" cy="120995"/>
          </a:xfrm>
          <a:custGeom>
            <a:avLst/>
            <a:gdLst>
              <a:gd name="T0" fmla="*/ 9 w 200"/>
              <a:gd name="T1" fmla="*/ 217 h 226"/>
              <a:gd name="T2" fmla="*/ 9 w 200"/>
              <a:gd name="T3" fmla="*/ 217 h 226"/>
              <a:gd name="T4" fmla="*/ 9 w 200"/>
              <a:gd name="T5" fmla="*/ 217 h 226"/>
              <a:gd name="T6" fmla="*/ 9 w 200"/>
              <a:gd name="T7" fmla="*/ 189 h 226"/>
              <a:gd name="T8" fmla="*/ 172 w 200"/>
              <a:gd name="T9" fmla="*/ 9 h 226"/>
              <a:gd name="T10" fmla="*/ 190 w 200"/>
              <a:gd name="T11" fmla="*/ 9 h 226"/>
              <a:gd name="T12" fmla="*/ 190 w 200"/>
              <a:gd name="T13" fmla="*/ 9 h 226"/>
              <a:gd name="T14" fmla="*/ 199 w 200"/>
              <a:gd name="T15" fmla="*/ 36 h 226"/>
              <a:gd name="T16" fmla="*/ 36 w 200"/>
              <a:gd name="T17" fmla="*/ 217 h 226"/>
              <a:gd name="T18" fmla="*/ 9 w 200"/>
              <a:gd name="T19" fmla="*/ 217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0" h="226">
                <a:moveTo>
                  <a:pt x="9" y="217"/>
                </a:moveTo>
                <a:lnTo>
                  <a:pt x="9" y="217"/>
                </a:lnTo>
                <a:lnTo>
                  <a:pt x="9" y="217"/>
                </a:lnTo>
                <a:cubicBezTo>
                  <a:pt x="9" y="208"/>
                  <a:pt x="0" y="199"/>
                  <a:pt x="9" y="189"/>
                </a:cubicBezTo>
                <a:cubicBezTo>
                  <a:pt x="172" y="9"/>
                  <a:pt x="172" y="9"/>
                  <a:pt x="172" y="9"/>
                </a:cubicBezTo>
                <a:cubicBezTo>
                  <a:pt x="172" y="0"/>
                  <a:pt x="190" y="0"/>
                  <a:pt x="190" y="9"/>
                </a:cubicBezTo>
                <a:lnTo>
                  <a:pt x="190" y="9"/>
                </a:lnTo>
                <a:cubicBezTo>
                  <a:pt x="199" y="18"/>
                  <a:pt x="199" y="27"/>
                  <a:pt x="199" y="36"/>
                </a:cubicBezTo>
                <a:cubicBezTo>
                  <a:pt x="36" y="217"/>
                  <a:pt x="36" y="217"/>
                  <a:pt x="36" y="217"/>
                </a:cubicBezTo>
                <a:cubicBezTo>
                  <a:pt x="36" y="225"/>
                  <a:pt x="18" y="225"/>
                  <a:pt x="9" y="217"/>
                </a:cubicBezTo>
              </a:path>
            </a:pathLst>
          </a:custGeom>
          <a:solidFill>
            <a:srgbClr val="131414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8" name="Freeform 227">
            <a:extLst>
              <a:ext uri="{FF2B5EF4-FFF2-40B4-BE49-F238E27FC236}">
                <a16:creationId xmlns:a16="http://schemas.microsoft.com/office/drawing/2014/main" id="{558783AD-E4DF-1141-97AC-11F308496E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0146" y="5275967"/>
            <a:ext cx="64056" cy="64058"/>
          </a:xfrm>
          <a:custGeom>
            <a:avLst/>
            <a:gdLst>
              <a:gd name="T0" fmla="*/ 63 w 118"/>
              <a:gd name="T1" fmla="*/ 118 h 119"/>
              <a:gd name="T2" fmla="*/ 63 w 118"/>
              <a:gd name="T3" fmla="*/ 118 h 119"/>
              <a:gd name="T4" fmla="*/ 0 w 118"/>
              <a:gd name="T5" fmla="*/ 54 h 119"/>
              <a:gd name="T6" fmla="*/ 63 w 118"/>
              <a:gd name="T7" fmla="*/ 0 h 119"/>
              <a:gd name="T8" fmla="*/ 117 w 118"/>
              <a:gd name="T9" fmla="*/ 54 h 119"/>
              <a:gd name="T10" fmla="*/ 63 w 118"/>
              <a:gd name="T11" fmla="*/ 118 h 119"/>
              <a:gd name="T12" fmla="*/ 63 w 118"/>
              <a:gd name="T13" fmla="*/ 36 h 119"/>
              <a:gd name="T14" fmla="*/ 63 w 118"/>
              <a:gd name="T15" fmla="*/ 36 h 119"/>
              <a:gd name="T16" fmla="*/ 36 w 118"/>
              <a:gd name="T17" fmla="*/ 54 h 119"/>
              <a:gd name="T18" fmla="*/ 63 w 118"/>
              <a:gd name="T19" fmla="*/ 82 h 119"/>
              <a:gd name="T20" fmla="*/ 81 w 118"/>
              <a:gd name="T21" fmla="*/ 54 h 119"/>
              <a:gd name="T22" fmla="*/ 63 w 118"/>
              <a:gd name="T23" fmla="*/ 36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8" h="119">
                <a:moveTo>
                  <a:pt x="63" y="118"/>
                </a:moveTo>
                <a:lnTo>
                  <a:pt x="63" y="118"/>
                </a:lnTo>
                <a:cubicBezTo>
                  <a:pt x="27" y="118"/>
                  <a:pt x="0" y="91"/>
                  <a:pt x="0" y="54"/>
                </a:cubicBezTo>
                <a:cubicBezTo>
                  <a:pt x="0" y="27"/>
                  <a:pt x="27" y="0"/>
                  <a:pt x="63" y="0"/>
                </a:cubicBezTo>
                <a:cubicBezTo>
                  <a:pt x="90" y="0"/>
                  <a:pt x="117" y="27"/>
                  <a:pt x="117" y="54"/>
                </a:cubicBezTo>
                <a:cubicBezTo>
                  <a:pt x="117" y="91"/>
                  <a:pt x="90" y="118"/>
                  <a:pt x="63" y="118"/>
                </a:cubicBezTo>
                <a:close/>
                <a:moveTo>
                  <a:pt x="63" y="36"/>
                </a:moveTo>
                <a:lnTo>
                  <a:pt x="63" y="36"/>
                </a:lnTo>
                <a:cubicBezTo>
                  <a:pt x="45" y="36"/>
                  <a:pt x="36" y="45"/>
                  <a:pt x="36" y="54"/>
                </a:cubicBezTo>
                <a:cubicBezTo>
                  <a:pt x="36" y="73"/>
                  <a:pt x="45" y="82"/>
                  <a:pt x="63" y="82"/>
                </a:cubicBezTo>
                <a:cubicBezTo>
                  <a:pt x="72" y="82"/>
                  <a:pt x="81" y="73"/>
                  <a:pt x="81" y="54"/>
                </a:cubicBezTo>
                <a:cubicBezTo>
                  <a:pt x="81" y="45"/>
                  <a:pt x="72" y="36"/>
                  <a:pt x="63" y="36"/>
                </a:cubicBezTo>
                <a:close/>
              </a:path>
            </a:pathLst>
          </a:custGeom>
          <a:solidFill>
            <a:srgbClr val="131414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9" name="Freeform 228">
            <a:extLst>
              <a:ext uri="{FF2B5EF4-FFF2-40B4-BE49-F238E27FC236}">
                <a16:creationId xmlns:a16="http://schemas.microsoft.com/office/drawing/2014/main" id="{CCAD15C0-F503-BA40-A26F-F803D428B0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6599" y="5197676"/>
            <a:ext cx="64058" cy="64056"/>
          </a:xfrm>
          <a:custGeom>
            <a:avLst/>
            <a:gdLst>
              <a:gd name="T0" fmla="*/ 54 w 119"/>
              <a:gd name="T1" fmla="*/ 117 h 118"/>
              <a:gd name="T2" fmla="*/ 54 w 119"/>
              <a:gd name="T3" fmla="*/ 117 h 118"/>
              <a:gd name="T4" fmla="*/ 0 w 119"/>
              <a:gd name="T5" fmla="*/ 63 h 118"/>
              <a:gd name="T6" fmla="*/ 54 w 119"/>
              <a:gd name="T7" fmla="*/ 0 h 118"/>
              <a:gd name="T8" fmla="*/ 118 w 119"/>
              <a:gd name="T9" fmla="*/ 63 h 118"/>
              <a:gd name="T10" fmla="*/ 54 w 119"/>
              <a:gd name="T11" fmla="*/ 117 h 118"/>
              <a:gd name="T12" fmla="*/ 54 w 119"/>
              <a:gd name="T13" fmla="*/ 36 h 118"/>
              <a:gd name="T14" fmla="*/ 54 w 119"/>
              <a:gd name="T15" fmla="*/ 36 h 118"/>
              <a:gd name="T16" fmla="*/ 36 w 119"/>
              <a:gd name="T17" fmla="*/ 63 h 118"/>
              <a:gd name="T18" fmla="*/ 54 w 119"/>
              <a:gd name="T19" fmla="*/ 81 h 118"/>
              <a:gd name="T20" fmla="*/ 81 w 119"/>
              <a:gd name="T21" fmla="*/ 63 h 118"/>
              <a:gd name="T22" fmla="*/ 54 w 119"/>
              <a:gd name="T23" fmla="*/ 36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9" h="118">
                <a:moveTo>
                  <a:pt x="54" y="117"/>
                </a:moveTo>
                <a:lnTo>
                  <a:pt x="54" y="117"/>
                </a:lnTo>
                <a:cubicBezTo>
                  <a:pt x="27" y="117"/>
                  <a:pt x="0" y="90"/>
                  <a:pt x="0" y="63"/>
                </a:cubicBezTo>
                <a:cubicBezTo>
                  <a:pt x="0" y="27"/>
                  <a:pt x="27" y="0"/>
                  <a:pt x="54" y="0"/>
                </a:cubicBezTo>
                <a:cubicBezTo>
                  <a:pt x="90" y="0"/>
                  <a:pt x="118" y="27"/>
                  <a:pt x="118" y="63"/>
                </a:cubicBezTo>
                <a:cubicBezTo>
                  <a:pt x="118" y="90"/>
                  <a:pt x="90" y="117"/>
                  <a:pt x="54" y="117"/>
                </a:cubicBezTo>
                <a:close/>
                <a:moveTo>
                  <a:pt x="54" y="36"/>
                </a:moveTo>
                <a:lnTo>
                  <a:pt x="54" y="36"/>
                </a:lnTo>
                <a:cubicBezTo>
                  <a:pt x="45" y="36"/>
                  <a:pt x="36" y="45"/>
                  <a:pt x="36" y="63"/>
                </a:cubicBezTo>
                <a:cubicBezTo>
                  <a:pt x="36" y="72"/>
                  <a:pt x="45" y="81"/>
                  <a:pt x="54" y="81"/>
                </a:cubicBezTo>
                <a:cubicBezTo>
                  <a:pt x="72" y="81"/>
                  <a:pt x="81" y="72"/>
                  <a:pt x="81" y="63"/>
                </a:cubicBezTo>
                <a:cubicBezTo>
                  <a:pt x="81" y="45"/>
                  <a:pt x="72" y="36"/>
                  <a:pt x="54" y="36"/>
                </a:cubicBezTo>
                <a:close/>
              </a:path>
            </a:pathLst>
          </a:custGeom>
          <a:solidFill>
            <a:srgbClr val="131414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50" name="Freeform 229">
            <a:extLst>
              <a:ext uri="{FF2B5EF4-FFF2-40B4-BE49-F238E27FC236}">
                <a16:creationId xmlns:a16="http://schemas.microsoft.com/office/drawing/2014/main" id="{F419F875-BA0C-1D49-AEFD-3C97E9E83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3894" y="5178696"/>
            <a:ext cx="9490" cy="21352"/>
          </a:xfrm>
          <a:custGeom>
            <a:avLst/>
            <a:gdLst>
              <a:gd name="T0" fmla="*/ 18 w 19"/>
              <a:gd name="T1" fmla="*/ 37 h 38"/>
              <a:gd name="T2" fmla="*/ 0 w 19"/>
              <a:gd name="T3" fmla="*/ 37 h 38"/>
              <a:gd name="T4" fmla="*/ 0 w 19"/>
              <a:gd name="T5" fmla="*/ 0 h 38"/>
              <a:gd name="T6" fmla="*/ 18 w 19"/>
              <a:gd name="T7" fmla="*/ 0 h 38"/>
              <a:gd name="T8" fmla="*/ 18 w 19"/>
              <a:gd name="T9" fmla="*/ 37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" h="38">
                <a:moveTo>
                  <a:pt x="18" y="37"/>
                </a:moveTo>
                <a:lnTo>
                  <a:pt x="0" y="37"/>
                </a:lnTo>
                <a:lnTo>
                  <a:pt x="0" y="0"/>
                </a:lnTo>
                <a:lnTo>
                  <a:pt x="18" y="0"/>
                </a:lnTo>
                <a:lnTo>
                  <a:pt x="18" y="37"/>
                </a:lnTo>
              </a:path>
            </a:pathLst>
          </a:custGeom>
          <a:solidFill>
            <a:srgbClr val="131414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51" name="Freeform 230">
            <a:extLst>
              <a:ext uri="{FF2B5EF4-FFF2-40B4-BE49-F238E27FC236}">
                <a16:creationId xmlns:a16="http://schemas.microsoft.com/office/drawing/2014/main" id="{665A2AD5-E376-3043-A37F-688A4A1A93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3894" y="5219028"/>
            <a:ext cx="9490" cy="40332"/>
          </a:xfrm>
          <a:custGeom>
            <a:avLst/>
            <a:gdLst>
              <a:gd name="T0" fmla="*/ 18 w 19"/>
              <a:gd name="T1" fmla="*/ 72 h 73"/>
              <a:gd name="T2" fmla="*/ 0 w 19"/>
              <a:gd name="T3" fmla="*/ 72 h 73"/>
              <a:gd name="T4" fmla="*/ 0 w 19"/>
              <a:gd name="T5" fmla="*/ 0 h 73"/>
              <a:gd name="T6" fmla="*/ 18 w 19"/>
              <a:gd name="T7" fmla="*/ 0 h 73"/>
              <a:gd name="T8" fmla="*/ 18 w 19"/>
              <a:gd name="T9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" h="73">
                <a:moveTo>
                  <a:pt x="18" y="72"/>
                </a:moveTo>
                <a:lnTo>
                  <a:pt x="0" y="72"/>
                </a:lnTo>
                <a:lnTo>
                  <a:pt x="0" y="0"/>
                </a:lnTo>
                <a:lnTo>
                  <a:pt x="18" y="0"/>
                </a:lnTo>
                <a:lnTo>
                  <a:pt x="18" y="72"/>
                </a:lnTo>
              </a:path>
            </a:pathLst>
          </a:custGeom>
          <a:solidFill>
            <a:srgbClr val="131414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52" name="Freeform 231">
            <a:extLst>
              <a:ext uri="{FF2B5EF4-FFF2-40B4-BE49-F238E27FC236}">
                <a16:creationId xmlns:a16="http://schemas.microsoft.com/office/drawing/2014/main" id="{14EC4003-185E-644C-A0F4-3BF20BDEC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3894" y="5275967"/>
            <a:ext cx="9490" cy="40332"/>
          </a:xfrm>
          <a:custGeom>
            <a:avLst/>
            <a:gdLst>
              <a:gd name="T0" fmla="*/ 18 w 19"/>
              <a:gd name="T1" fmla="*/ 73 h 74"/>
              <a:gd name="T2" fmla="*/ 0 w 19"/>
              <a:gd name="T3" fmla="*/ 73 h 74"/>
              <a:gd name="T4" fmla="*/ 0 w 19"/>
              <a:gd name="T5" fmla="*/ 0 h 74"/>
              <a:gd name="T6" fmla="*/ 18 w 19"/>
              <a:gd name="T7" fmla="*/ 0 h 74"/>
              <a:gd name="T8" fmla="*/ 18 w 19"/>
              <a:gd name="T9" fmla="*/ 73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" h="74">
                <a:moveTo>
                  <a:pt x="18" y="73"/>
                </a:moveTo>
                <a:lnTo>
                  <a:pt x="0" y="73"/>
                </a:lnTo>
                <a:lnTo>
                  <a:pt x="0" y="0"/>
                </a:lnTo>
                <a:lnTo>
                  <a:pt x="18" y="0"/>
                </a:lnTo>
                <a:lnTo>
                  <a:pt x="18" y="73"/>
                </a:lnTo>
              </a:path>
            </a:pathLst>
          </a:custGeom>
          <a:solidFill>
            <a:srgbClr val="131414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53" name="Freeform 232">
            <a:extLst>
              <a:ext uri="{FF2B5EF4-FFF2-40B4-BE49-F238E27FC236}">
                <a16:creationId xmlns:a16="http://schemas.microsoft.com/office/drawing/2014/main" id="{8D289CBB-CF3F-A74C-8BCE-54C17C50B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3894" y="5335280"/>
            <a:ext cx="9490" cy="23724"/>
          </a:xfrm>
          <a:custGeom>
            <a:avLst/>
            <a:gdLst>
              <a:gd name="T0" fmla="*/ 18 w 19"/>
              <a:gd name="T1" fmla="*/ 45 h 46"/>
              <a:gd name="T2" fmla="*/ 0 w 19"/>
              <a:gd name="T3" fmla="*/ 45 h 46"/>
              <a:gd name="T4" fmla="*/ 0 w 19"/>
              <a:gd name="T5" fmla="*/ 0 h 46"/>
              <a:gd name="T6" fmla="*/ 18 w 19"/>
              <a:gd name="T7" fmla="*/ 0 h 46"/>
              <a:gd name="T8" fmla="*/ 18 w 19"/>
              <a:gd name="T9" fmla="*/ 45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" h="46">
                <a:moveTo>
                  <a:pt x="18" y="45"/>
                </a:moveTo>
                <a:lnTo>
                  <a:pt x="0" y="45"/>
                </a:lnTo>
                <a:lnTo>
                  <a:pt x="0" y="0"/>
                </a:lnTo>
                <a:lnTo>
                  <a:pt x="18" y="0"/>
                </a:lnTo>
                <a:lnTo>
                  <a:pt x="18" y="45"/>
                </a:lnTo>
              </a:path>
            </a:pathLst>
          </a:custGeom>
          <a:solidFill>
            <a:srgbClr val="131414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54" name="Freeform 233">
            <a:extLst>
              <a:ext uri="{FF2B5EF4-FFF2-40B4-BE49-F238E27FC236}">
                <a16:creationId xmlns:a16="http://schemas.microsoft.com/office/drawing/2014/main" id="{FB92D51B-32EB-4744-B2AB-B946048D66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624" y="5150227"/>
            <a:ext cx="327401" cy="239618"/>
          </a:xfrm>
          <a:custGeom>
            <a:avLst/>
            <a:gdLst>
              <a:gd name="T0" fmla="*/ 533 w 607"/>
              <a:gd name="T1" fmla="*/ 443 h 444"/>
              <a:gd name="T2" fmla="*/ 533 w 607"/>
              <a:gd name="T3" fmla="*/ 443 h 444"/>
              <a:gd name="T4" fmla="*/ 27 w 607"/>
              <a:gd name="T5" fmla="*/ 443 h 444"/>
              <a:gd name="T6" fmla="*/ 0 w 607"/>
              <a:gd name="T7" fmla="*/ 416 h 444"/>
              <a:gd name="T8" fmla="*/ 0 w 607"/>
              <a:gd name="T9" fmla="*/ 317 h 444"/>
              <a:gd name="T10" fmla="*/ 27 w 607"/>
              <a:gd name="T11" fmla="*/ 289 h 444"/>
              <a:gd name="T12" fmla="*/ 90 w 607"/>
              <a:gd name="T13" fmla="*/ 217 h 444"/>
              <a:gd name="T14" fmla="*/ 27 w 607"/>
              <a:gd name="T15" fmla="*/ 145 h 444"/>
              <a:gd name="T16" fmla="*/ 0 w 607"/>
              <a:gd name="T17" fmla="*/ 118 h 444"/>
              <a:gd name="T18" fmla="*/ 0 w 607"/>
              <a:gd name="T19" fmla="*/ 18 h 444"/>
              <a:gd name="T20" fmla="*/ 27 w 607"/>
              <a:gd name="T21" fmla="*/ 0 h 444"/>
              <a:gd name="T22" fmla="*/ 533 w 607"/>
              <a:gd name="T23" fmla="*/ 0 h 444"/>
              <a:gd name="T24" fmla="*/ 606 w 607"/>
              <a:gd name="T25" fmla="*/ 63 h 444"/>
              <a:gd name="T26" fmla="*/ 606 w 607"/>
              <a:gd name="T27" fmla="*/ 371 h 444"/>
              <a:gd name="T28" fmla="*/ 533 w 607"/>
              <a:gd name="T29" fmla="*/ 443 h 444"/>
              <a:gd name="T30" fmla="*/ 54 w 607"/>
              <a:gd name="T31" fmla="*/ 398 h 444"/>
              <a:gd name="T32" fmla="*/ 54 w 607"/>
              <a:gd name="T33" fmla="*/ 398 h 444"/>
              <a:gd name="T34" fmla="*/ 533 w 607"/>
              <a:gd name="T35" fmla="*/ 398 h 444"/>
              <a:gd name="T36" fmla="*/ 560 w 607"/>
              <a:gd name="T37" fmla="*/ 371 h 444"/>
              <a:gd name="T38" fmla="*/ 560 w 607"/>
              <a:gd name="T39" fmla="*/ 63 h 444"/>
              <a:gd name="T40" fmla="*/ 533 w 607"/>
              <a:gd name="T41" fmla="*/ 45 h 444"/>
              <a:gd name="T42" fmla="*/ 54 w 607"/>
              <a:gd name="T43" fmla="*/ 45 h 444"/>
              <a:gd name="T44" fmla="*/ 54 w 607"/>
              <a:gd name="T45" fmla="*/ 100 h 444"/>
              <a:gd name="T46" fmla="*/ 145 w 607"/>
              <a:gd name="T47" fmla="*/ 217 h 444"/>
              <a:gd name="T48" fmla="*/ 54 w 607"/>
              <a:gd name="T49" fmla="*/ 334 h 444"/>
              <a:gd name="T50" fmla="*/ 54 w 607"/>
              <a:gd name="T51" fmla="*/ 398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07" h="444">
                <a:moveTo>
                  <a:pt x="533" y="443"/>
                </a:moveTo>
                <a:lnTo>
                  <a:pt x="533" y="443"/>
                </a:lnTo>
                <a:cubicBezTo>
                  <a:pt x="27" y="443"/>
                  <a:pt x="27" y="443"/>
                  <a:pt x="27" y="443"/>
                </a:cubicBezTo>
                <a:cubicBezTo>
                  <a:pt x="18" y="443"/>
                  <a:pt x="0" y="434"/>
                  <a:pt x="0" y="416"/>
                </a:cubicBezTo>
                <a:cubicBezTo>
                  <a:pt x="0" y="317"/>
                  <a:pt x="0" y="317"/>
                  <a:pt x="0" y="317"/>
                </a:cubicBezTo>
                <a:cubicBezTo>
                  <a:pt x="0" y="308"/>
                  <a:pt x="9" y="298"/>
                  <a:pt x="27" y="289"/>
                </a:cubicBezTo>
                <a:cubicBezTo>
                  <a:pt x="63" y="289"/>
                  <a:pt x="90" y="253"/>
                  <a:pt x="90" y="217"/>
                </a:cubicBezTo>
                <a:cubicBezTo>
                  <a:pt x="90" y="181"/>
                  <a:pt x="63" y="154"/>
                  <a:pt x="27" y="145"/>
                </a:cubicBezTo>
                <a:cubicBezTo>
                  <a:pt x="9" y="145"/>
                  <a:pt x="0" y="136"/>
                  <a:pt x="0" y="1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9"/>
                  <a:pt x="18" y="0"/>
                  <a:pt x="27" y="0"/>
                </a:cubicBezTo>
                <a:cubicBezTo>
                  <a:pt x="533" y="0"/>
                  <a:pt x="533" y="0"/>
                  <a:pt x="533" y="0"/>
                </a:cubicBezTo>
                <a:cubicBezTo>
                  <a:pt x="579" y="0"/>
                  <a:pt x="606" y="27"/>
                  <a:pt x="606" y="63"/>
                </a:cubicBezTo>
                <a:cubicBezTo>
                  <a:pt x="606" y="371"/>
                  <a:pt x="606" y="371"/>
                  <a:pt x="606" y="371"/>
                </a:cubicBezTo>
                <a:cubicBezTo>
                  <a:pt x="606" y="407"/>
                  <a:pt x="579" y="443"/>
                  <a:pt x="533" y="443"/>
                </a:cubicBezTo>
                <a:close/>
                <a:moveTo>
                  <a:pt x="54" y="398"/>
                </a:moveTo>
                <a:lnTo>
                  <a:pt x="54" y="398"/>
                </a:lnTo>
                <a:cubicBezTo>
                  <a:pt x="533" y="398"/>
                  <a:pt x="533" y="398"/>
                  <a:pt x="533" y="398"/>
                </a:cubicBezTo>
                <a:cubicBezTo>
                  <a:pt x="551" y="398"/>
                  <a:pt x="560" y="389"/>
                  <a:pt x="560" y="371"/>
                </a:cubicBezTo>
                <a:cubicBezTo>
                  <a:pt x="560" y="63"/>
                  <a:pt x="560" y="63"/>
                  <a:pt x="560" y="63"/>
                </a:cubicBezTo>
                <a:cubicBezTo>
                  <a:pt x="560" y="54"/>
                  <a:pt x="551" y="45"/>
                  <a:pt x="533" y="45"/>
                </a:cubicBezTo>
                <a:cubicBezTo>
                  <a:pt x="54" y="45"/>
                  <a:pt x="54" y="45"/>
                  <a:pt x="54" y="45"/>
                </a:cubicBezTo>
                <a:cubicBezTo>
                  <a:pt x="54" y="100"/>
                  <a:pt x="54" y="100"/>
                  <a:pt x="54" y="100"/>
                </a:cubicBezTo>
                <a:cubicBezTo>
                  <a:pt x="99" y="118"/>
                  <a:pt x="145" y="163"/>
                  <a:pt x="145" y="217"/>
                </a:cubicBezTo>
                <a:cubicBezTo>
                  <a:pt x="145" y="271"/>
                  <a:pt x="99" y="326"/>
                  <a:pt x="54" y="334"/>
                </a:cubicBezTo>
                <a:lnTo>
                  <a:pt x="54" y="398"/>
                </a:lnTo>
                <a:close/>
              </a:path>
            </a:pathLst>
          </a:custGeom>
          <a:solidFill>
            <a:srgbClr val="131414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55" name="Freeform 234">
            <a:extLst>
              <a:ext uri="{FF2B5EF4-FFF2-40B4-BE49-F238E27FC236}">
                <a16:creationId xmlns:a16="http://schemas.microsoft.com/office/drawing/2014/main" id="{FEF5AE0D-2666-6C45-B424-C360D4E88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6226" y="4391036"/>
            <a:ext cx="220640" cy="23724"/>
          </a:xfrm>
          <a:custGeom>
            <a:avLst/>
            <a:gdLst>
              <a:gd name="T0" fmla="*/ 407 w 408"/>
              <a:gd name="T1" fmla="*/ 45 h 46"/>
              <a:gd name="T2" fmla="*/ 0 w 408"/>
              <a:gd name="T3" fmla="*/ 45 h 46"/>
              <a:gd name="T4" fmla="*/ 0 w 408"/>
              <a:gd name="T5" fmla="*/ 0 h 46"/>
              <a:gd name="T6" fmla="*/ 407 w 408"/>
              <a:gd name="T7" fmla="*/ 0 h 46"/>
              <a:gd name="T8" fmla="*/ 407 w 408"/>
              <a:gd name="T9" fmla="*/ 45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8" h="46">
                <a:moveTo>
                  <a:pt x="407" y="45"/>
                </a:moveTo>
                <a:lnTo>
                  <a:pt x="0" y="45"/>
                </a:lnTo>
                <a:lnTo>
                  <a:pt x="0" y="0"/>
                </a:lnTo>
                <a:lnTo>
                  <a:pt x="407" y="0"/>
                </a:lnTo>
                <a:lnTo>
                  <a:pt x="407" y="45"/>
                </a:lnTo>
              </a:path>
            </a:pathLst>
          </a:custGeom>
          <a:solidFill>
            <a:srgbClr val="131414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56" name="Freeform 235">
            <a:extLst>
              <a:ext uri="{FF2B5EF4-FFF2-40B4-BE49-F238E27FC236}">
                <a16:creationId xmlns:a16="http://schemas.microsoft.com/office/drawing/2014/main" id="{EFF406E4-3BDF-C543-9BE2-DA1E0C2FA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8267" y="4118202"/>
            <a:ext cx="296560" cy="296560"/>
          </a:xfrm>
          <a:custGeom>
            <a:avLst/>
            <a:gdLst>
              <a:gd name="T0" fmla="*/ 470 w 553"/>
              <a:gd name="T1" fmla="*/ 551 h 552"/>
              <a:gd name="T2" fmla="*/ 470 w 553"/>
              <a:gd name="T3" fmla="*/ 551 h 552"/>
              <a:gd name="T4" fmla="*/ 470 w 553"/>
              <a:gd name="T5" fmla="*/ 506 h 552"/>
              <a:gd name="T6" fmla="*/ 497 w 553"/>
              <a:gd name="T7" fmla="*/ 479 h 552"/>
              <a:gd name="T8" fmla="*/ 497 w 553"/>
              <a:gd name="T9" fmla="*/ 434 h 552"/>
              <a:gd name="T10" fmla="*/ 172 w 553"/>
              <a:gd name="T11" fmla="*/ 434 h 552"/>
              <a:gd name="T12" fmla="*/ 172 w 553"/>
              <a:gd name="T13" fmla="*/ 470 h 552"/>
              <a:gd name="T14" fmla="*/ 82 w 553"/>
              <a:gd name="T15" fmla="*/ 551 h 552"/>
              <a:gd name="T16" fmla="*/ 0 w 553"/>
              <a:gd name="T17" fmla="*/ 470 h 552"/>
              <a:gd name="T18" fmla="*/ 0 w 553"/>
              <a:gd name="T19" fmla="*/ 36 h 552"/>
              <a:gd name="T20" fmla="*/ 36 w 553"/>
              <a:gd name="T21" fmla="*/ 0 h 552"/>
              <a:gd name="T22" fmla="*/ 425 w 553"/>
              <a:gd name="T23" fmla="*/ 0 h 552"/>
              <a:gd name="T24" fmla="*/ 461 w 553"/>
              <a:gd name="T25" fmla="*/ 36 h 552"/>
              <a:gd name="T26" fmla="*/ 461 w 553"/>
              <a:gd name="T27" fmla="*/ 388 h 552"/>
              <a:gd name="T28" fmla="*/ 525 w 553"/>
              <a:gd name="T29" fmla="*/ 388 h 552"/>
              <a:gd name="T30" fmla="*/ 552 w 553"/>
              <a:gd name="T31" fmla="*/ 416 h 552"/>
              <a:gd name="T32" fmla="*/ 552 w 553"/>
              <a:gd name="T33" fmla="*/ 479 h 552"/>
              <a:gd name="T34" fmla="*/ 470 w 553"/>
              <a:gd name="T35" fmla="*/ 551 h 552"/>
              <a:gd name="T36" fmla="*/ 46 w 553"/>
              <a:gd name="T37" fmla="*/ 45 h 552"/>
              <a:gd name="T38" fmla="*/ 46 w 553"/>
              <a:gd name="T39" fmla="*/ 45 h 552"/>
              <a:gd name="T40" fmla="*/ 46 w 553"/>
              <a:gd name="T41" fmla="*/ 470 h 552"/>
              <a:gd name="T42" fmla="*/ 82 w 553"/>
              <a:gd name="T43" fmla="*/ 506 h 552"/>
              <a:gd name="T44" fmla="*/ 127 w 553"/>
              <a:gd name="T45" fmla="*/ 470 h 552"/>
              <a:gd name="T46" fmla="*/ 127 w 553"/>
              <a:gd name="T47" fmla="*/ 416 h 552"/>
              <a:gd name="T48" fmla="*/ 154 w 553"/>
              <a:gd name="T49" fmla="*/ 388 h 552"/>
              <a:gd name="T50" fmla="*/ 416 w 553"/>
              <a:gd name="T51" fmla="*/ 388 h 552"/>
              <a:gd name="T52" fmla="*/ 416 w 553"/>
              <a:gd name="T53" fmla="*/ 45 h 552"/>
              <a:gd name="T54" fmla="*/ 46 w 553"/>
              <a:gd name="T55" fmla="*/ 45 h 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53" h="552">
                <a:moveTo>
                  <a:pt x="470" y="551"/>
                </a:moveTo>
                <a:lnTo>
                  <a:pt x="470" y="551"/>
                </a:lnTo>
                <a:cubicBezTo>
                  <a:pt x="470" y="506"/>
                  <a:pt x="470" y="506"/>
                  <a:pt x="470" y="506"/>
                </a:cubicBezTo>
                <a:cubicBezTo>
                  <a:pt x="489" y="506"/>
                  <a:pt x="497" y="497"/>
                  <a:pt x="497" y="479"/>
                </a:cubicBezTo>
                <a:cubicBezTo>
                  <a:pt x="497" y="434"/>
                  <a:pt x="497" y="434"/>
                  <a:pt x="497" y="434"/>
                </a:cubicBezTo>
                <a:cubicBezTo>
                  <a:pt x="172" y="434"/>
                  <a:pt x="172" y="434"/>
                  <a:pt x="172" y="434"/>
                </a:cubicBezTo>
                <a:cubicBezTo>
                  <a:pt x="172" y="470"/>
                  <a:pt x="172" y="470"/>
                  <a:pt x="172" y="470"/>
                </a:cubicBezTo>
                <a:cubicBezTo>
                  <a:pt x="172" y="515"/>
                  <a:pt x="136" y="551"/>
                  <a:pt x="82" y="551"/>
                </a:cubicBezTo>
                <a:cubicBezTo>
                  <a:pt x="36" y="551"/>
                  <a:pt x="0" y="515"/>
                  <a:pt x="0" y="470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18"/>
                  <a:pt x="9" y="0"/>
                  <a:pt x="36" y="0"/>
                </a:cubicBezTo>
                <a:cubicBezTo>
                  <a:pt x="425" y="0"/>
                  <a:pt x="425" y="0"/>
                  <a:pt x="425" y="0"/>
                </a:cubicBezTo>
                <a:cubicBezTo>
                  <a:pt x="443" y="0"/>
                  <a:pt x="461" y="18"/>
                  <a:pt x="461" y="36"/>
                </a:cubicBezTo>
                <a:cubicBezTo>
                  <a:pt x="461" y="388"/>
                  <a:pt x="461" y="388"/>
                  <a:pt x="461" y="388"/>
                </a:cubicBezTo>
                <a:cubicBezTo>
                  <a:pt x="525" y="388"/>
                  <a:pt x="525" y="388"/>
                  <a:pt x="525" y="388"/>
                </a:cubicBezTo>
                <a:cubicBezTo>
                  <a:pt x="534" y="388"/>
                  <a:pt x="552" y="397"/>
                  <a:pt x="552" y="416"/>
                </a:cubicBezTo>
                <a:cubicBezTo>
                  <a:pt x="552" y="479"/>
                  <a:pt x="552" y="479"/>
                  <a:pt x="552" y="479"/>
                </a:cubicBezTo>
                <a:cubicBezTo>
                  <a:pt x="552" y="524"/>
                  <a:pt x="516" y="551"/>
                  <a:pt x="470" y="551"/>
                </a:cubicBezTo>
                <a:close/>
                <a:moveTo>
                  <a:pt x="46" y="45"/>
                </a:moveTo>
                <a:lnTo>
                  <a:pt x="46" y="45"/>
                </a:lnTo>
                <a:cubicBezTo>
                  <a:pt x="46" y="470"/>
                  <a:pt x="46" y="470"/>
                  <a:pt x="46" y="470"/>
                </a:cubicBezTo>
                <a:cubicBezTo>
                  <a:pt x="46" y="488"/>
                  <a:pt x="64" y="506"/>
                  <a:pt x="82" y="506"/>
                </a:cubicBezTo>
                <a:cubicBezTo>
                  <a:pt x="109" y="506"/>
                  <a:pt x="127" y="488"/>
                  <a:pt x="127" y="470"/>
                </a:cubicBezTo>
                <a:cubicBezTo>
                  <a:pt x="127" y="416"/>
                  <a:pt x="127" y="416"/>
                  <a:pt x="127" y="416"/>
                </a:cubicBezTo>
                <a:cubicBezTo>
                  <a:pt x="127" y="397"/>
                  <a:pt x="136" y="388"/>
                  <a:pt x="154" y="388"/>
                </a:cubicBezTo>
                <a:cubicBezTo>
                  <a:pt x="416" y="388"/>
                  <a:pt x="416" y="388"/>
                  <a:pt x="416" y="388"/>
                </a:cubicBezTo>
                <a:cubicBezTo>
                  <a:pt x="416" y="45"/>
                  <a:pt x="416" y="45"/>
                  <a:pt x="416" y="45"/>
                </a:cubicBezTo>
                <a:lnTo>
                  <a:pt x="46" y="45"/>
                </a:lnTo>
                <a:close/>
              </a:path>
            </a:pathLst>
          </a:custGeom>
          <a:solidFill>
            <a:srgbClr val="131414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57" name="Freeform 236">
            <a:extLst>
              <a:ext uri="{FF2B5EF4-FFF2-40B4-BE49-F238E27FC236}">
                <a16:creationId xmlns:a16="http://schemas.microsoft.com/office/drawing/2014/main" id="{173191F2-A2C8-3542-A28C-C2239F3B8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5206" y="4191750"/>
            <a:ext cx="128114" cy="21352"/>
          </a:xfrm>
          <a:custGeom>
            <a:avLst/>
            <a:gdLst>
              <a:gd name="T0" fmla="*/ 217 w 236"/>
              <a:gd name="T1" fmla="*/ 37 h 38"/>
              <a:gd name="T2" fmla="*/ 217 w 236"/>
              <a:gd name="T3" fmla="*/ 37 h 38"/>
              <a:gd name="T4" fmla="*/ 18 w 236"/>
              <a:gd name="T5" fmla="*/ 37 h 38"/>
              <a:gd name="T6" fmla="*/ 0 w 236"/>
              <a:gd name="T7" fmla="*/ 18 h 38"/>
              <a:gd name="T8" fmla="*/ 0 w 236"/>
              <a:gd name="T9" fmla="*/ 18 h 38"/>
              <a:gd name="T10" fmla="*/ 18 w 236"/>
              <a:gd name="T11" fmla="*/ 0 h 38"/>
              <a:gd name="T12" fmla="*/ 217 w 236"/>
              <a:gd name="T13" fmla="*/ 0 h 38"/>
              <a:gd name="T14" fmla="*/ 235 w 236"/>
              <a:gd name="T15" fmla="*/ 18 h 38"/>
              <a:gd name="T16" fmla="*/ 235 w 236"/>
              <a:gd name="T17" fmla="*/ 18 h 38"/>
              <a:gd name="T18" fmla="*/ 217 w 236"/>
              <a:gd name="T19" fmla="*/ 37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6" h="38">
                <a:moveTo>
                  <a:pt x="217" y="37"/>
                </a:moveTo>
                <a:lnTo>
                  <a:pt x="217" y="37"/>
                </a:lnTo>
                <a:cubicBezTo>
                  <a:pt x="18" y="37"/>
                  <a:pt x="18" y="37"/>
                  <a:pt x="18" y="37"/>
                </a:cubicBezTo>
                <a:cubicBezTo>
                  <a:pt x="9" y="37"/>
                  <a:pt x="0" y="28"/>
                  <a:pt x="0" y="18"/>
                </a:cubicBezTo>
                <a:lnTo>
                  <a:pt x="0" y="18"/>
                </a:lnTo>
                <a:cubicBezTo>
                  <a:pt x="0" y="9"/>
                  <a:pt x="9" y="0"/>
                  <a:pt x="18" y="0"/>
                </a:cubicBezTo>
                <a:cubicBezTo>
                  <a:pt x="217" y="0"/>
                  <a:pt x="217" y="0"/>
                  <a:pt x="217" y="0"/>
                </a:cubicBezTo>
                <a:cubicBezTo>
                  <a:pt x="226" y="0"/>
                  <a:pt x="235" y="9"/>
                  <a:pt x="235" y="18"/>
                </a:cubicBezTo>
                <a:lnTo>
                  <a:pt x="235" y="18"/>
                </a:lnTo>
                <a:cubicBezTo>
                  <a:pt x="235" y="28"/>
                  <a:pt x="226" y="37"/>
                  <a:pt x="217" y="37"/>
                </a:cubicBezTo>
              </a:path>
            </a:pathLst>
          </a:custGeom>
          <a:solidFill>
            <a:srgbClr val="131414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58" name="Freeform 237">
            <a:extLst>
              <a:ext uri="{FF2B5EF4-FFF2-40B4-BE49-F238E27FC236}">
                <a16:creationId xmlns:a16="http://schemas.microsoft.com/office/drawing/2014/main" id="{2C5C786E-DD29-C94E-975D-9452D3097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5206" y="4229709"/>
            <a:ext cx="128114" cy="18980"/>
          </a:xfrm>
          <a:custGeom>
            <a:avLst/>
            <a:gdLst>
              <a:gd name="T0" fmla="*/ 217 w 236"/>
              <a:gd name="T1" fmla="*/ 36 h 37"/>
              <a:gd name="T2" fmla="*/ 217 w 236"/>
              <a:gd name="T3" fmla="*/ 36 h 37"/>
              <a:gd name="T4" fmla="*/ 18 w 236"/>
              <a:gd name="T5" fmla="*/ 36 h 37"/>
              <a:gd name="T6" fmla="*/ 0 w 236"/>
              <a:gd name="T7" fmla="*/ 18 h 37"/>
              <a:gd name="T8" fmla="*/ 0 w 236"/>
              <a:gd name="T9" fmla="*/ 18 h 37"/>
              <a:gd name="T10" fmla="*/ 18 w 236"/>
              <a:gd name="T11" fmla="*/ 0 h 37"/>
              <a:gd name="T12" fmla="*/ 217 w 236"/>
              <a:gd name="T13" fmla="*/ 0 h 37"/>
              <a:gd name="T14" fmla="*/ 235 w 236"/>
              <a:gd name="T15" fmla="*/ 18 h 37"/>
              <a:gd name="T16" fmla="*/ 235 w 236"/>
              <a:gd name="T17" fmla="*/ 18 h 37"/>
              <a:gd name="T18" fmla="*/ 217 w 236"/>
              <a:gd name="T19" fmla="*/ 36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6" h="37">
                <a:moveTo>
                  <a:pt x="217" y="36"/>
                </a:moveTo>
                <a:lnTo>
                  <a:pt x="217" y="36"/>
                </a:lnTo>
                <a:cubicBezTo>
                  <a:pt x="18" y="36"/>
                  <a:pt x="18" y="36"/>
                  <a:pt x="18" y="36"/>
                </a:cubicBezTo>
                <a:cubicBezTo>
                  <a:pt x="9" y="36"/>
                  <a:pt x="0" y="27"/>
                  <a:pt x="0" y="18"/>
                </a:cubicBezTo>
                <a:lnTo>
                  <a:pt x="0" y="18"/>
                </a:lnTo>
                <a:cubicBezTo>
                  <a:pt x="0" y="9"/>
                  <a:pt x="9" y="0"/>
                  <a:pt x="18" y="0"/>
                </a:cubicBezTo>
                <a:cubicBezTo>
                  <a:pt x="217" y="0"/>
                  <a:pt x="217" y="0"/>
                  <a:pt x="217" y="0"/>
                </a:cubicBezTo>
                <a:cubicBezTo>
                  <a:pt x="226" y="0"/>
                  <a:pt x="235" y="9"/>
                  <a:pt x="235" y="18"/>
                </a:cubicBezTo>
                <a:lnTo>
                  <a:pt x="235" y="18"/>
                </a:lnTo>
                <a:cubicBezTo>
                  <a:pt x="235" y="27"/>
                  <a:pt x="226" y="36"/>
                  <a:pt x="217" y="36"/>
                </a:cubicBezTo>
              </a:path>
            </a:pathLst>
          </a:custGeom>
          <a:solidFill>
            <a:srgbClr val="131414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59" name="Freeform 238">
            <a:extLst>
              <a:ext uri="{FF2B5EF4-FFF2-40B4-BE49-F238E27FC236}">
                <a16:creationId xmlns:a16="http://schemas.microsoft.com/office/drawing/2014/main" id="{28A36AD9-7CC9-6247-A042-5D674B4BC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5206" y="4274785"/>
            <a:ext cx="83037" cy="18980"/>
          </a:xfrm>
          <a:custGeom>
            <a:avLst/>
            <a:gdLst>
              <a:gd name="T0" fmla="*/ 135 w 155"/>
              <a:gd name="T1" fmla="*/ 36 h 37"/>
              <a:gd name="T2" fmla="*/ 135 w 155"/>
              <a:gd name="T3" fmla="*/ 36 h 37"/>
              <a:gd name="T4" fmla="*/ 18 w 155"/>
              <a:gd name="T5" fmla="*/ 36 h 37"/>
              <a:gd name="T6" fmla="*/ 0 w 155"/>
              <a:gd name="T7" fmla="*/ 18 h 37"/>
              <a:gd name="T8" fmla="*/ 0 w 155"/>
              <a:gd name="T9" fmla="*/ 18 h 37"/>
              <a:gd name="T10" fmla="*/ 18 w 155"/>
              <a:gd name="T11" fmla="*/ 0 h 37"/>
              <a:gd name="T12" fmla="*/ 135 w 155"/>
              <a:gd name="T13" fmla="*/ 0 h 37"/>
              <a:gd name="T14" fmla="*/ 154 w 155"/>
              <a:gd name="T15" fmla="*/ 18 h 37"/>
              <a:gd name="T16" fmla="*/ 154 w 155"/>
              <a:gd name="T17" fmla="*/ 18 h 37"/>
              <a:gd name="T18" fmla="*/ 135 w 155"/>
              <a:gd name="T19" fmla="*/ 36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5" h="37">
                <a:moveTo>
                  <a:pt x="135" y="36"/>
                </a:moveTo>
                <a:lnTo>
                  <a:pt x="135" y="36"/>
                </a:lnTo>
                <a:cubicBezTo>
                  <a:pt x="18" y="36"/>
                  <a:pt x="18" y="36"/>
                  <a:pt x="18" y="36"/>
                </a:cubicBezTo>
                <a:cubicBezTo>
                  <a:pt x="9" y="36"/>
                  <a:pt x="0" y="27"/>
                  <a:pt x="0" y="18"/>
                </a:cubicBezTo>
                <a:lnTo>
                  <a:pt x="0" y="18"/>
                </a:lnTo>
                <a:cubicBezTo>
                  <a:pt x="0" y="9"/>
                  <a:pt x="9" y="0"/>
                  <a:pt x="18" y="0"/>
                </a:cubicBezTo>
                <a:cubicBezTo>
                  <a:pt x="135" y="0"/>
                  <a:pt x="135" y="0"/>
                  <a:pt x="135" y="0"/>
                </a:cubicBezTo>
                <a:cubicBezTo>
                  <a:pt x="144" y="0"/>
                  <a:pt x="154" y="9"/>
                  <a:pt x="154" y="18"/>
                </a:cubicBezTo>
                <a:lnTo>
                  <a:pt x="154" y="18"/>
                </a:lnTo>
                <a:cubicBezTo>
                  <a:pt x="154" y="27"/>
                  <a:pt x="144" y="36"/>
                  <a:pt x="135" y="36"/>
                </a:cubicBezTo>
              </a:path>
            </a:pathLst>
          </a:custGeom>
          <a:solidFill>
            <a:srgbClr val="131414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60" name="Freeform 239">
            <a:extLst>
              <a:ext uri="{FF2B5EF4-FFF2-40B4-BE49-F238E27FC236}">
                <a16:creationId xmlns:a16="http://schemas.microsoft.com/office/drawing/2014/main" id="{A456327F-BDF0-E048-9E4D-E225367146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8454" y="2922478"/>
            <a:ext cx="83036" cy="87782"/>
          </a:xfrm>
          <a:custGeom>
            <a:avLst/>
            <a:gdLst>
              <a:gd name="T0" fmla="*/ 153 w 154"/>
              <a:gd name="T1" fmla="*/ 163 h 164"/>
              <a:gd name="T2" fmla="*/ 153 w 154"/>
              <a:gd name="T3" fmla="*/ 163 h 164"/>
              <a:gd name="T4" fmla="*/ 81 w 154"/>
              <a:gd name="T5" fmla="*/ 163 h 164"/>
              <a:gd name="T6" fmla="*/ 0 w 154"/>
              <a:gd name="T7" fmla="*/ 81 h 164"/>
              <a:gd name="T8" fmla="*/ 0 w 154"/>
              <a:gd name="T9" fmla="*/ 72 h 164"/>
              <a:gd name="T10" fmla="*/ 81 w 154"/>
              <a:gd name="T11" fmla="*/ 0 h 164"/>
              <a:gd name="T12" fmla="*/ 153 w 154"/>
              <a:gd name="T13" fmla="*/ 72 h 164"/>
              <a:gd name="T14" fmla="*/ 153 w 154"/>
              <a:gd name="T15" fmla="*/ 163 h 164"/>
              <a:gd name="T16" fmla="*/ 81 w 154"/>
              <a:gd name="T17" fmla="*/ 45 h 164"/>
              <a:gd name="T18" fmla="*/ 81 w 154"/>
              <a:gd name="T19" fmla="*/ 45 h 164"/>
              <a:gd name="T20" fmla="*/ 54 w 154"/>
              <a:gd name="T21" fmla="*/ 72 h 164"/>
              <a:gd name="T22" fmla="*/ 54 w 154"/>
              <a:gd name="T23" fmla="*/ 81 h 164"/>
              <a:gd name="T24" fmla="*/ 81 w 154"/>
              <a:gd name="T25" fmla="*/ 109 h 164"/>
              <a:gd name="T26" fmla="*/ 108 w 154"/>
              <a:gd name="T27" fmla="*/ 109 h 164"/>
              <a:gd name="T28" fmla="*/ 108 w 154"/>
              <a:gd name="T29" fmla="*/ 72 h 164"/>
              <a:gd name="T30" fmla="*/ 81 w 154"/>
              <a:gd name="T31" fmla="*/ 45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54" h="164">
                <a:moveTo>
                  <a:pt x="153" y="163"/>
                </a:moveTo>
                <a:lnTo>
                  <a:pt x="153" y="163"/>
                </a:lnTo>
                <a:cubicBezTo>
                  <a:pt x="81" y="163"/>
                  <a:pt x="81" y="163"/>
                  <a:pt x="81" y="163"/>
                </a:cubicBezTo>
                <a:cubicBezTo>
                  <a:pt x="36" y="163"/>
                  <a:pt x="0" y="126"/>
                  <a:pt x="0" y="81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36"/>
                  <a:pt x="36" y="0"/>
                  <a:pt x="81" y="0"/>
                </a:cubicBezTo>
                <a:cubicBezTo>
                  <a:pt x="117" y="0"/>
                  <a:pt x="153" y="27"/>
                  <a:pt x="153" y="72"/>
                </a:cubicBezTo>
                <a:lnTo>
                  <a:pt x="153" y="163"/>
                </a:lnTo>
                <a:close/>
                <a:moveTo>
                  <a:pt x="81" y="45"/>
                </a:moveTo>
                <a:lnTo>
                  <a:pt x="81" y="45"/>
                </a:lnTo>
                <a:cubicBezTo>
                  <a:pt x="63" y="45"/>
                  <a:pt x="54" y="54"/>
                  <a:pt x="54" y="72"/>
                </a:cubicBezTo>
                <a:cubicBezTo>
                  <a:pt x="54" y="81"/>
                  <a:pt x="54" y="81"/>
                  <a:pt x="54" y="81"/>
                </a:cubicBezTo>
                <a:cubicBezTo>
                  <a:pt x="54" y="99"/>
                  <a:pt x="63" y="109"/>
                  <a:pt x="81" y="109"/>
                </a:cubicBezTo>
                <a:cubicBezTo>
                  <a:pt x="108" y="109"/>
                  <a:pt x="108" y="109"/>
                  <a:pt x="108" y="109"/>
                </a:cubicBezTo>
                <a:cubicBezTo>
                  <a:pt x="108" y="72"/>
                  <a:pt x="108" y="72"/>
                  <a:pt x="108" y="72"/>
                </a:cubicBezTo>
                <a:cubicBezTo>
                  <a:pt x="108" y="54"/>
                  <a:pt x="99" y="45"/>
                  <a:pt x="81" y="45"/>
                </a:cubicBezTo>
                <a:close/>
              </a:path>
            </a:pathLst>
          </a:custGeom>
          <a:solidFill>
            <a:srgbClr val="131414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61" name="Freeform 240">
            <a:extLst>
              <a:ext uri="{FF2B5EF4-FFF2-40B4-BE49-F238E27FC236}">
                <a16:creationId xmlns:a16="http://schemas.microsoft.com/office/drawing/2014/main" id="{0294AFCD-6950-4249-962A-BEB18A9FE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4373" y="2922478"/>
            <a:ext cx="83036" cy="87782"/>
          </a:xfrm>
          <a:custGeom>
            <a:avLst/>
            <a:gdLst>
              <a:gd name="T0" fmla="*/ 82 w 155"/>
              <a:gd name="T1" fmla="*/ 163 h 164"/>
              <a:gd name="T2" fmla="*/ 82 w 155"/>
              <a:gd name="T3" fmla="*/ 163 h 164"/>
              <a:gd name="T4" fmla="*/ 0 w 155"/>
              <a:gd name="T5" fmla="*/ 163 h 164"/>
              <a:gd name="T6" fmla="*/ 0 w 155"/>
              <a:gd name="T7" fmla="*/ 72 h 164"/>
              <a:gd name="T8" fmla="*/ 73 w 155"/>
              <a:gd name="T9" fmla="*/ 0 h 164"/>
              <a:gd name="T10" fmla="*/ 154 w 155"/>
              <a:gd name="T11" fmla="*/ 72 h 164"/>
              <a:gd name="T12" fmla="*/ 154 w 155"/>
              <a:gd name="T13" fmla="*/ 81 h 164"/>
              <a:gd name="T14" fmla="*/ 82 w 155"/>
              <a:gd name="T15" fmla="*/ 163 h 164"/>
              <a:gd name="T16" fmla="*/ 54 w 155"/>
              <a:gd name="T17" fmla="*/ 109 h 164"/>
              <a:gd name="T18" fmla="*/ 54 w 155"/>
              <a:gd name="T19" fmla="*/ 109 h 164"/>
              <a:gd name="T20" fmla="*/ 82 w 155"/>
              <a:gd name="T21" fmla="*/ 109 h 164"/>
              <a:gd name="T22" fmla="*/ 109 w 155"/>
              <a:gd name="T23" fmla="*/ 81 h 164"/>
              <a:gd name="T24" fmla="*/ 109 w 155"/>
              <a:gd name="T25" fmla="*/ 72 h 164"/>
              <a:gd name="T26" fmla="*/ 73 w 155"/>
              <a:gd name="T27" fmla="*/ 45 h 164"/>
              <a:gd name="T28" fmla="*/ 54 w 155"/>
              <a:gd name="T29" fmla="*/ 72 h 164"/>
              <a:gd name="T30" fmla="*/ 54 w 155"/>
              <a:gd name="T31" fmla="*/ 109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55" h="164">
                <a:moveTo>
                  <a:pt x="82" y="163"/>
                </a:moveTo>
                <a:lnTo>
                  <a:pt x="82" y="163"/>
                </a:lnTo>
                <a:cubicBezTo>
                  <a:pt x="0" y="163"/>
                  <a:pt x="0" y="163"/>
                  <a:pt x="0" y="163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27"/>
                  <a:pt x="36" y="0"/>
                  <a:pt x="73" y="0"/>
                </a:cubicBezTo>
                <a:cubicBezTo>
                  <a:pt x="118" y="0"/>
                  <a:pt x="154" y="36"/>
                  <a:pt x="154" y="72"/>
                </a:cubicBezTo>
                <a:cubicBezTo>
                  <a:pt x="154" y="81"/>
                  <a:pt x="154" y="81"/>
                  <a:pt x="154" y="81"/>
                </a:cubicBezTo>
                <a:cubicBezTo>
                  <a:pt x="154" y="126"/>
                  <a:pt x="118" y="163"/>
                  <a:pt x="82" y="163"/>
                </a:cubicBezTo>
                <a:close/>
                <a:moveTo>
                  <a:pt x="54" y="109"/>
                </a:moveTo>
                <a:lnTo>
                  <a:pt x="54" y="109"/>
                </a:lnTo>
                <a:cubicBezTo>
                  <a:pt x="82" y="109"/>
                  <a:pt x="82" y="109"/>
                  <a:pt x="82" y="109"/>
                </a:cubicBezTo>
                <a:cubicBezTo>
                  <a:pt x="91" y="109"/>
                  <a:pt x="109" y="99"/>
                  <a:pt x="109" y="81"/>
                </a:cubicBezTo>
                <a:cubicBezTo>
                  <a:pt x="109" y="72"/>
                  <a:pt x="109" y="72"/>
                  <a:pt x="109" y="72"/>
                </a:cubicBezTo>
                <a:cubicBezTo>
                  <a:pt x="109" y="54"/>
                  <a:pt x="91" y="45"/>
                  <a:pt x="73" y="45"/>
                </a:cubicBezTo>
                <a:cubicBezTo>
                  <a:pt x="63" y="45"/>
                  <a:pt x="54" y="54"/>
                  <a:pt x="54" y="72"/>
                </a:cubicBezTo>
                <a:lnTo>
                  <a:pt x="54" y="109"/>
                </a:lnTo>
                <a:close/>
              </a:path>
            </a:pathLst>
          </a:custGeom>
          <a:solidFill>
            <a:srgbClr val="131414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62" name="Freeform 241">
            <a:extLst>
              <a:ext uri="{FF2B5EF4-FFF2-40B4-BE49-F238E27FC236}">
                <a16:creationId xmlns:a16="http://schemas.microsoft.com/office/drawing/2014/main" id="{CF016558-4A0E-4B44-97D6-B8679C7EB4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0138" y="3088550"/>
            <a:ext cx="28470" cy="120996"/>
          </a:xfrm>
          <a:custGeom>
            <a:avLst/>
            <a:gdLst>
              <a:gd name="T0" fmla="*/ 54 w 55"/>
              <a:gd name="T1" fmla="*/ 226 h 227"/>
              <a:gd name="T2" fmla="*/ 54 w 55"/>
              <a:gd name="T3" fmla="*/ 226 h 227"/>
              <a:gd name="T4" fmla="*/ 0 w 55"/>
              <a:gd name="T5" fmla="*/ 226 h 227"/>
              <a:gd name="T6" fmla="*/ 0 w 55"/>
              <a:gd name="T7" fmla="*/ 27 h 227"/>
              <a:gd name="T8" fmla="*/ 27 w 55"/>
              <a:gd name="T9" fmla="*/ 0 h 227"/>
              <a:gd name="T10" fmla="*/ 27 w 55"/>
              <a:gd name="T11" fmla="*/ 0 h 227"/>
              <a:gd name="T12" fmla="*/ 54 w 55"/>
              <a:gd name="T13" fmla="*/ 27 h 227"/>
              <a:gd name="T14" fmla="*/ 54 w 55"/>
              <a:gd name="T15" fmla="*/ 226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5" h="227">
                <a:moveTo>
                  <a:pt x="54" y="226"/>
                </a:moveTo>
                <a:lnTo>
                  <a:pt x="54" y="226"/>
                </a:lnTo>
                <a:cubicBezTo>
                  <a:pt x="0" y="226"/>
                  <a:pt x="0" y="226"/>
                  <a:pt x="0" y="226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9"/>
                  <a:pt x="9" y="0"/>
                  <a:pt x="27" y="0"/>
                </a:cubicBezTo>
                <a:lnTo>
                  <a:pt x="27" y="0"/>
                </a:lnTo>
                <a:cubicBezTo>
                  <a:pt x="36" y="0"/>
                  <a:pt x="54" y="9"/>
                  <a:pt x="54" y="27"/>
                </a:cubicBezTo>
                <a:lnTo>
                  <a:pt x="54" y="226"/>
                </a:lnTo>
              </a:path>
            </a:pathLst>
          </a:custGeom>
          <a:solidFill>
            <a:srgbClr val="131414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63" name="Freeform 242">
            <a:extLst>
              <a:ext uri="{FF2B5EF4-FFF2-40B4-BE49-F238E27FC236}">
                <a16:creationId xmlns:a16="http://schemas.microsoft.com/office/drawing/2014/main" id="{78240422-C34B-8B46-8D3D-F50421598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4884" y="2996024"/>
            <a:ext cx="23724" cy="68801"/>
          </a:xfrm>
          <a:custGeom>
            <a:avLst/>
            <a:gdLst>
              <a:gd name="T0" fmla="*/ 45 w 46"/>
              <a:gd name="T1" fmla="*/ 127 h 128"/>
              <a:gd name="T2" fmla="*/ 0 w 46"/>
              <a:gd name="T3" fmla="*/ 127 h 128"/>
              <a:gd name="T4" fmla="*/ 0 w 46"/>
              <a:gd name="T5" fmla="*/ 0 h 128"/>
              <a:gd name="T6" fmla="*/ 45 w 46"/>
              <a:gd name="T7" fmla="*/ 0 h 128"/>
              <a:gd name="T8" fmla="*/ 45 w 46"/>
              <a:gd name="T9" fmla="*/ 127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" h="128">
                <a:moveTo>
                  <a:pt x="45" y="127"/>
                </a:moveTo>
                <a:lnTo>
                  <a:pt x="0" y="127"/>
                </a:lnTo>
                <a:lnTo>
                  <a:pt x="0" y="0"/>
                </a:lnTo>
                <a:lnTo>
                  <a:pt x="45" y="0"/>
                </a:lnTo>
                <a:lnTo>
                  <a:pt x="45" y="127"/>
                </a:lnTo>
              </a:path>
            </a:pathLst>
          </a:custGeom>
          <a:solidFill>
            <a:srgbClr val="131414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64" name="Freeform 243">
            <a:extLst>
              <a:ext uri="{FF2B5EF4-FFF2-40B4-BE49-F238E27FC236}">
                <a16:creationId xmlns:a16="http://schemas.microsoft.com/office/drawing/2014/main" id="{4749666D-305A-0E47-AAEF-E15C96795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3886" y="3048219"/>
            <a:ext cx="268090" cy="175562"/>
          </a:xfrm>
          <a:custGeom>
            <a:avLst/>
            <a:gdLst>
              <a:gd name="T0" fmla="*/ 54 w 498"/>
              <a:gd name="T1" fmla="*/ 0 h 326"/>
              <a:gd name="T2" fmla="*/ 54 w 498"/>
              <a:gd name="T3" fmla="*/ 0 h 326"/>
              <a:gd name="T4" fmla="*/ 45 w 498"/>
              <a:gd name="T5" fmla="*/ 54 h 326"/>
              <a:gd name="T6" fmla="*/ 452 w 498"/>
              <a:gd name="T7" fmla="*/ 54 h 326"/>
              <a:gd name="T8" fmla="*/ 452 w 498"/>
              <a:gd name="T9" fmla="*/ 271 h 326"/>
              <a:gd name="T10" fmla="*/ 452 w 498"/>
              <a:gd name="T11" fmla="*/ 271 h 326"/>
              <a:gd name="T12" fmla="*/ 45 w 498"/>
              <a:gd name="T13" fmla="*/ 271 h 326"/>
              <a:gd name="T14" fmla="*/ 45 w 498"/>
              <a:gd name="T15" fmla="*/ 90 h 326"/>
              <a:gd name="T16" fmla="*/ 27 w 498"/>
              <a:gd name="T17" fmla="*/ 63 h 326"/>
              <a:gd name="T18" fmla="*/ 27 w 498"/>
              <a:gd name="T19" fmla="*/ 63 h 326"/>
              <a:gd name="T20" fmla="*/ 0 w 498"/>
              <a:gd name="T21" fmla="*/ 90 h 326"/>
              <a:gd name="T22" fmla="*/ 0 w 498"/>
              <a:gd name="T23" fmla="*/ 271 h 326"/>
              <a:gd name="T24" fmla="*/ 45 w 498"/>
              <a:gd name="T25" fmla="*/ 325 h 326"/>
              <a:gd name="T26" fmla="*/ 452 w 498"/>
              <a:gd name="T27" fmla="*/ 325 h 326"/>
              <a:gd name="T28" fmla="*/ 497 w 498"/>
              <a:gd name="T29" fmla="*/ 271 h 326"/>
              <a:gd name="T30" fmla="*/ 497 w 498"/>
              <a:gd name="T31" fmla="*/ 0 h 326"/>
              <a:gd name="T32" fmla="*/ 54 w 498"/>
              <a:gd name="T33" fmla="*/ 0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98" h="326">
                <a:moveTo>
                  <a:pt x="54" y="0"/>
                </a:moveTo>
                <a:lnTo>
                  <a:pt x="54" y="0"/>
                </a:lnTo>
                <a:cubicBezTo>
                  <a:pt x="45" y="54"/>
                  <a:pt x="45" y="54"/>
                  <a:pt x="45" y="54"/>
                </a:cubicBezTo>
                <a:cubicBezTo>
                  <a:pt x="452" y="54"/>
                  <a:pt x="452" y="54"/>
                  <a:pt x="452" y="54"/>
                </a:cubicBezTo>
                <a:cubicBezTo>
                  <a:pt x="452" y="271"/>
                  <a:pt x="452" y="271"/>
                  <a:pt x="452" y="271"/>
                </a:cubicBezTo>
                <a:lnTo>
                  <a:pt x="452" y="271"/>
                </a:lnTo>
                <a:cubicBezTo>
                  <a:pt x="45" y="271"/>
                  <a:pt x="45" y="271"/>
                  <a:pt x="45" y="271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81"/>
                  <a:pt x="36" y="63"/>
                  <a:pt x="27" y="63"/>
                </a:cubicBezTo>
                <a:lnTo>
                  <a:pt x="27" y="63"/>
                </a:lnTo>
                <a:cubicBezTo>
                  <a:pt x="9" y="63"/>
                  <a:pt x="0" y="81"/>
                  <a:pt x="0" y="90"/>
                </a:cubicBezTo>
                <a:cubicBezTo>
                  <a:pt x="0" y="271"/>
                  <a:pt x="0" y="271"/>
                  <a:pt x="0" y="271"/>
                </a:cubicBezTo>
                <a:cubicBezTo>
                  <a:pt x="0" y="298"/>
                  <a:pt x="18" y="325"/>
                  <a:pt x="45" y="325"/>
                </a:cubicBezTo>
                <a:cubicBezTo>
                  <a:pt x="452" y="325"/>
                  <a:pt x="452" y="325"/>
                  <a:pt x="452" y="325"/>
                </a:cubicBezTo>
                <a:cubicBezTo>
                  <a:pt x="479" y="325"/>
                  <a:pt x="497" y="298"/>
                  <a:pt x="497" y="271"/>
                </a:cubicBezTo>
                <a:cubicBezTo>
                  <a:pt x="497" y="0"/>
                  <a:pt x="497" y="0"/>
                  <a:pt x="497" y="0"/>
                </a:cubicBezTo>
                <a:lnTo>
                  <a:pt x="54" y="0"/>
                </a:lnTo>
              </a:path>
            </a:pathLst>
          </a:custGeom>
          <a:solidFill>
            <a:srgbClr val="131414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65" name="Freeform 244">
            <a:extLst>
              <a:ext uri="{FF2B5EF4-FFF2-40B4-BE49-F238E27FC236}">
                <a16:creationId xmlns:a16="http://schemas.microsoft.com/office/drawing/2014/main" id="{CA975D2E-1C95-E449-AF8E-139E1E76C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5417" y="2981790"/>
            <a:ext cx="329774" cy="97270"/>
          </a:xfrm>
          <a:custGeom>
            <a:avLst/>
            <a:gdLst>
              <a:gd name="T0" fmla="*/ 542 w 615"/>
              <a:gd name="T1" fmla="*/ 180 h 181"/>
              <a:gd name="T2" fmla="*/ 542 w 615"/>
              <a:gd name="T3" fmla="*/ 180 h 181"/>
              <a:gd name="T4" fmla="*/ 63 w 615"/>
              <a:gd name="T5" fmla="*/ 180 h 181"/>
              <a:gd name="T6" fmla="*/ 0 w 615"/>
              <a:gd name="T7" fmla="*/ 108 h 181"/>
              <a:gd name="T8" fmla="*/ 0 w 615"/>
              <a:gd name="T9" fmla="*/ 72 h 181"/>
              <a:gd name="T10" fmla="*/ 63 w 615"/>
              <a:gd name="T11" fmla="*/ 0 h 181"/>
              <a:gd name="T12" fmla="*/ 542 w 615"/>
              <a:gd name="T13" fmla="*/ 0 h 181"/>
              <a:gd name="T14" fmla="*/ 614 w 615"/>
              <a:gd name="T15" fmla="*/ 72 h 181"/>
              <a:gd name="T16" fmla="*/ 614 w 615"/>
              <a:gd name="T17" fmla="*/ 108 h 181"/>
              <a:gd name="T18" fmla="*/ 542 w 615"/>
              <a:gd name="T19" fmla="*/ 180 h 181"/>
              <a:gd name="T20" fmla="*/ 63 w 615"/>
              <a:gd name="T21" fmla="*/ 54 h 181"/>
              <a:gd name="T22" fmla="*/ 63 w 615"/>
              <a:gd name="T23" fmla="*/ 54 h 181"/>
              <a:gd name="T24" fmla="*/ 45 w 615"/>
              <a:gd name="T25" fmla="*/ 72 h 181"/>
              <a:gd name="T26" fmla="*/ 45 w 615"/>
              <a:gd name="T27" fmla="*/ 108 h 181"/>
              <a:gd name="T28" fmla="*/ 63 w 615"/>
              <a:gd name="T29" fmla="*/ 126 h 181"/>
              <a:gd name="T30" fmla="*/ 542 w 615"/>
              <a:gd name="T31" fmla="*/ 126 h 181"/>
              <a:gd name="T32" fmla="*/ 560 w 615"/>
              <a:gd name="T33" fmla="*/ 108 h 181"/>
              <a:gd name="T34" fmla="*/ 560 w 615"/>
              <a:gd name="T35" fmla="*/ 72 h 181"/>
              <a:gd name="T36" fmla="*/ 542 w 615"/>
              <a:gd name="T37" fmla="*/ 54 h 181"/>
              <a:gd name="T38" fmla="*/ 63 w 615"/>
              <a:gd name="T39" fmla="*/ 54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15" h="181">
                <a:moveTo>
                  <a:pt x="542" y="180"/>
                </a:moveTo>
                <a:lnTo>
                  <a:pt x="542" y="180"/>
                </a:lnTo>
                <a:cubicBezTo>
                  <a:pt x="63" y="180"/>
                  <a:pt x="63" y="180"/>
                  <a:pt x="63" y="180"/>
                </a:cubicBezTo>
                <a:cubicBezTo>
                  <a:pt x="27" y="180"/>
                  <a:pt x="0" y="144"/>
                  <a:pt x="0" y="108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36"/>
                  <a:pt x="27" y="0"/>
                  <a:pt x="63" y="0"/>
                </a:cubicBezTo>
                <a:cubicBezTo>
                  <a:pt x="542" y="0"/>
                  <a:pt x="542" y="0"/>
                  <a:pt x="542" y="0"/>
                </a:cubicBezTo>
                <a:cubicBezTo>
                  <a:pt x="578" y="0"/>
                  <a:pt x="614" y="36"/>
                  <a:pt x="614" y="72"/>
                </a:cubicBezTo>
                <a:cubicBezTo>
                  <a:pt x="614" y="108"/>
                  <a:pt x="614" y="108"/>
                  <a:pt x="614" y="108"/>
                </a:cubicBezTo>
                <a:cubicBezTo>
                  <a:pt x="614" y="144"/>
                  <a:pt x="578" y="180"/>
                  <a:pt x="542" y="180"/>
                </a:cubicBezTo>
                <a:close/>
                <a:moveTo>
                  <a:pt x="63" y="54"/>
                </a:moveTo>
                <a:lnTo>
                  <a:pt x="63" y="54"/>
                </a:lnTo>
                <a:cubicBezTo>
                  <a:pt x="54" y="54"/>
                  <a:pt x="45" y="63"/>
                  <a:pt x="45" y="72"/>
                </a:cubicBezTo>
                <a:cubicBezTo>
                  <a:pt x="45" y="108"/>
                  <a:pt x="45" y="108"/>
                  <a:pt x="45" y="108"/>
                </a:cubicBezTo>
                <a:cubicBezTo>
                  <a:pt x="45" y="117"/>
                  <a:pt x="54" y="126"/>
                  <a:pt x="63" y="126"/>
                </a:cubicBezTo>
                <a:cubicBezTo>
                  <a:pt x="542" y="126"/>
                  <a:pt x="542" y="126"/>
                  <a:pt x="542" y="126"/>
                </a:cubicBezTo>
                <a:cubicBezTo>
                  <a:pt x="551" y="126"/>
                  <a:pt x="560" y="117"/>
                  <a:pt x="560" y="108"/>
                </a:cubicBezTo>
                <a:cubicBezTo>
                  <a:pt x="560" y="72"/>
                  <a:pt x="560" y="72"/>
                  <a:pt x="560" y="72"/>
                </a:cubicBezTo>
                <a:cubicBezTo>
                  <a:pt x="560" y="63"/>
                  <a:pt x="551" y="54"/>
                  <a:pt x="542" y="54"/>
                </a:cubicBezTo>
                <a:lnTo>
                  <a:pt x="63" y="54"/>
                </a:lnTo>
                <a:close/>
              </a:path>
            </a:pathLst>
          </a:custGeom>
          <a:solidFill>
            <a:srgbClr val="131414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66" name="Freeform 245">
            <a:extLst>
              <a:ext uri="{FF2B5EF4-FFF2-40B4-BE49-F238E27FC236}">
                <a16:creationId xmlns:a16="http://schemas.microsoft.com/office/drawing/2014/main" id="{6AF0492C-6799-D14D-87E7-1790E83F6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8996" y="2130072"/>
            <a:ext cx="97270" cy="856462"/>
          </a:xfrm>
          <a:custGeom>
            <a:avLst/>
            <a:gdLst>
              <a:gd name="T0" fmla="*/ 181 w 182"/>
              <a:gd name="T1" fmla="*/ 1591 h 1592"/>
              <a:gd name="T2" fmla="*/ 0 w 182"/>
              <a:gd name="T3" fmla="*/ 1591 h 1592"/>
              <a:gd name="T4" fmla="*/ 0 w 182"/>
              <a:gd name="T5" fmla="*/ 0 h 1592"/>
              <a:gd name="T6" fmla="*/ 181 w 182"/>
              <a:gd name="T7" fmla="*/ 0 h 1592"/>
              <a:gd name="T8" fmla="*/ 181 w 182"/>
              <a:gd name="T9" fmla="*/ 1591 h 1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2" h="1592">
                <a:moveTo>
                  <a:pt x="181" y="1591"/>
                </a:moveTo>
                <a:lnTo>
                  <a:pt x="0" y="1591"/>
                </a:lnTo>
                <a:lnTo>
                  <a:pt x="0" y="0"/>
                </a:lnTo>
                <a:lnTo>
                  <a:pt x="181" y="0"/>
                </a:lnTo>
                <a:lnTo>
                  <a:pt x="181" y="1591"/>
                </a:lnTo>
              </a:path>
            </a:pathLst>
          </a:custGeom>
          <a:solidFill>
            <a:srgbClr val="F6B68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67" name="Freeform 246">
            <a:extLst>
              <a:ext uri="{FF2B5EF4-FFF2-40B4-BE49-F238E27FC236}">
                <a16:creationId xmlns:a16="http://schemas.microsoft.com/office/drawing/2014/main" id="{6D2FB9BD-39E5-DC42-A46D-18C5AE807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8996" y="3102785"/>
            <a:ext cx="97270" cy="856462"/>
          </a:xfrm>
          <a:custGeom>
            <a:avLst/>
            <a:gdLst>
              <a:gd name="T0" fmla="*/ 181 w 182"/>
              <a:gd name="T1" fmla="*/ 1590 h 1591"/>
              <a:gd name="T2" fmla="*/ 0 w 182"/>
              <a:gd name="T3" fmla="*/ 1590 h 1591"/>
              <a:gd name="T4" fmla="*/ 0 w 182"/>
              <a:gd name="T5" fmla="*/ 0 h 1591"/>
              <a:gd name="T6" fmla="*/ 181 w 182"/>
              <a:gd name="T7" fmla="*/ 0 h 1591"/>
              <a:gd name="T8" fmla="*/ 181 w 182"/>
              <a:gd name="T9" fmla="*/ 1590 h 1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2" h="1591">
                <a:moveTo>
                  <a:pt x="181" y="1590"/>
                </a:moveTo>
                <a:lnTo>
                  <a:pt x="0" y="1590"/>
                </a:lnTo>
                <a:lnTo>
                  <a:pt x="0" y="0"/>
                </a:lnTo>
                <a:lnTo>
                  <a:pt x="181" y="0"/>
                </a:lnTo>
                <a:lnTo>
                  <a:pt x="181" y="1590"/>
                </a:lnTo>
              </a:path>
            </a:pathLst>
          </a:custGeom>
          <a:solidFill>
            <a:srgbClr val="B8480F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68" name="Freeform 247">
            <a:extLst>
              <a:ext uri="{FF2B5EF4-FFF2-40B4-BE49-F238E27FC236}">
                <a16:creationId xmlns:a16="http://schemas.microsoft.com/office/drawing/2014/main" id="{C995DFB0-F2F0-1C4D-ACD2-A2970AC9BD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8996" y="4070752"/>
            <a:ext cx="97270" cy="861207"/>
          </a:xfrm>
          <a:custGeom>
            <a:avLst/>
            <a:gdLst>
              <a:gd name="T0" fmla="*/ 181 w 182"/>
              <a:gd name="T1" fmla="*/ 1600 h 1601"/>
              <a:gd name="T2" fmla="*/ 0 w 182"/>
              <a:gd name="T3" fmla="*/ 1600 h 1601"/>
              <a:gd name="T4" fmla="*/ 0 w 182"/>
              <a:gd name="T5" fmla="*/ 0 h 1601"/>
              <a:gd name="T6" fmla="*/ 181 w 182"/>
              <a:gd name="T7" fmla="*/ 0 h 1601"/>
              <a:gd name="T8" fmla="*/ 181 w 182"/>
              <a:gd name="T9" fmla="*/ 1600 h 1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2" h="1601">
                <a:moveTo>
                  <a:pt x="181" y="1600"/>
                </a:moveTo>
                <a:lnTo>
                  <a:pt x="0" y="1600"/>
                </a:lnTo>
                <a:lnTo>
                  <a:pt x="0" y="0"/>
                </a:lnTo>
                <a:lnTo>
                  <a:pt x="181" y="0"/>
                </a:lnTo>
                <a:lnTo>
                  <a:pt x="181" y="1600"/>
                </a:lnTo>
              </a:path>
            </a:pathLst>
          </a:custGeom>
          <a:solidFill>
            <a:srgbClr val="E86222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69" name="Freeform 248">
            <a:extLst>
              <a:ext uri="{FF2B5EF4-FFF2-40B4-BE49-F238E27FC236}">
                <a16:creationId xmlns:a16="http://schemas.microsoft.com/office/drawing/2014/main" id="{A5BC53EB-4C59-0B40-A42A-63285F486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8996" y="5043465"/>
            <a:ext cx="97270" cy="856462"/>
          </a:xfrm>
          <a:custGeom>
            <a:avLst/>
            <a:gdLst>
              <a:gd name="T0" fmla="*/ 181 w 182"/>
              <a:gd name="T1" fmla="*/ 1591 h 1592"/>
              <a:gd name="T2" fmla="*/ 0 w 182"/>
              <a:gd name="T3" fmla="*/ 1591 h 1592"/>
              <a:gd name="T4" fmla="*/ 0 w 182"/>
              <a:gd name="T5" fmla="*/ 0 h 1592"/>
              <a:gd name="T6" fmla="*/ 181 w 182"/>
              <a:gd name="T7" fmla="*/ 0 h 1592"/>
              <a:gd name="T8" fmla="*/ 181 w 182"/>
              <a:gd name="T9" fmla="*/ 1591 h 1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2" h="1592">
                <a:moveTo>
                  <a:pt x="181" y="1591"/>
                </a:moveTo>
                <a:lnTo>
                  <a:pt x="0" y="1591"/>
                </a:lnTo>
                <a:lnTo>
                  <a:pt x="0" y="0"/>
                </a:lnTo>
                <a:lnTo>
                  <a:pt x="181" y="0"/>
                </a:lnTo>
                <a:lnTo>
                  <a:pt x="181" y="1591"/>
                </a:lnTo>
              </a:path>
            </a:pathLst>
          </a:custGeom>
          <a:solidFill>
            <a:srgbClr val="F0894D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70" name="CuadroTexto 355">
            <a:extLst>
              <a:ext uri="{FF2B5EF4-FFF2-40B4-BE49-F238E27FC236}">
                <a16:creationId xmlns:a16="http://schemas.microsoft.com/office/drawing/2014/main" id="{2301F2E9-81B5-A34F-B3C5-330B94CB0AFF}"/>
              </a:ext>
            </a:extLst>
          </p:cNvPr>
          <p:cNvSpPr txBox="1"/>
          <p:nvPr/>
        </p:nvSpPr>
        <p:spPr>
          <a:xfrm>
            <a:off x="4059326" y="183168"/>
            <a:ext cx="4070185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b="1" dirty="0">
                <a:solidFill>
                  <a:srgbClr val="131414"/>
                </a:solidFill>
                <a:latin typeface="Funnel Display" charset="0"/>
                <a:ea typeface="Poppins" charset="0"/>
                <a:cs typeface="Poppins" charset="0"/>
              </a:rPr>
              <a:t>Pyramid Diagram</a:t>
            </a:r>
          </a:p>
        </p:txBody>
      </p:sp>
      <p:sp>
        <p:nvSpPr>
          <p:cNvPr id="71" name="CuadroTexto 356">
            <a:extLst>
              <a:ext uri="{FF2B5EF4-FFF2-40B4-BE49-F238E27FC236}">
                <a16:creationId xmlns:a16="http://schemas.microsoft.com/office/drawing/2014/main" id="{ACC4CE1E-B52B-7340-8747-D67BDF798110}"/>
              </a:ext>
            </a:extLst>
          </p:cNvPr>
          <p:cNvSpPr txBox="1"/>
          <p:nvPr/>
        </p:nvSpPr>
        <p:spPr>
          <a:xfrm>
            <a:off x="1225699" y="900539"/>
            <a:ext cx="973742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oppins" panose="020F0502020204030203" pitchFamily="34" charset="0"/>
                <a:ea typeface="Poppins" panose="020F0502020204030203" pitchFamily="34" charset="0"/>
                <a:cs typeface="Poppins" panose="020F0502020204030203" pitchFamily="34" charset="0"/>
              </a:rPr>
              <a:t>Add a short description here.</a:t>
            </a:r>
          </a:p>
        </p:txBody>
      </p:sp>
      <p:sp>
        <p:nvSpPr>
          <p:cNvPr id="72" name="CuadroTexto 395">
            <a:extLst>
              <a:ext uri="{FF2B5EF4-FFF2-40B4-BE49-F238E27FC236}">
                <a16:creationId xmlns:a16="http://schemas.microsoft.com/office/drawing/2014/main" id="{BFC127CE-0FF8-614C-BEC7-BD0AF68EA215}"/>
              </a:ext>
            </a:extLst>
          </p:cNvPr>
          <p:cNvSpPr txBox="1"/>
          <p:nvPr/>
        </p:nvSpPr>
        <p:spPr>
          <a:xfrm>
            <a:off x="8260142" y="2204142"/>
            <a:ext cx="122790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131414"/>
                </a:solidFill>
                <a:latin typeface="Poppins" charset="0"/>
                <a:ea typeface="Poppins" charset="0"/>
                <a:cs typeface="Poppins" charset="0"/>
              </a:rPr>
              <a:t>Strategy</a:t>
            </a:r>
          </a:p>
        </p:txBody>
      </p:sp>
      <p:sp>
        <p:nvSpPr>
          <p:cNvPr id="73" name="Rectangle 56">
            <a:extLst>
              <a:ext uri="{FF2B5EF4-FFF2-40B4-BE49-F238E27FC236}">
                <a16:creationId xmlns:a16="http://schemas.microsoft.com/office/drawing/2014/main" id="{0639639B-6B16-364C-9098-34233A2D1BFC}"/>
              </a:ext>
            </a:extLst>
          </p:cNvPr>
          <p:cNvSpPr/>
          <p:nvPr/>
        </p:nvSpPr>
        <p:spPr>
          <a:xfrm>
            <a:off x="8259280" y="2441176"/>
            <a:ext cx="18949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Poppins" panose="020F0502020204030203" pitchFamily="34" charset="0"/>
                <a:ea typeface="Poppins" panose="020F0502020204030203" pitchFamily="34" charset="0"/>
                <a:cs typeface="Poppins" panose="020F0502020204030203" pitchFamily="34" charset="0"/>
              </a:rPr>
              <a:t>Add a short description here.</a:t>
            </a:r>
          </a:p>
          <a:p>
            <a:endParaRPr lang="en-US" sz="1200" dirty="0">
              <a:latin typeface="Poppins" panose="020F0502020204030203" pitchFamily="34" charset="0"/>
              <a:ea typeface="Poppins" panose="020F0502020204030203" pitchFamily="34" charset="0"/>
              <a:cs typeface="Poppins" panose="020F0502020204030203" pitchFamily="34" charset="0"/>
            </a:endParaRPr>
          </a:p>
        </p:txBody>
      </p:sp>
      <p:sp>
        <p:nvSpPr>
          <p:cNvPr id="74" name="CuadroTexto 395">
            <a:extLst>
              <a:ext uri="{FF2B5EF4-FFF2-40B4-BE49-F238E27FC236}">
                <a16:creationId xmlns:a16="http://schemas.microsoft.com/office/drawing/2014/main" id="{F78DC851-7DE4-1148-B8AD-F820AC829D6D}"/>
              </a:ext>
            </a:extLst>
          </p:cNvPr>
          <p:cNvSpPr txBox="1"/>
          <p:nvPr/>
        </p:nvSpPr>
        <p:spPr>
          <a:xfrm>
            <a:off x="8260142" y="3189971"/>
            <a:ext cx="122790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131414"/>
                </a:solidFill>
                <a:latin typeface="Poppins" charset="0"/>
                <a:ea typeface="Poppins" charset="0"/>
                <a:cs typeface="Poppins" charset="0"/>
              </a:rPr>
              <a:t>Structure</a:t>
            </a:r>
          </a:p>
        </p:txBody>
      </p:sp>
      <p:sp>
        <p:nvSpPr>
          <p:cNvPr id="75" name="Rectangle 56">
            <a:extLst>
              <a:ext uri="{FF2B5EF4-FFF2-40B4-BE49-F238E27FC236}">
                <a16:creationId xmlns:a16="http://schemas.microsoft.com/office/drawing/2014/main" id="{00C905D2-C9A1-F544-BED9-EAD0DAC5A027}"/>
              </a:ext>
            </a:extLst>
          </p:cNvPr>
          <p:cNvSpPr/>
          <p:nvPr/>
        </p:nvSpPr>
        <p:spPr>
          <a:xfrm>
            <a:off x="8259280" y="3427005"/>
            <a:ext cx="18949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Poppins" panose="020F0502020204030203" pitchFamily="34" charset="0"/>
                <a:ea typeface="Poppins" panose="020F0502020204030203" pitchFamily="34" charset="0"/>
                <a:cs typeface="Poppins" panose="020F0502020204030203" pitchFamily="34" charset="0"/>
              </a:rPr>
              <a:t>Add a short description here.</a:t>
            </a:r>
          </a:p>
          <a:p>
            <a:endParaRPr lang="en-US" sz="1200" dirty="0">
              <a:latin typeface="Poppins" panose="020F0502020204030203" pitchFamily="34" charset="0"/>
              <a:ea typeface="Poppins" panose="020F0502020204030203" pitchFamily="34" charset="0"/>
              <a:cs typeface="Poppins" panose="020F0502020204030203" pitchFamily="34" charset="0"/>
            </a:endParaRPr>
          </a:p>
        </p:txBody>
      </p:sp>
      <p:sp>
        <p:nvSpPr>
          <p:cNvPr id="76" name="CuadroTexto 395">
            <a:extLst>
              <a:ext uri="{FF2B5EF4-FFF2-40B4-BE49-F238E27FC236}">
                <a16:creationId xmlns:a16="http://schemas.microsoft.com/office/drawing/2014/main" id="{EDAE466B-A858-C44E-915C-C3E09489F6B8}"/>
              </a:ext>
            </a:extLst>
          </p:cNvPr>
          <p:cNvSpPr txBox="1"/>
          <p:nvPr/>
        </p:nvSpPr>
        <p:spPr>
          <a:xfrm>
            <a:off x="8260142" y="4163280"/>
            <a:ext cx="122790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131414"/>
                </a:solidFill>
                <a:latin typeface="Poppins" charset="0"/>
                <a:ea typeface="Poppins" charset="0"/>
                <a:cs typeface="Poppins" charset="0"/>
              </a:rPr>
              <a:t>Process</a:t>
            </a:r>
          </a:p>
        </p:txBody>
      </p:sp>
      <p:sp>
        <p:nvSpPr>
          <p:cNvPr id="77" name="Rectangle 56">
            <a:extLst>
              <a:ext uri="{FF2B5EF4-FFF2-40B4-BE49-F238E27FC236}">
                <a16:creationId xmlns:a16="http://schemas.microsoft.com/office/drawing/2014/main" id="{3511AF50-A3CE-334F-9AB6-9D2CA5026DAF}"/>
              </a:ext>
            </a:extLst>
          </p:cNvPr>
          <p:cNvSpPr/>
          <p:nvPr/>
        </p:nvSpPr>
        <p:spPr>
          <a:xfrm>
            <a:off x="8259280" y="4400314"/>
            <a:ext cx="18949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Poppins" panose="020F0502020204030203" pitchFamily="34" charset="0"/>
                <a:ea typeface="Poppins" panose="020F0502020204030203" pitchFamily="34" charset="0"/>
                <a:cs typeface="Poppins" panose="020F0502020204030203" pitchFamily="34" charset="0"/>
              </a:rPr>
              <a:t>Add a short description here.</a:t>
            </a:r>
          </a:p>
          <a:p>
            <a:endParaRPr lang="en-US" sz="1200" dirty="0">
              <a:latin typeface="Poppins" panose="020F0502020204030203" pitchFamily="34" charset="0"/>
              <a:ea typeface="Poppins" panose="020F0502020204030203" pitchFamily="34" charset="0"/>
              <a:cs typeface="Poppins" panose="020F0502020204030203" pitchFamily="34" charset="0"/>
            </a:endParaRPr>
          </a:p>
        </p:txBody>
      </p:sp>
      <p:sp>
        <p:nvSpPr>
          <p:cNvPr id="78" name="CuadroTexto 395">
            <a:extLst>
              <a:ext uri="{FF2B5EF4-FFF2-40B4-BE49-F238E27FC236}">
                <a16:creationId xmlns:a16="http://schemas.microsoft.com/office/drawing/2014/main" id="{2E2DDDA5-F893-6A4E-A468-84807209E2E7}"/>
              </a:ext>
            </a:extLst>
          </p:cNvPr>
          <p:cNvSpPr txBox="1"/>
          <p:nvPr/>
        </p:nvSpPr>
        <p:spPr>
          <a:xfrm>
            <a:off x="8260142" y="5128874"/>
            <a:ext cx="162496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131414"/>
                </a:solidFill>
                <a:latin typeface="Poppins" charset="0"/>
                <a:ea typeface="Poppins" charset="0"/>
                <a:cs typeface="Poppins" charset="0"/>
              </a:rPr>
              <a:t>Implementation</a:t>
            </a:r>
          </a:p>
        </p:txBody>
      </p:sp>
      <p:sp>
        <p:nvSpPr>
          <p:cNvPr id="79" name="Rectangle 56">
            <a:extLst>
              <a:ext uri="{FF2B5EF4-FFF2-40B4-BE49-F238E27FC236}">
                <a16:creationId xmlns:a16="http://schemas.microsoft.com/office/drawing/2014/main" id="{46CA5DE7-3774-A44E-962B-399BE9FF20F1}"/>
              </a:ext>
            </a:extLst>
          </p:cNvPr>
          <p:cNvSpPr/>
          <p:nvPr/>
        </p:nvSpPr>
        <p:spPr>
          <a:xfrm>
            <a:off x="8259280" y="5365908"/>
            <a:ext cx="18949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Poppins" panose="020F0502020204030203" pitchFamily="34" charset="0"/>
                <a:ea typeface="Poppins" panose="020F0502020204030203" pitchFamily="34" charset="0"/>
                <a:cs typeface="Poppins" panose="020F0502020204030203" pitchFamily="34" charset="0"/>
              </a:rPr>
              <a:t>Add a short description here.</a:t>
            </a:r>
          </a:p>
          <a:p>
            <a:endParaRPr lang="en-US" sz="1200" dirty="0">
              <a:latin typeface="Poppins" panose="020F0502020204030203" pitchFamily="34" charset="0"/>
              <a:ea typeface="Poppins" panose="020F0502020204030203" pitchFamily="34" charset="0"/>
              <a:cs typeface="Poppins" panose="020F0502020204030203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1">
            <a:extLst>
              <a:ext uri="{FF2B5EF4-FFF2-40B4-BE49-F238E27FC236}">
                <a16:creationId xmlns:a16="http://schemas.microsoft.com/office/drawing/2014/main" id="{573F14F2-103C-9F46-A63D-363079027E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1990" y="1861638"/>
            <a:ext cx="4314484" cy="890470"/>
          </a:xfrm>
          <a:custGeom>
            <a:avLst/>
            <a:gdLst>
              <a:gd name="T0" fmla="*/ 8415 w 8416"/>
              <a:gd name="T1" fmla="*/ 1736 h 1737"/>
              <a:gd name="T2" fmla="*/ 0 w 8416"/>
              <a:gd name="T3" fmla="*/ 1736 h 1737"/>
              <a:gd name="T4" fmla="*/ 0 w 8416"/>
              <a:gd name="T5" fmla="*/ 0 h 1737"/>
              <a:gd name="T6" fmla="*/ 8415 w 8416"/>
              <a:gd name="T7" fmla="*/ 0 h 1737"/>
              <a:gd name="T8" fmla="*/ 8415 w 8416"/>
              <a:gd name="T9" fmla="*/ 1736 h 17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16" h="1737">
                <a:moveTo>
                  <a:pt x="8415" y="1736"/>
                </a:moveTo>
                <a:lnTo>
                  <a:pt x="0" y="1736"/>
                </a:lnTo>
                <a:lnTo>
                  <a:pt x="0" y="0"/>
                </a:lnTo>
                <a:lnTo>
                  <a:pt x="8415" y="0"/>
                </a:lnTo>
                <a:lnTo>
                  <a:pt x="8415" y="1736"/>
                </a:lnTo>
              </a:path>
            </a:pathLst>
          </a:custGeom>
          <a:solidFill>
            <a:srgbClr val="F6B689"/>
          </a:solidFill>
          <a:ln w="4762" cap="flat">
            <a:solidFill>
              <a:srgbClr val="F4F5F9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22" name="Freeform 2">
            <a:extLst>
              <a:ext uri="{FF2B5EF4-FFF2-40B4-BE49-F238E27FC236}">
                <a16:creationId xmlns:a16="http://schemas.microsoft.com/office/drawing/2014/main" id="{33A569C5-62D3-114A-8509-E67C0A0C5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1990" y="2752108"/>
            <a:ext cx="4314484" cy="892729"/>
          </a:xfrm>
          <a:custGeom>
            <a:avLst/>
            <a:gdLst>
              <a:gd name="T0" fmla="*/ 8415 w 8416"/>
              <a:gd name="T1" fmla="*/ 1743 h 1744"/>
              <a:gd name="T2" fmla="*/ 0 w 8416"/>
              <a:gd name="T3" fmla="*/ 1743 h 1744"/>
              <a:gd name="T4" fmla="*/ 0 w 8416"/>
              <a:gd name="T5" fmla="*/ 0 h 1744"/>
              <a:gd name="T6" fmla="*/ 8415 w 8416"/>
              <a:gd name="T7" fmla="*/ 0 h 1744"/>
              <a:gd name="T8" fmla="*/ 8415 w 8416"/>
              <a:gd name="T9" fmla="*/ 1743 h 1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16" h="1744">
                <a:moveTo>
                  <a:pt x="8415" y="1743"/>
                </a:moveTo>
                <a:lnTo>
                  <a:pt x="0" y="1743"/>
                </a:lnTo>
                <a:lnTo>
                  <a:pt x="0" y="0"/>
                </a:lnTo>
                <a:lnTo>
                  <a:pt x="8415" y="0"/>
                </a:lnTo>
                <a:lnTo>
                  <a:pt x="8415" y="1743"/>
                </a:lnTo>
              </a:path>
            </a:pathLst>
          </a:custGeom>
          <a:solidFill>
            <a:srgbClr val="B8480F"/>
          </a:solidFill>
          <a:ln w="4762" cap="flat">
            <a:solidFill>
              <a:srgbClr val="F4F5F9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23" name="Freeform 3">
            <a:extLst>
              <a:ext uri="{FF2B5EF4-FFF2-40B4-BE49-F238E27FC236}">
                <a16:creationId xmlns:a16="http://schemas.microsoft.com/office/drawing/2014/main" id="{FA512FA4-30DE-044C-A723-90494E681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1990" y="3644837"/>
            <a:ext cx="4314484" cy="894990"/>
          </a:xfrm>
          <a:custGeom>
            <a:avLst/>
            <a:gdLst>
              <a:gd name="T0" fmla="*/ 8415 w 8416"/>
              <a:gd name="T1" fmla="*/ 1745 h 1746"/>
              <a:gd name="T2" fmla="*/ 0 w 8416"/>
              <a:gd name="T3" fmla="*/ 1745 h 1746"/>
              <a:gd name="T4" fmla="*/ 0 w 8416"/>
              <a:gd name="T5" fmla="*/ 0 h 1746"/>
              <a:gd name="T6" fmla="*/ 8415 w 8416"/>
              <a:gd name="T7" fmla="*/ 0 h 1746"/>
              <a:gd name="T8" fmla="*/ 8415 w 8416"/>
              <a:gd name="T9" fmla="*/ 1745 h 17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16" h="1746">
                <a:moveTo>
                  <a:pt x="8415" y="1745"/>
                </a:moveTo>
                <a:lnTo>
                  <a:pt x="0" y="1745"/>
                </a:lnTo>
                <a:lnTo>
                  <a:pt x="0" y="0"/>
                </a:lnTo>
                <a:lnTo>
                  <a:pt x="8415" y="0"/>
                </a:lnTo>
                <a:lnTo>
                  <a:pt x="8415" y="1745"/>
                </a:lnTo>
              </a:path>
            </a:pathLst>
          </a:custGeom>
          <a:solidFill>
            <a:srgbClr val="D85A1A"/>
          </a:solidFill>
          <a:ln w="4762" cap="flat">
            <a:solidFill>
              <a:srgbClr val="F4F5F9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24" name="Freeform 4">
            <a:extLst>
              <a:ext uri="{FF2B5EF4-FFF2-40B4-BE49-F238E27FC236}">
                <a16:creationId xmlns:a16="http://schemas.microsoft.com/office/drawing/2014/main" id="{FDE412C1-0B73-9440-ADE4-BA6E731BD1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1990" y="4539827"/>
            <a:ext cx="4314484" cy="894990"/>
          </a:xfrm>
          <a:custGeom>
            <a:avLst/>
            <a:gdLst>
              <a:gd name="T0" fmla="*/ 8415 w 8416"/>
              <a:gd name="T1" fmla="*/ 1745 h 1746"/>
              <a:gd name="T2" fmla="*/ 0 w 8416"/>
              <a:gd name="T3" fmla="*/ 1745 h 1746"/>
              <a:gd name="T4" fmla="*/ 0 w 8416"/>
              <a:gd name="T5" fmla="*/ 0 h 1746"/>
              <a:gd name="T6" fmla="*/ 8415 w 8416"/>
              <a:gd name="T7" fmla="*/ 0 h 1746"/>
              <a:gd name="T8" fmla="*/ 8415 w 8416"/>
              <a:gd name="T9" fmla="*/ 1745 h 17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16" h="1746">
                <a:moveTo>
                  <a:pt x="8415" y="1745"/>
                </a:moveTo>
                <a:lnTo>
                  <a:pt x="0" y="1745"/>
                </a:lnTo>
                <a:lnTo>
                  <a:pt x="0" y="0"/>
                </a:lnTo>
                <a:lnTo>
                  <a:pt x="8415" y="0"/>
                </a:lnTo>
                <a:lnTo>
                  <a:pt x="8415" y="1745"/>
                </a:lnTo>
              </a:path>
            </a:pathLst>
          </a:custGeom>
          <a:solidFill>
            <a:srgbClr val="E86222"/>
          </a:solidFill>
          <a:ln w="4762" cap="flat">
            <a:solidFill>
              <a:srgbClr val="F4F5F9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1BBFD7E1-1D0F-F842-AA25-256E17500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1990" y="5434816"/>
            <a:ext cx="4314484" cy="894990"/>
          </a:xfrm>
          <a:custGeom>
            <a:avLst/>
            <a:gdLst>
              <a:gd name="T0" fmla="*/ 8415 w 8416"/>
              <a:gd name="T1" fmla="*/ 1744 h 1745"/>
              <a:gd name="T2" fmla="*/ 0 w 8416"/>
              <a:gd name="T3" fmla="*/ 1744 h 1745"/>
              <a:gd name="T4" fmla="*/ 0 w 8416"/>
              <a:gd name="T5" fmla="*/ 0 h 1745"/>
              <a:gd name="T6" fmla="*/ 8415 w 8416"/>
              <a:gd name="T7" fmla="*/ 0 h 1745"/>
              <a:gd name="T8" fmla="*/ 8415 w 8416"/>
              <a:gd name="T9" fmla="*/ 1744 h 17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16" h="1745">
                <a:moveTo>
                  <a:pt x="8415" y="1744"/>
                </a:moveTo>
                <a:lnTo>
                  <a:pt x="0" y="1744"/>
                </a:lnTo>
                <a:lnTo>
                  <a:pt x="0" y="0"/>
                </a:lnTo>
                <a:lnTo>
                  <a:pt x="8415" y="0"/>
                </a:lnTo>
                <a:lnTo>
                  <a:pt x="8415" y="1744"/>
                </a:lnTo>
              </a:path>
            </a:pathLst>
          </a:custGeom>
          <a:solidFill>
            <a:srgbClr val="F0894D"/>
          </a:solidFill>
          <a:ln w="4762" cap="flat">
            <a:solidFill>
              <a:srgbClr val="F4F5F9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26" name="Freeform 155">
            <a:extLst>
              <a:ext uri="{FF2B5EF4-FFF2-40B4-BE49-F238E27FC236}">
                <a16:creationId xmlns:a16="http://schemas.microsoft.com/office/drawing/2014/main" id="{D4DA4D14-9D39-7345-AF8C-D186CBFD1B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0984" y="6327547"/>
            <a:ext cx="2261" cy="2260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2A6FB0"/>
          </a:solidFill>
          <a:ln w="4762" cap="flat">
            <a:solidFill>
              <a:srgbClr val="FFFFFF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479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7" name="Freeform 156">
            <a:extLst>
              <a:ext uri="{FF2B5EF4-FFF2-40B4-BE49-F238E27FC236}">
                <a16:creationId xmlns:a16="http://schemas.microsoft.com/office/drawing/2014/main" id="{D3825554-768C-C148-B6B6-ED95C42F7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0984" y="6300426"/>
            <a:ext cx="13560" cy="27121"/>
          </a:xfrm>
          <a:custGeom>
            <a:avLst/>
            <a:gdLst>
              <a:gd name="T0" fmla="*/ 27 w 28"/>
              <a:gd name="T1" fmla="*/ 0 h 55"/>
              <a:gd name="T2" fmla="*/ 0 w 28"/>
              <a:gd name="T3" fmla="*/ 54 h 55"/>
              <a:gd name="T4" fmla="*/ 0 w 28"/>
              <a:gd name="T5" fmla="*/ 54 h 55"/>
              <a:gd name="T6" fmla="*/ 27 w 28"/>
              <a:gd name="T7" fmla="*/ 54 h 55"/>
              <a:gd name="T8" fmla="*/ 27 w 28"/>
              <a:gd name="T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55">
                <a:moveTo>
                  <a:pt x="27" y="0"/>
                </a:moveTo>
                <a:lnTo>
                  <a:pt x="0" y="54"/>
                </a:lnTo>
                <a:lnTo>
                  <a:pt x="0" y="54"/>
                </a:lnTo>
                <a:lnTo>
                  <a:pt x="27" y="54"/>
                </a:lnTo>
                <a:lnTo>
                  <a:pt x="27" y="0"/>
                </a:lnTo>
              </a:path>
            </a:pathLst>
          </a:custGeom>
          <a:solidFill>
            <a:srgbClr val="F4F5F9"/>
          </a:solidFill>
          <a:ln w="4762" cap="flat">
            <a:solidFill>
              <a:srgbClr val="FFFFFF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28" name="Freeform 157">
            <a:extLst>
              <a:ext uri="{FF2B5EF4-FFF2-40B4-BE49-F238E27FC236}">
                <a16:creationId xmlns:a16="http://schemas.microsoft.com/office/drawing/2014/main" id="{5B9674D4-418E-9749-B39C-09FC06845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4545" y="5434816"/>
            <a:ext cx="1023815" cy="894990"/>
          </a:xfrm>
          <a:custGeom>
            <a:avLst/>
            <a:gdLst>
              <a:gd name="T0" fmla="*/ 0 w 1999"/>
              <a:gd name="T1" fmla="*/ 1690 h 1745"/>
              <a:gd name="T2" fmla="*/ 0 w 1999"/>
              <a:gd name="T3" fmla="*/ 1744 h 1745"/>
              <a:gd name="T4" fmla="*/ 1998 w 1999"/>
              <a:gd name="T5" fmla="*/ 1744 h 1745"/>
              <a:gd name="T6" fmla="*/ 986 w 1999"/>
              <a:gd name="T7" fmla="*/ 0 h 1745"/>
              <a:gd name="T8" fmla="*/ 0 w 1999"/>
              <a:gd name="T9" fmla="*/ 1690 h 17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99" h="1745">
                <a:moveTo>
                  <a:pt x="0" y="1690"/>
                </a:moveTo>
                <a:lnTo>
                  <a:pt x="0" y="1744"/>
                </a:lnTo>
                <a:lnTo>
                  <a:pt x="1998" y="1744"/>
                </a:lnTo>
                <a:lnTo>
                  <a:pt x="986" y="0"/>
                </a:lnTo>
                <a:lnTo>
                  <a:pt x="0" y="1690"/>
                </a:lnTo>
              </a:path>
            </a:pathLst>
          </a:custGeom>
          <a:solidFill>
            <a:srgbClr val="F0894D"/>
          </a:solidFill>
          <a:ln w="4762" cap="flat">
            <a:solidFill>
              <a:srgbClr val="F4F5F9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29" name="Freeform 158">
            <a:extLst>
              <a:ext uri="{FF2B5EF4-FFF2-40B4-BE49-F238E27FC236}">
                <a16:creationId xmlns:a16="http://schemas.microsoft.com/office/drawing/2014/main" id="{1AB7D157-3D71-4940-8FC6-42C36BA1DE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8542" y="4539827"/>
            <a:ext cx="1552671" cy="1787720"/>
          </a:xfrm>
          <a:custGeom>
            <a:avLst/>
            <a:gdLst>
              <a:gd name="T0" fmla="*/ 271 w 3029"/>
              <a:gd name="T1" fmla="*/ 1265 h 3490"/>
              <a:gd name="T2" fmla="*/ 271 w 3029"/>
              <a:gd name="T3" fmla="*/ 1302 h 3490"/>
              <a:gd name="T4" fmla="*/ 271 w 3029"/>
              <a:gd name="T5" fmla="*/ 1265 h 3490"/>
              <a:gd name="T6" fmla="*/ 253 w 3029"/>
              <a:gd name="T7" fmla="*/ 1302 h 3490"/>
              <a:gd name="T8" fmla="*/ 0 w 3029"/>
              <a:gd name="T9" fmla="*/ 1745 h 3490"/>
              <a:gd name="T10" fmla="*/ 1012 w 3029"/>
              <a:gd name="T11" fmla="*/ 3489 h 3490"/>
              <a:gd name="T12" fmla="*/ 1527 w 3029"/>
              <a:gd name="T13" fmla="*/ 3489 h 3490"/>
              <a:gd name="T14" fmla="*/ 3028 w 3029"/>
              <a:gd name="T15" fmla="*/ 3489 h 3490"/>
              <a:gd name="T16" fmla="*/ 1003 w 3029"/>
              <a:gd name="T17" fmla="*/ 0 h 3490"/>
              <a:gd name="T18" fmla="*/ 271 w 3029"/>
              <a:gd name="T19" fmla="*/ 1265 h 3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029" h="3490">
                <a:moveTo>
                  <a:pt x="271" y="1265"/>
                </a:moveTo>
                <a:lnTo>
                  <a:pt x="271" y="1302"/>
                </a:lnTo>
                <a:lnTo>
                  <a:pt x="271" y="1265"/>
                </a:lnTo>
                <a:lnTo>
                  <a:pt x="253" y="1302"/>
                </a:lnTo>
                <a:lnTo>
                  <a:pt x="0" y="1745"/>
                </a:lnTo>
                <a:lnTo>
                  <a:pt x="1012" y="3489"/>
                </a:lnTo>
                <a:lnTo>
                  <a:pt x="1527" y="3489"/>
                </a:lnTo>
                <a:lnTo>
                  <a:pt x="3028" y="3489"/>
                </a:lnTo>
                <a:lnTo>
                  <a:pt x="1003" y="0"/>
                </a:lnTo>
                <a:lnTo>
                  <a:pt x="271" y="1265"/>
                </a:lnTo>
              </a:path>
            </a:pathLst>
          </a:custGeom>
          <a:solidFill>
            <a:srgbClr val="E86222"/>
          </a:solidFill>
          <a:ln w="4762" cap="flat">
            <a:solidFill>
              <a:srgbClr val="F4F5F9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0" name="Freeform 159">
            <a:extLst>
              <a:ext uri="{FF2B5EF4-FFF2-40B4-BE49-F238E27FC236}">
                <a16:creationId xmlns:a16="http://schemas.microsoft.com/office/drawing/2014/main" id="{41247A4F-8E15-A842-AC3C-8ADB2DA5A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3840" y="3644837"/>
            <a:ext cx="2072488" cy="2682710"/>
          </a:xfrm>
          <a:custGeom>
            <a:avLst/>
            <a:gdLst>
              <a:gd name="T0" fmla="*/ 524 w 4042"/>
              <a:gd name="T1" fmla="*/ 841 h 5235"/>
              <a:gd name="T2" fmla="*/ 524 w 4042"/>
              <a:gd name="T3" fmla="*/ 868 h 5235"/>
              <a:gd name="T4" fmla="*/ 524 w 4042"/>
              <a:gd name="T5" fmla="*/ 841 h 5235"/>
              <a:gd name="T6" fmla="*/ 506 w 4042"/>
              <a:gd name="T7" fmla="*/ 868 h 5235"/>
              <a:gd name="T8" fmla="*/ 0 w 4042"/>
              <a:gd name="T9" fmla="*/ 1745 h 5235"/>
              <a:gd name="T10" fmla="*/ 2025 w 4042"/>
              <a:gd name="T11" fmla="*/ 5234 h 5235"/>
              <a:gd name="T12" fmla="*/ 3028 w 4042"/>
              <a:gd name="T13" fmla="*/ 5234 h 5235"/>
              <a:gd name="T14" fmla="*/ 4041 w 4042"/>
              <a:gd name="T15" fmla="*/ 5234 h 5235"/>
              <a:gd name="T16" fmla="*/ 1004 w 4042"/>
              <a:gd name="T17" fmla="*/ 0 h 5235"/>
              <a:gd name="T18" fmla="*/ 524 w 4042"/>
              <a:gd name="T19" fmla="*/ 841 h 5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042" h="5235">
                <a:moveTo>
                  <a:pt x="524" y="841"/>
                </a:moveTo>
                <a:lnTo>
                  <a:pt x="524" y="868"/>
                </a:lnTo>
                <a:lnTo>
                  <a:pt x="524" y="841"/>
                </a:lnTo>
                <a:lnTo>
                  <a:pt x="506" y="868"/>
                </a:lnTo>
                <a:lnTo>
                  <a:pt x="0" y="1745"/>
                </a:lnTo>
                <a:lnTo>
                  <a:pt x="2025" y="5234"/>
                </a:lnTo>
                <a:lnTo>
                  <a:pt x="3028" y="5234"/>
                </a:lnTo>
                <a:lnTo>
                  <a:pt x="4041" y="5234"/>
                </a:lnTo>
                <a:lnTo>
                  <a:pt x="1004" y="0"/>
                </a:lnTo>
                <a:lnTo>
                  <a:pt x="524" y="841"/>
                </a:lnTo>
              </a:path>
            </a:pathLst>
          </a:custGeom>
          <a:solidFill>
            <a:srgbClr val="D85A1A"/>
          </a:solidFill>
          <a:ln w="4762" cap="flat">
            <a:solidFill>
              <a:srgbClr val="F4F5F9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1" name="Freeform 160">
            <a:extLst>
              <a:ext uri="{FF2B5EF4-FFF2-40B4-BE49-F238E27FC236}">
                <a16:creationId xmlns:a16="http://schemas.microsoft.com/office/drawing/2014/main" id="{6F683BAA-DDAB-4742-8F8E-5EDA942EBA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9136" y="2752108"/>
            <a:ext cx="2594566" cy="3575439"/>
          </a:xfrm>
          <a:custGeom>
            <a:avLst/>
            <a:gdLst>
              <a:gd name="T0" fmla="*/ 768 w 5062"/>
              <a:gd name="T1" fmla="*/ 415 h 6978"/>
              <a:gd name="T2" fmla="*/ 759 w 5062"/>
              <a:gd name="T3" fmla="*/ 433 h 6978"/>
              <a:gd name="T4" fmla="*/ 0 w 5062"/>
              <a:gd name="T5" fmla="*/ 1743 h 6978"/>
              <a:gd name="T6" fmla="*/ 3037 w 5062"/>
              <a:gd name="T7" fmla="*/ 6977 h 6978"/>
              <a:gd name="T8" fmla="*/ 4527 w 5062"/>
              <a:gd name="T9" fmla="*/ 6977 h 6978"/>
              <a:gd name="T10" fmla="*/ 5061 w 5062"/>
              <a:gd name="T11" fmla="*/ 6977 h 6978"/>
              <a:gd name="T12" fmla="*/ 1012 w 5062"/>
              <a:gd name="T13" fmla="*/ 0 h 6978"/>
              <a:gd name="T14" fmla="*/ 768 w 5062"/>
              <a:gd name="T15" fmla="*/ 415 h 69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062" h="6978">
                <a:moveTo>
                  <a:pt x="768" y="415"/>
                </a:moveTo>
                <a:lnTo>
                  <a:pt x="759" y="433"/>
                </a:lnTo>
                <a:lnTo>
                  <a:pt x="0" y="1743"/>
                </a:lnTo>
                <a:lnTo>
                  <a:pt x="3037" y="6977"/>
                </a:lnTo>
                <a:lnTo>
                  <a:pt x="4527" y="6977"/>
                </a:lnTo>
                <a:lnTo>
                  <a:pt x="5061" y="6977"/>
                </a:lnTo>
                <a:lnTo>
                  <a:pt x="1012" y="0"/>
                </a:lnTo>
                <a:lnTo>
                  <a:pt x="768" y="415"/>
                </a:lnTo>
              </a:path>
            </a:pathLst>
          </a:custGeom>
          <a:solidFill>
            <a:srgbClr val="B8480F"/>
          </a:solidFill>
          <a:ln w="4762" cap="flat">
            <a:solidFill>
              <a:srgbClr val="F4F5F9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2" name="Freeform 161">
            <a:extLst>
              <a:ext uri="{FF2B5EF4-FFF2-40B4-BE49-F238E27FC236}">
                <a16:creationId xmlns:a16="http://schemas.microsoft.com/office/drawing/2014/main" id="{C9D7BCA8-ED8E-D24F-9DFE-55B93DE7D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6693" y="1852598"/>
            <a:ext cx="3100824" cy="4474949"/>
          </a:xfrm>
          <a:custGeom>
            <a:avLst/>
            <a:gdLst>
              <a:gd name="T0" fmla="*/ 6020 w 6048"/>
              <a:gd name="T1" fmla="*/ 8677 h 8732"/>
              <a:gd name="T2" fmla="*/ 4790 w 6048"/>
              <a:gd name="T3" fmla="*/ 6544 h 8732"/>
              <a:gd name="T4" fmla="*/ 4763 w 6048"/>
              <a:gd name="T5" fmla="*/ 6507 h 8732"/>
              <a:gd name="T6" fmla="*/ 4763 w 6048"/>
              <a:gd name="T7" fmla="*/ 6507 h 8732"/>
              <a:gd name="T8" fmla="*/ 3524 w 6048"/>
              <a:gd name="T9" fmla="*/ 4365 h 8732"/>
              <a:gd name="T10" fmla="*/ 3515 w 6048"/>
              <a:gd name="T11" fmla="*/ 4338 h 8732"/>
              <a:gd name="T12" fmla="*/ 3471 w 6048"/>
              <a:gd name="T13" fmla="*/ 4257 h 8732"/>
              <a:gd name="T14" fmla="*/ 2269 w 6048"/>
              <a:gd name="T15" fmla="*/ 2187 h 8732"/>
              <a:gd name="T16" fmla="*/ 2260 w 6048"/>
              <a:gd name="T17" fmla="*/ 2169 h 8732"/>
              <a:gd name="T18" fmla="*/ 1012 w 6048"/>
              <a:gd name="T19" fmla="*/ 0 h 8732"/>
              <a:gd name="T20" fmla="*/ 1004 w 6048"/>
              <a:gd name="T21" fmla="*/ 18 h 8732"/>
              <a:gd name="T22" fmla="*/ 0 w 6048"/>
              <a:gd name="T23" fmla="*/ 1754 h 8732"/>
              <a:gd name="T24" fmla="*/ 4049 w 6048"/>
              <a:gd name="T25" fmla="*/ 8731 h 8732"/>
              <a:gd name="T26" fmla="*/ 6020 w 6048"/>
              <a:gd name="T27" fmla="*/ 8731 h 8732"/>
              <a:gd name="T28" fmla="*/ 6047 w 6048"/>
              <a:gd name="T29" fmla="*/ 8731 h 8732"/>
              <a:gd name="T30" fmla="*/ 6020 w 6048"/>
              <a:gd name="T31" fmla="*/ 8677 h 8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048" h="8732">
                <a:moveTo>
                  <a:pt x="6020" y="8677"/>
                </a:moveTo>
                <a:lnTo>
                  <a:pt x="4790" y="6544"/>
                </a:lnTo>
                <a:lnTo>
                  <a:pt x="4763" y="6507"/>
                </a:lnTo>
                <a:lnTo>
                  <a:pt x="4763" y="6507"/>
                </a:lnTo>
                <a:lnTo>
                  <a:pt x="3524" y="4365"/>
                </a:lnTo>
                <a:lnTo>
                  <a:pt x="3515" y="4338"/>
                </a:lnTo>
                <a:lnTo>
                  <a:pt x="3471" y="4257"/>
                </a:lnTo>
                <a:lnTo>
                  <a:pt x="2269" y="2187"/>
                </a:lnTo>
                <a:lnTo>
                  <a:pt x="2260" y="2169"/>
                </a:lnTo>
                <a:lnTo>
                  <a:pt x="1012" y="0"/>
                </a:lnTo>
                <a:lnTo>
                  <a:pt x="1004" y="18"/>
                </a:lnTo>
                <a:lnTo>
                  <a:pt x="0" y="1754"/>
                </a:lnTo>
                <a:lnTo>
                  <a:pt x="4049" y="8731"/>
                </a:lnTo>
                <a:lnTo>
                  <a:pt x="6020" y="8731"/>
                </a:lnTo>
                <a:lnTo>
                  <a:pt x="6047" y="8731"/>
                </a:lnTo>
                <a:lnTo>
                  <a:pt x="6020" y="8677"/>
                </a:lnTo>
              </a:path>
            </a:pathLst>
          </a:custGeom>
          <a:solidFill>
            <a:srgbClr val="F6B689"/>
          </a:solidFill>
          <a:ln w="4762" cap="flat">
            <a:solidFill>
              <a:srgbClr val="F4F5F9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3" name="Freeform 223">
            <a:extLst>
              <a:ext uri="{FF2B5EF4-FFF2-40B4-BE49-F238E27FC236}">
                <a16:creationId xmlns:a16="http://schemas.microsoft.com/office/drawing/2014/main" id="{13FB44C1-7163-1C4B-8C6B-FEFFDCEF48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3901" y="5706026"/>
            <a:ext cx="122044" cy="171766"/>
          </a:xfrm>
          <a:custGeom>
            <a:avLst/>
            <a:gdLst>
              <a:gd name="T0" fmla="*/ 235 w 236"/>
              <a:gd name="T1" fmla="*/ 335 h 336"/>
              <a:gd name="T2" fmla="*/ 235 w 236"/>
              <a:gd name="T3" fmla="*/ 335 h 336"/>
              <a:gd name="T4" fmla="*/ 0 w 236"/>
              <a:gd name="T5" fmla="*/ 335 h 336"/>
              <a:gd name="T6" fmla="*/ 0 w 236"/>
              <a:gd name="T7" fmla="*/ 45 h 336"/>
              <a:gd name="T8" fmla="*/ 45 w 236"/>
              <a:gd name="T9" fmla="*/ 0 h 336"/>
              <a:gd name="T10" fmla="*/ 181 w 236"/>
              <a:gd name="T11" fmla="*/ 0 h 336"/>
              <a:gd name="T12" fmla="*/ 235 w 236"/>
              <a:gd name="T13" fmla="*/ 45 h 336"/>
              <a:gd name="T14" fmla="*/ 235 w 236"/>
              <a:gd name="T15" fmla="*/ 335 h 336"/>
              <a:gd name="T16" fmla="*/ 45 w 236"/>
              <a:gd name="T17" fmla="*/ 289 h 336"/>
              <a:gd name="T18" fmla="*/ 45 w 236"/>
              <a:gd name="T19" fmla="*/ 289 h 336"/>
              <a:gd name="T20" fmla="*/ 181 w 236"/>
              <a:gd name="T21" fmla="*/ 289 h 336"/>
              <a:gd name="T22" fmla="*/ 181 w 236"/>
              <a:gd name="T23" fmla="*/ 45 h 336"/>
              <a:gd name="T24" fmla="*/ 181 w 236"/>
              <a:gd name="T25" fmla="*/ 45 h 336"/>
              <a:gd name="T26" fmla="*/ 45 w 236"/>
              <a:gd name="T27" fmla="*/ 45 h 336"/>
              <a:gd name="T28" fmla="*/ 45 w 236"/>
              <a:gd name="T29" fmla="*/ 45 h 336"/>
              <a:gd name="T30" fmla="*/ 45 w 236"/>
              <a:gd name="T31" fmla="*/ 289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36" h="336">
                <a:moveTo>
                  <a:pt x="235" y="335"/>
                </a:moveTo>
                <a:lnTo>
                  <a:pt x="235" y="335"/>
                </a:lnTo>
                <a:cubicBezTo>
                  <a:pt x="0" y="335"/>
                  <a:pt x="0" y="335"/>
                  <a:pt x="0" y="335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8"/>
                  <a:pt x="18" y="0"/>
                  <a:pt x="45" y="0"/>
                </a:cubicBezTo>
                <a:cubicBezTo>
                  <a:pt x="181" y="0"/>
                  <a:pt x="181" y="0"/>
                  <a:pt x="181" y="0"/>
                </a:cubicBezTo>
                <a:cubicBezTo>
                  <a:pt x="208" y="0"/>
                  <a:pt x="235" y="18"/>
                  <a:pt x="235" y="45"/>
                </a:cubicBezTo>
                <a:lnTo>
                  <a:pt x="235" y="335"/>
                </a:lnTo>
                <a:close/>
                <a:moveTo>
                  <a:pt x="45" y="289"/>
                </a:moveTo>
                <a:lnTo>
                  <a:pt x="45" y="289"/>
                </a:lnTo>
                <a:cubicBezTo>
                  <a:pt x="181" y="289"/>
                  <a:pt x="181" y="289"/>
                  <a:pt x="181" y="289"/>
                </a:cubicBezTo>
                <a:cubicBezTo>
                  <a:pt x="181" y="45"/>
                  <a:pt x="181" y="45"/>
                  <a:pt x="181" y="45"/>
                </a:cubicBezTo>
                <a:lnTo>
                  <a:pt x="181" y="45"/>
                </a:lnTo>
                <a:cubicBezTo>
                  <a:pt x="45" y="45"/>
                  <a:pt x="45" y="45"/>
                  <a:pt x="45" y="45"/>
                </a:cubicBezTo>
                <a:lnTo>
                  <a:pt x="45" y="45"/>
                </a:lnTo>
                <a:lnTo>
                  <a:pt x="45" y="289"/>
                </a:lnTo>
                <a:close/>
              </a:path>
            </a:pathLst>
          </a:custGeom>
          <a:solidFill>
            <a:srgbClr val="F4F5F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4" name="Freeform 224">
            <a:extLst>
              <a:ext uri="{FF2B5EF4-FFF2-40B4-BE49-F238E27FC236}">
                <a16:creationId xmlns:a16="http://schemas.microsoft.com/office/drawing/2014/main" id="{7C1833EA-A8A6-FB4B-9F9C-C2684A69CC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7678" y="5660824"/>
            <a:ext cx="348052" cy="219228"/>
          </a:xfrm>
          <a:custGeom>
            <a:avLst/>
            <a:gdLst>
              <a:gd name="T0" fmla="*/ 605 w 679"/>
              <a:gd name="T1" fmla="*/ 425 h 426"/>
              <a:gd name="T2" fmla="*/ 605 w 679"/>
              <a:gd name="T3" fmla="*/ 425 h 426"/>
              <a:gd name="T4" fmla="*/ 72 w 679"/>
              <a:gd name="T5" fmla="*/ 425 h 426"/>
              <a:gd name="T6" fmla="*/ 0 w 679"/>
              <a:gd name="T7" fmla="*/ 361 h 426"/>
              <a:gd name="T8" fmla="*/ 0 w 679"/>
              <a:gd name="T9" fmla="*/ 81 h 426"/>
              <a:gd name="T10" fmla="*/ 27 w 679"/>
              <a:gd name="T11" fmla="*/ 54 h 426"/>
              <a:gd name="T12" fmla="*/ 27 w 679"/>
              <a:gd name="T13" fmla="*/ 54 h 426"/>
              <a:gd name="T14" fmla="*/ 63 w 679"/>
              <a:gd name="T15" fmla="*/ 81 h 426"/>
              <a:gd name="T16" fmla="*/ 63 w 679"/>
              <a:gd name="T17" fmla="*/ 361 h 426"/>
              <a:gd name="T18" fmla="*/ 72 w 679"/>
              <a:gd name="T19" fmla="*/ 370 h 426"/>
              <a:gd name="T20" fmla="*/ 605 w 679"/>
              <a:gd name="T21" fmla="*/ 370 h 426"/>
              <a:gd name="T22" fmla="*/ 614 w 679"/>
              <a:gd name="T23" fmla="*/ 361 h 426"/>
              <a:gd name="T24" fmla="*/ 614 w 679"/>
              <a:gd name="T25" fmla="*/ 0 h 426"/>
              <a:gd name="T26" fmla="*/ 678 w 679"/>
              <a:gd name="T27" fmla="*/ 0 h 426"/>
              <a:gd name="T28" fmla="*/ 678 w 679"/>
              <a:gd name="T29" fmla="*/ 361 h 426"/>
              <a:gd name="T30" fmla="*/ 605 w 679"/>
              <a:gd name="T31" fmla="*/ 425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79" h="426">
                <a:moveTo>
                  <a:pt x="605" y="425"/>
                </a:moveTo>
                <a:lnTo>
                  <a:pt x="605" y="425"/>
                </a:lnTo>
                <a:cubicBezTo>
                  <a:pt x="72" y="425"/>
                  <a:pt x="72" y="425"/>
                  <a:pt x="72" y="425"/>
                </a:cubicBezTo>
                <a:cubicBezTo>
                  <a:pt x="27" y="425"/>
                  <a:pt x="0" y="397"/>
                  <a:pt x="0" y="361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63"/>
                  <a:pt x="9" y="54"/>
                  <a:pt x="27" y="54"/>
                </a:cubicBezTo>
                <a:lnTo>
                  <a:pt x="27" y="54"/>
                </a:lnTo>
                <a:cubicBezTo>
                  <a:pt x="45" y="54"/>
                  <a:pt x="63" y="63"/>
                  <a:pt x="63" y="81"/>
                </a:cubicBezTo>
                <a:cubicBezTo>
                  <a:pt x="63" y="361"/>
                  <a:pt x="63" y="361"/>
                  <a:pt x="63" y="361"/>
                </a:cubicBezTo>
                <a:cubicBezTo>
                  <a:pt x="63" y="361"/>
                  <a:pt x="63" y="370"/>
                  <a:pt x="72" y="370"/>
                </a:cubicBezTo>
                <a:cubicBezTo>
                  <a:pt x="605" y="370"/>
                  <a:pt x="605" y="370"/>
                  <a:pt x="605" y="370"/>
                </a:cubicBezTo>
                <a:lnTo>
                  <a:pt x="614" y="361"/>
                </a:lnTo>
                <a:cubicBezTo>
                  <a:pt x="614" y="0"/>
                  <a:pt x="614" y="0"/>
                  <a:pt x="614" y="0"/>
                </a:cubicBezTo>
                <a:cubicBezTo>
                  <a:pt x="678" y="0"/>
                  <a:pt x="678" y="0"/>
                  <a:pt x="678" y="0"/>
                </a:cubicBezTo>
                <a:cubicBezTo>
                  <a:pt x="678" y="361"/>
                  <a:pt x="678" y="361"/>
                  <a:pt x="678" y="361"/>
                </a:cubicBezTo>
                <a:cubicBezTo>
                  <a:pt x="678" y="397"/>
                  <a:pt x="642" y="425"/>
                  <a:pt x="605" y="425"/>
                </a:cubicBezTo>
              </a:path>
            </a:pathLst>
          </a:custGeom>
          <a:solidFill>
            <a:srgbClr val="F4F5F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5" name="Freeform 225">
            <a:extLst>
              <a:ext uri="{FF2B5EF4-FFF2-40B4-BE49-F238E27FC236}">
                <a16:creationId xmlns:a16="http://schemas.microsoft.com/office/drawing/2014/main" id="{CCBEF44C-21D9-5748-BD68-08913C319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8296" y="5516180"/>
            <a:ext cx="393253" cy="162726"/>
          </a:xfrm>
          <a:custGeom>
            <a:avLst/>
            <a:gdLst>
              <a:gd name="T0" fmla="*/ 650 w 769"/>
              <a:gd name="T1" fmla="*/ 317 h 318"/>
              <a:gd name="T2" fmla="*/ 650 w 769"/>
              <a:gd name="T3" fmla="*/ 317 h 318"/>
              <a:gd name="T4" fmla="*/ 560 w 769"/>
              <a:gd name="T5" fmla="*/ 281 h 318"/>
              <a:gd name="T6" fmla="*/ 470 w 769"/>
              <a:gd name="T7" fmla="*/ 317 h 318"/>
              <a:gd name="T8" fmla="*/ 388 w 769"/>
              <a:gd name="T9" fmla="*/ 281 h 318"/>
              <a:gd name="T10" fmla="*/ 298 w 769"/>
              <a:gd name="T11" fmla="*/ 317 h 318"/>
              <a:gd name="T12" fmla="*/ 207 w 769"/>
              <a:gd name="T13" fmla="*/ 281 h 318"/>
              <a:gd name="T14" fmla="*/ 108 w 769"/>
              <a:gd name="T15" fmla="*/ 317 h 318"/>
              <a:gd name="T16" fmla="*/ 0 w 769"/>
              <a:gd name="T17" fmla="*/ 190 h 318"/>
              <a:gd name="T18" fmla="*/ 0 w 769"/>
              <a:gd name="T19" fmla="*/ 181 h 318"/>
              <a:gd name="T20" fmla="*/ 99 w 769"/>
              <a:gd name="T21" fmla="*/ 27 h 318"/>
              <a:gd name="T22" fmla="*/ 153 w 769"/>
              <a:gd name="T23" fmla="*/ 0 h 318"/>
              <a:gd name="T24" fmla="*/ 614 w 769"/>
              <a:gd name="T25" fmla="*/ 0 h 318"/>
              <a:gd name="T26" fmla="*/ 614 w 769"/>
              <a:gd name="T27" fmla="*/ 0 h 318"/>
              <a:gd name="T28" fmla="*/ 668 w 769"/>
              <a:gd name="T29" fmla="*/ 27 h 318"/>
              <a:gd name="T30" fmla="*/ 768 w 769"/>
              <a:gd name="T31" fmla="*/ 181 h 318"/>
              <a:gd name="T32" fmla="*/ 768 w 769"/>
              <a:gd name="T33" fmla="*/ 190 h 318"/>
              <a:gd name="T34" fmla="*/ 659 w 769"/>
              <a:gd name="T35" fmla="*/ 317 h 318"/>
              <a:gd name="T36" fmla="*/ 650 w 769"/>
              <a:gd name="T37" fmla="*/ 317 h 318"/>
              <a:gd name="T38" fmla="*/ 560 w 769"/>
              <a:gd name="T39" fmla="*/ 199 h 318"/>
              <a:gd name="T40" fmla="*/ 560 w 769"/>
              <a:gd name="T41" fmla="*/ 199 h 318"/>
              <a:gd name="T42" fmla="*/ 560 w 769"/>
              <a:gd name="T43" fmla="*/ 199 h 318"/>
              <a:gd name="T44" fmla="*/ 596 w 769"/>
              <a:gd name="T45" fmla="*/ 217 h 318"/>
              <a:gd name="T46" fmla="*/ 650 w 769"/>
              <a:gd name="T47" fmla="*/ 253 h 318"/>
              <a:gd name="T48" fmla="*/ 705 w 769"/>
              <a:gd name="T49" fmla="*/ 199 h 318"/>
              <a:gd name="T50" fmla="*/ 614 w 769"/>
              <a:gd name="T51" fmla="*/ 64 h 318"/>
              <a:gd name="T52" fmla="*/ 153 w 769"/>
              <a:gd name="T53" fmla="*/ 64 h 318"/>
              <a:gd name="T54" fmla="*/ 153 w 769"/>
              <a:gd name="T55" fmla="*/ 64 h 318"/>
              <a:gd name="T56" fmla="*/ 63 w 769"/>
              <a:gd name="T57" fmla="*/ 199 h 318"/>
              <a:gd name="T58" fmla="*/ 117 w 769"/>
              <a:gd name="T59" fmla="*/ 253 h 318"/>
              <a:gd name="T60" fmla="*/ 171 w 769"/>
              <a:gd name="T61" fmla="*/ 217 h 318"/>
              <a:gd name="T62" fmla="*/ 207 w 769"/>
              <a:gd name="T63" fmla="*/ 199 h 318"/>
              <a:gd name="T64" fmla="*/ 207 w 769"/>
              <a:gd name="T65" fmla="*/ 199 h 318"/>
              <a:gd name="T66" fmla="*/ 243 w 769"/>
              <a:gd name="T67" fmla="*/ 217 h 318"/>
              <a:gd name="T68" fmla="*/ 298 w 769"/>
              <a:gd name="T69" fmla="*/ 253 h 318"/>
              <a:gd name="T70" fmla="*/ 352 w 769"/>
              <a:gd name="T71" fmla="*/ 217 h 318"/>
              <a:gd name="T72" fmla="*/ 388 w 769"/>
              <a:gd name="T73" fmla="*/ 199 h 318"/>
              <a:gd name="T74" fmla="*/ 388 w 769"/>
              <a:gd name="T75" fmla="*/ 199 h 318"/>
              <a:gd name="T76" fmla="*/ 415 w 769"/>
              <a:gd name="T77" fmla="*/ 217 h 318"/>
              <a:gd name="T78" fmla="*/ 470 w 769"/>
              <a:gd name="T79" fmla="*/ 253 h 318"/>
              <a:gd name="T80" fmla="*/ 524 w 769"/>
              <a:gd name="T81" fmla="*/ 217 h 318"/>
              <a:gd name="T82" fmla="*/ 560 w 769"/>
              <a:gd name="T83" fmla="*/ 199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69" h="318">
                <a:moveTo>
                  <a:pt x="650" y="317"/>
                </a:moveTo>
                <a:lnTo>
                  <a:pt x="650" y="317"/>
                </a:lnTo>
                <a:cubicBezTo>
                  <a:pt x="614" y="317"/>
                  <a:pt x="587" y="308"/>
                  <a:pt x="560" y="281"/>
                </a:cubicBezTo>
                <a:cubicBezTo>
                  <a:pt x="542" y="299"/>
                  <a:pt x="506" y="317"/>
                  <a:pt x="470" y="317"/>
                </a:cubicBezTo>
                <a:cubicBezTo>
                  <a:pt x="443" y="317"/>
                  <a:pt x="406" y="299"/>
                  <a:pt x="388" y="281"/>
                </a:cubicBezTo>
                <a:cubicBezTo>
                  <a:pt x="361" y="299"/>
                  <a:pt x="334" y="317"/>
                  <a:pt x="298" y="317"/>
                </a:cubicBezTo>
                <a:cubicBezTo>
                  <a:pt x="262" y="317"/>
                  <a:pt x="226" y="299"/>
                  <a:pt x="207" y="281"/>
                </a:cubicBezTo>
                <a:cubicBezTo>
                  <a:pt x="180" y="308"/>
                  <a:pt x="144" y="317"/>
                  <a:pt x="108" y="317"/>
                </a:cubicBezTo>
                <a:cubicBezTo>
                  <a:pt x="45" y="317"/>
                  <a:pt x="0" y="253"/>
                  <a:pt x="0" y="190"/>
                </a:cubicBezTo>
                <a:cubicBezTo>
                  <a:pt x="0" y="181"/>
                  <a:pt x="0" y="181"/>
                  <a:pt x="0" y="181"/>
                </a:cubicBezTo>
                <a:cubicBezTo>
                  <a:pt x="99" y="27"/>
                  <a:pt x="99" y="27"/>
                  <a:pt x="99" y="27"/>
                </a:cubicBezTo>
                <a:cubicBezTo>
                  <a:pt x="108" y="9"/>
                  <a:pt x="135" y="0"/>
                  <a:pt x="153" y="0"/>
                </a:cubicBezTo>
                <a:cubicBezTo>
                  <a:pt x="614" y="0"/>
                  <a:pt x="614" y="0"/>
                  <a:pt x="614" y="0"/>
                </a:cubicBezTo>
                <a:lnTo>
                  <a:pt x="614" y="0"/>
                </a:lnTo>
                <a:cubicBezTo>
                  <a:pt x="632" y="0"/>
                  <a:pt x="659" y="9"/>
                  <a:pt x="668" y="27"/>
                </a:cubicBezTo>
                <a:cubicBezTo>
                  <a:pt x="768" y="181"/>
                  <a:pt x="768" y="181"/>
                  <a:pt x="768" y="181"/>
                </a:cubicBezTo>
                <a:cubicBezTo>
                  <a:pt x="768" y="190"/>
                  <a:pt x="768" y="190"/>
                  <a:pt x="768" y="190"/>
                </a:cubicBezTo>
                <a:cubicBezTo>
                  <a:pt x="768" y="262"/>
                  <a:pt x="723" y="317"/>
                  <a:pt x="659" y="317"/>
                </a:cubicBezTo>
                <a:lnTo>
                  <a:pt x="650" y="317"/>
                </a:lnTo>
                <a:close/>
                <a:moveTo>
                  <a:pt x="560" y="199"/>
                </a:moveTo>
                <a:lnTo>
                  <a:pt x="560" y="199"/>
                </a:lnTo>
                <a:lnTo>
                  <a:pt x="560" y="199"/>
                </a:lnTo>
                <a:cubicBezTo>
                  <a:pt x="578" y="199"/>
                  <a:pt x="587" y="208"/>
                  <a:pt x="596" y="217"/>
                </a:cubicBezTo>
                <a:cubicBezTo>
                  <a:pt x="605" y="244"/>
                  <a:pt x="632" y="262"/>
                  <a:pt x="650" y="253"/>
                </a:cubicBezTo>
                <a:cubicBezTo>
                  <a:pt x="687" y="253"/>
                  <a:pt x="705" y="235"/>
                  <a:pt x="705" y="199"/>
                </a:cubicBezTo>
                <a:cubicBezTo>
                  <a:pt x="614" y="64"/>
                  <a:pt x="614" y="64"/>
                  <a:pt x="614" y="64"/>
                </a:cubicBezTo>
                <a:cubicBezTo>
                  <a:pt x="153" y="64"/>
                  <a:pt x="153" y="64"/>
                  <a:pt x="153" y="64"/>
                </a:cubicBezTo>
                <a:lnTo>
                  <a:pt x="153" y="64"/>
                </a:lnTo>
                <a:cubicBezTo>
                  <a:pt x="63" y="199"/>
                  <a:pt x="63" y="199"/>
                  <a:pt x="63" y="199"/>
                </a:cubicBezTo>
                <a:cubicBezTo>
                  <a:pt x="63" y="226"/>
                  <a:pt x="90" y="253"/>
                  <a:pt x="117" y="253"/>
                </a:cubicBezTo>
                <a:cubicBezTo>
                  <a:pt x="135" y="253"/>
                  <a:pt x="162" y="244"/>
                  <a:pt x="171" y="217"/>
                </a:cubicBezTo>
                <a:cubicBezTo>
                  <a:pt x="180" y="208"/>
                  <a:pt x="189" y="199"/>
                  <a:pt x="207" y="199"/>
                </a:cubicBezTo>
                <a:lnTo>
                  <a:pt x="207" y="199"/>
                </a:lnTo>
                <a:cubicBezTo>
                  <a:pt x="226" y="199"/>
                  <a:pt x="235" y="208"/>
                  <a:pt x="243" y="217"/>
                </a:cubicBezTo>
                <a:cubicBezTo>
                  <a:pt x="253" y="244"/>
                  <a:pt x="271" y="253"/>
                  <a:pt x="298" y="253"/>
                </a:cubicBezTo>
                <a:cubicBezTo>
                  <a:pt x="316" y="253"/>
                  <a:pt x="343" y="244"/>
                  <a:pt x="352" y="217"/>
                </a:cubicBezTo>
                <a:cubicBezTo>
                  <a:pt x="352" y="208"/>
                  <a:pt x="370" y="199"/>
                  <a:pt x="388" y="199"/>
                </a:cubicBezTo>
                <a:lnTo>
                  <a:pt x="388" y="199"/>
                </a:lnTo>
                <a:cubicBezTo>
                  <a:pt x="397" y="199"/>
                  <a:pt x="415" y="208"/>
                  <a:pt x="415" y="217"/>
                </a:cubicBezTo>
                <a:cubicBezTo>
                  <a:pt x="424" y="244"/>
                  <a:pt x="451" y="253"/>
                  <a:pt x="470" y="253"/>
                </a:cubicBezTo>
                <a:cubicBezTo>
                  <a:pt x="497" y="253"/>
                  <a:pt x="515" y="244"/>
                  <a:pt x="524" y="217"/>
                </a:cubicBezTo>
                <a:cubicBezTo>
                  <a:pt x="533" y="208"/>
                  <a:pt x="542" y="199"/>
                  <a:pt x="560" y="199"/>
                </a:cubicBezTo>
                <a:close/>
              </a:path>
            </a:pathLst>
          </a:custGeom>
          <a:solidFill>
            <a:srgbClr val="F4F5F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6" name="Freeform 226">
            <a:extLst>
              <a:ext uri="{FF2B5EF4-FFF2-40B4-BE49-F238E27FC236}">
                <a16:creationId xmlns:a16="http://schemas.microsoft.com/office/drawing/2014/main" id="{13F20D46-4501-DD4B-B235-28CCB5937E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7653" y="5174909"/>
            <a:ext cx="101704" cy="24860"/>
          </a:xfrm>
          <a:custGeom>
            <a:avLst/>
            <a:gdLst>
              <a:gd name="T0" fmla="*/ 199 w 200"/>
              <a:gd name="T1" fmla="*/ 46 h 47"/>
              <a:gd name="T2" fmla="*/ 0 w 200"/>
              <a:gd name="T3" fmla="*/ 46 h 47"/>
              <a:gd name="T4" fmla="*/ 0 w 200"/>
              <a:gd name="T5" fmla="*/ 0 h 47"/>
              <a:gd name="T6" fmla="*/ 199 w 200"/>
              <a:gd name="T7" fmla="*/ 0 h 47"/>
              <a:gd name="T8" fmla="*/ 199 w 200"/>
              <a:gd name="T9" fmla="*/ 46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0" h="47">
                <a:moveTo>
                  <a:pt x="199" y="46"/>
                </a:moveTo>
                <a:lnTo>
                  <a:pt x="0" y="46"/>
                </a:lnTo>
                <a:lnTo>
                  <a:pt x="0" y="0"/>
                </a:lnTo>
                <a:lnTo>
                  <a:pt x="199" y="0"/>
                </a:lnTo>
                <a:lnTo>
                  <a:pt x="199" y="46"/>
                </a:lnTo>
              </a:path>
            </a:pathLst>
          </a:custGeom>
          <a:solidFill>
            <a:srgbClr val="F4F5F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7" name="Freeform 227">
            <a:extLst>
              <a:ext uri="{FF2B5EF4-FFF2-40B4-BE49-F238E27FC236}">
                <a16:creationId xmlns:a16="http://schemas.microsoft.com/office/drawing/2014/main" id="{EEF64909-7DEB-4540-A759-974FEE2AAF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1214" y="5109366"/>
            <a:ext cx="101704" cy="189846"/>
          </a:xfrm>
          <a:custGeom>
            <a:avLst/>
            <a:gdLst>
              <a:gd name="T0" fmla="*/ 72 w 200"/>
              <a:gd name="T1" fmla="*/ 0 h 371"/>
              <a:gd name="T2" fmla="*/ 72 w 200"/>
              <a:gd name="T3" fmla="*/ 0 h 371"/>
              <a:gd name="T4" fmla="*/ 0 w 200"/>
              <a:gd name="T5" fmla="*/ 0 h 371"/>
              <a:gd name="T6" fmla="*/ 0 w 200"/>
              <a:gd name="T7" fmla="*/ 45 h 371"/>
              <a:gd name="T8" fmla="*/ 54 w 200"/>
              <a:gd name="T9" fmla="*/ 45 h 371"/>
              <a:gd name="T10" fmla="*/ 72 w 200"/>
              <a:gd name="T11" fmla="*/ 54 h 371"/>
              <a:gd name="T12" fmla="*/ 145 w 200"/>
              <a:gd name="T13" fmla="*/ 135 h 371"/>
              <a:gd name="T14" fmla="*/ 145 w 200"/>
              <a:gd name="T15" fmla="*/ 325 h 371"/>
              <a:gd name="T16" fmla="*/ 27 w 200"/>
              <a:gd name="T17" fmla="*/ 325 h 371"/>
              <a:gd name="T18" fmla="*/ 36 w 200"/>
              <a:gd name="T19" fmla="*/ 343 h 371"/>
              <a:gd name="T20" fmla="*/ 27 w 200"/>
              <a:gd name="T21" fmla="*/ 370 h 371"/>
              <a:gd name="T22" fmla="*/ 145 w 200"/>
              <a:gd name="T23" fmla="*/ 370 h 371"/>
              <a:gd name="T24" fmla="*/ 199 w 200"/>
              <a:gd name="T25" fmla="*/ 325 h 371"/>
              <a:gd name="T26" fmla="*/ 199 w 200"/>
              <a:gd name="T27" fmla="*/ 126 h 371"/>
              <a:gd name="T28" fmla="*/ 190 w 200"/>
              <a:gd name="T29" fmla="*/ 117 h 371"/>
              <a:gd name="T30" fmla="*/ 99 w 200"/>
              <a:gd name="T31" fmla="*/ 9 h 371"/>
              <a:gd name="T32" fmla="*/ 72 w 200"/>
              <a:gd name="T33" fmla="*/ 0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00" h="371">
                <a:moveTo>
                  <a:pt x="72" y="0"/>
                </a:moveTo>
                <a:lnTo>
                  <a:pt x="72" y="0"/>
                </a:lnTo>
                <a:cubicBezTo>
                  <a:pt x="0" y="0"/>
                  <a:pt x="0" y="0"/>
                  <a:pt x="0" y="0"/>
                </a:cubicBezTo>
                <a:cubicBezTo>
                  <a:pt x="0" y="45"/>
                  <a:pt x="0" y="45"/>
                  <a:pt x="0" y="45"/>
                </a:cubicBezTo>
                <a:cubicBezTo>
                  <a:pt x="54" y="45"/>
                  <a:pt x="54" y="45"/>
                  <a:pt x="54" y="45"/>
                </a:cubicBezTo>
                <a:cubicBezTo>
                  <a:pt x="63" y="45"/>
                  <a:pt x="72" y="45"/>
                  <a:pt x="72" y="54"/>
                </a:cubicBezTo>
                <a:cubicBezTo>
                  <a:pt x="145" y="135"/>
                  <a:pt x="145" y="135"/>
                  <a:pt x="145" y="135"/>
                </a:cubicBezTo>
                <a:cubicBezTo>
                  <a:pt x="145" y="325"/>
                  <a:pt x="145" y="325"/>
                  <a:pt x="145" y="325"/>
                </a:cubicBezTo>
                <a:cubicBezTo>
                  <a:pt x="27" y="325"/>
                  <a:pt x="27" y="325"/>
                  <a:pt x="27" y="325"/>
                </a:cubicBezTo>
                <a:cubicBezTo>
                  <a:pt x="27" y="334"/>
                  <a:pt x="36" y="334"/>
                  <a:pt x="36" y="343"/>
                </a:cubicBezTo>
                <a:cubicBezTo>
                  <a:pt x="36" y="352"/>
                  <a:pt x="27" y="361"/>
                  <a:pt x="27" y="370"/>
                </a:cubicBezTo>
                <a:cubicBezTo>
                  <a:pt x="145" y="370"/>
                  <a:pt x="145" y="370"/>
                  <a:pt x="145" y="370"/>
                </a:cubicBezTo>
                <a:cubicBezTo>
                  <a:pt x="172" y="370"/>
                  <a:pt x="199" y="352"/>
                  <a:pt x="199" y="325"/>
                </a:cubicBezTo>
                <a:cubicBezTo>
                  <a:pt x="199" y="126"/>
                  <a:pt x="199" y="126"/>
                  <a:pt x="199" y="126"/>
                </a:cubicBezTo>
                <a:lnTo>
                  <a:pt x="190" y="117"/>
                </a:lnTo>
                <a:cubicBezTo>
                  <a:pt x="99" y="9"/>
                  <a:pt x="99" y="9"/>
                  <a:pt x="99" y="9"/>
                </a:cubicBezTo>
                <a:cubicBezTo>
                  <a:pt x="91" y="0"/>
                  <a:pt x="81" y="0"/>
                  <a:pt x="72" y="0"/>
                </a:cubicBezTo>
              </a:path>
            </a:pathLst>
          </a:custGeom>
          <a:solidFill>
            <a:srgbClr val="F4F5F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8" name="Freeform 228">
            <a:extLst>
              <a:ext uri="{FF2B5EF4-FFF2-40B4-BE49-F238E27FC236}">
                <a16:creationId xmlns:a16="http://schemas.microsoft.com/office/drawing/2014/main" id="{812F258C-C24F-F54E-926A-D7FDCD00F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3008" y="5272092"/>
            <a:ext cx="122044" cy="33902"/>
          </a:xfrm>
          <a:custGeom>
            <a:avLst/>
            <a:gdLst>
              <a:gd name="T0" fmla="*/ 226 w 236"/>
              <a:gd name="T1" fmla="*/ 0 h 65"/>
              <a:gd name="T2" fmla="*/ 226 w 236"/>
              <a:gd name="T3" fmla="*/ 0 h 65"/>
              <a:gd name="T4" fmla="*/ 0 w 236"/>
              <a:gd name="T5" fmla="*/ 0 h 65"/>
              <a:gd name="T6" fmla="*/ 9 w 236"/>
              <a:gd name="T7" fmla="*/ 27 h 65"/>
              <a:gd name="T8" fmla="*/ 0 w 236"/>
              <a:gd name="T9" fmla="*/ 64 h 65"/>
              <a:gd name="T10" fmla="*/ 235 w 236"/>
              <a:gd name="T11" fmla="*/ 64 h 65"/>
              <a:gd name="T12" fmla="*/ 217 w 236"/>
              <a:gd name="T13" fmla="*/ 27 h 65"/>
              <a:gd name="T14" fmla="*/ 226 w 236"/>
              <a:gd name="T15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6" h="65">
                <a:moveTo>
                  <a:pt x="226" y="0"/>
                </a:moveTo>
                <a:lnTo>
                  <a:pt x="226" y="0"/>
                </a:lnTo>
                <a:cubicBezTo>
                  <a:pt x="0" y="0"/>
                  <a:pt x="0" y="0"/>
                  <a:pt x="0" y="0"/>
                </a:cubicBezTo>
                <a:cubicBezTo>
                  <a:pt x="9" y="9"/>
                  <a:pt x="9" y="18"/>
                  <a:pt x="9" y="27"/>
                </a:cubicBezTo>
                <a:cubicBezTo>
                  <a:pt x="9" y="45"/>
                  <a:pt x="9" y="54"/>
                  <a:pt x="0" y="64"/>
                </a:cubicBezTo>
                <a:cubicBezTo>
                  <a:pt x="235" y="64"/>
                  <a:pt x="235" y="64"/>
                  <a:pt x="235" y="64"/>
                </a:cubicBezTo>
                <a:cubicBezTo>
                  <a:pt x="226" y="54"/>
                  <a:pt x="217" y="45"/>
                  <a:pt x="217" y="27"/>
                </a:cubicBezTo>
                <a:cubicBezTo>
                  <a:pt x="217" y="18"/>
                  <a:pt x="226" y="9"/>
                  <a:pt x="226" y="0"/>
                </a:cubicBezTo>
              </a:path>
            </a:pathLst>
          </a:custGeom>
          <a:solidFill>
            <a:srgbClr val="F4F5F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9" name="Freeform 229">
            <a:extLst>
              <a:ext uri="{FF2B5EF4-FFF2-40B4-BE49-F238E27FC236}">
                <a16:creationId xmlns:a16="http://schemas.microsoft.com/office/drawing/2014/main" id="{6BB62596-5D1E-864D-B46B-557BA0374F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0624" y="5048344"/>
            <a:ext cx="302850" cy="214706"/>
          </a:xfrm>
          <a:custGeom>
            <a:avLst/>
            <a:gdLst>
              <a:gd name="T0" fmla="*/ 561 w 589"/>
              <a:gd name="T1" fmla="*/ 407 h 417"/>
              <a:gd name="T2" fmla="*/ 561 w 589"/>
              <a:gd name="T3" fmla="*/ 407 h 417"/>
              <a:gd name="T4" fmla="*/ 588 w 589"/>
              <a:gd name="T5" fmla="*/ 407 h 417"/>
              <a:gd name="T6" fmla="*/ 588 w 589"/>
              <a:gd name="T7" fmla="*/ 163 h 417"/>
              <a:gd name="T8" fmla="*/ 588 w 589"/>
              <a:gd name="T9" fmla="*/ 118 h 417"/>
              <a:gd name="T10" fmla="*/ 588 w 589"/>
              <a:gd name="T11" fmla="*/ 54 h 417"/>
              <a:gd name="T12" fmla="*/ 525 w 589"/>
              <a:gd name="T13" fmla="*/ 0 h 417"/>
              <a:gd name="T14" fmla="*/ 28 w 589"/>
              <a:gd name="T15" fmla="*/ 0 h 417"/>
              <a:gd name="T16" fmla="*/ 0 w 589"/>
              <a:gd name="T17" fmla="*/ 28 h 417"/>
              <a:gd name="T18" fmla="*/ 28 w 589"/>
              <a:gd name="T19" fmla="*/ 64 h 417"/>
              <a:gd name="T20" fmla="*/ 525 w 589"/>
              <a:gd name="T21" fmla="*/ 64 h 417"/>
              <a:gd name="T22" fmla="*/ 525 w 589"/>
              <a:gd name="T23" fmla="*/ 416 h 417"/>
              <a:gd name="T24" fmla="*/ 561 w 589"/>
              <a:gd name="T25" fmla="*/ 407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89" h="417">
                <a:moveTo>
                  <a:pt x="561" y="407"/>
                </a:moveTo>
                <a:lnTo>
                  <a:pt x="561" y="407"/>
                </a:lnTo>
                <a:cubicBezTo>
                  <a:pt x="570" y="407"/>
                  <a:pt x="579" y="407"/>
                  <a:pt x="588" y="407"/>
                </a:cubicBezTo>
                <a:cubicBezTo>
                  <a:pt x="588" y="163"/>
                  <a:pt x="588" y="163"/>
                  <a:pt x="588" y="163"/>
                </a:cubicBezTo>
                <a:cubicBezTo>
                  <a:pt x="588" y="118"/>
                  <a:pt x="588" y="118"/>
                  <a:pt x="588" y="118"/>
                </a:cubicBezTo>
                <a:cubicBezTo>
                  <a:pt x="588" y="54"/>
                  <a:pt x="588" y="54"/>
                  <a:pt x="588" y="54"/>
                </a:cubicBezTo>
                <a:cubicBezTo>
                  <a:pt x="588" y="28"/>
                  <a:pt x="561" y="0"/>
                  <a:pt x="525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9" y="0"/>
                  <a:pt x="0" y="9"/>
                  <a:pt x="0" y="28"/>
                </a:cubicBezTo>
                <a:cubicBezTo>
                  <a:pt x="0" y="45"/>
                  <a:pt x="9" y="64"/>
                  <a:pt x="28" y="64"/>
                </a:cubicBezTo>
                <a:cubicBezTo>
                  <a:pt x="525" y="64"/>
                  <a:pt x="525" y="64"/>
                  <a:pt x="525" y="64"/>
                </a:cubicBezTo>
                <a:cubicBezTo>
                  <a:pt x="525" y="416"/>
                  <a:pt x="525" y="416"/>
                  <a:pt x="525" y="416"/>
                </a:cubicBezTo>
                <a:cubicBezTo>
                  <a:pt x="534" y="407"/>
                  <a:pt x="543" y="407"/>
                  <a:pt x="561" y="407"/>
                </a:cubicBezTo>
              </a:path>
            </a:pathLst>
          </a:custGeom>
          <a:solidFill>
            <a:srgbClr val="F4F5F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0" name="Freeform 230">
            <a:extLst>
              <a:ext uri="{FF2B5EF4-FFF2-40B4-BE49-F238E27FC236}">
                <a16:creationId xmlns:a16="http://schemas.microsoft.com/office/drawing/2014/main" id="{52E3CD8F-D9BB-8E45-88AD-143F87AD21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2265" y="5163608"/>
            <a:ext cx="61022" cy="140124"/>
          </a:xfrm>
          <a:custGeom>
            <a:avLst/>
            <a:gdLst>
              <a:gd name="T0" fmla="*/ 117 w 118"/>
              <a:gd name="T1" fmla="*/ 208 h 273"/>
              <a:gd name="T2" fmla="*/ 117 w 118"/>
              <a:gd name="T3" fmla="*/ 208 h 273"/>
              <a:gd name="T4" fmla="*/ 63 w 118"/>
              <a:gd name="T5" fmla="*/ 208 h 273"/>
              <a:gd name="T6" fmla="*/ 63 w 118"/>
              <a:gd name="T7" fmla="*/ 0 h 273"/>
              <a:gd name="T8" fmla="*/ 0 w 118"/>
              <a:gd name="T9" fmla="*/ 0 h 273"/>
              <a:gd name="T10" fmla="*/ 0 w 118"/>
              <a:gd name="T11" fmla="*/ 217 h 273"/>
              <a:gd name="T12" fmla="*/ 9 w 118"/>
              <a:gd name="T13" fmla="*/ 253 h 273"/>
              <a:gd name="T14" fmla="*/ 54 w 118"/>
              <a:gd name="T15" fmla="*/ 272 h 273"/>
              <a:gd name="T16" fmla="*/ 54 w 118"/>
              <a:gd name="T17" fmla="*/ 272 h 273"/>
              <a:gd name="T18" fmla="*/ 117 w 118"/>
              <a:gd name="T19" fmla="*/ 272 h 273"/>
              <a:gd name="T20" fmla="*/ 108 w 118"/>
              <a:gd name="T21" fmla="*/ 235 h 273"/>
              <a:gd name="T22" fmla="*/ 117 w 118"/>
              <a:gd name="T23" fmla="*/ 208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8" h="273">
                <a:moveTo>
                  <a:pt x="117" y="208"/>
                </a:moveTo>
                <a:lnTo>
                  <a:pt x="117" y="208"/>
                </a:lnTo>
                <a:cubicBezTo>
                  <a:pt x="63" y="208"/>
                  <a:pt x="63" y="208"/>
                  <a:pt x="63" y="208"/>
                </a:cubicBezTo>
                <a:cubicBezTo>
                  <a:pt x="63" y="0"/>
                  <a:pt x="63" y="0"/>
                  <a:pt x="6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7"/>
                  <a:pt x="0" y="217"/>
                  <a:pt x="0" y="217"/>
                </a:cubicBezTo>
                <a:cubicBezTo>
                  <a:pt x="0" y="226"/>
                  <a:pt x="0" y="235"/>
                  <a:pt x="9" y="253"/>
                </a:cubicBezTo>
                <a:cubicBezTo>
                  <a:pt x="27" y="262"/>
                  <a:pt x="36" y="272"/>
                  <a:pt x="54" y="272"/>
                </a:cubicBezTo>
                <a:lnTo>
                  <a:pt x="54" y="272"/>
                </a:lnTo>
                <a:cubicBezTo>
                  <a:pt x="117" y="272"/>
                  <a:pt x="117" y="272"/>
                  <a:pt x="117" y="272"/>
                </a:cubicBezTo>
                <a:cubicBezTo>
                  <a:pt x="108" y="262"/>
                  <a:pt x="108" y="253"/>
                  <a:pt x="108" y="235"/>
                </a:cubicBezTo>
                <a:cubicBezTo>
                  <a:pt x="108" y="226"/>
                  <a:pt x="108" y="217"/>
                  <a:pt x="117" y="208"/>
                </a:cubicBezTo>
              </a:path>
            </a:pathLst>
          </a:custGeom>
          <a:solidFill>
            <a:srgbClr val="F4F5F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1" name="Freeform 231">
            <a:extLst>
              <a:ext uri="{FF2B5EF4-FFF2-40B4-BE49-F238E27FC236}">
                <a16:creationId xmlns:a16="http://schemas.microsoft.com/office/drawing/2014/main" id="{57C22E94-9734-114F-A6D5-F245BD8B2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6972" y="5242711"/>
            <a:ext cx="83624" cy="83622"/>
          </a:xfrm>
          <a:custGeom>
            <a:avLst/>
            <a:gdLst>
              <a:gd name="T0" fmla="*/ 81 w 163"/>
              <a:gd name="T1" fmla="*/ 163 h 164"/>
              <a:gd name="T2" fmla="*/ 81 w 163"/>
              <a:gd name="T3" fmla="*/ 163 h 164"/>
              <a:gd name="T4" fmla="*/ 0 w 163"/>
              <a:gd name="T5" fmla="*/ 81 h 164"/>
              <a:gd name="T6" fmla="*/ 81 w 163"/>
              <a:gd name="T7" fmla="*/ 0 h 164"/>
              <a:gd name="T8" fmla="*/ 162 w 163"/>
              <a:gd name="T9" fmla="*/ 81 h 164"/>
              <a:gd name="T10" fmla="*/ 81 w 163"/>
              <a:gd name="T11" fmla="*/ 163 h 164"/>
              <a:gd name="T12" fmla="*/ 81 w 163"/>
              <a:gd name="T13" fmla="*/ 45 h 164"/>
              <a:gd name="T14" fmla="*/ 81 w 163"/>
              <a:gd name="T15" fmla="*/ 45 h 164"/>
              <a:gd name="T16" fmla="*/ 45 w 163"/>
              <a:gd name="T17" fmla="*/ 81 h 164"/>
              <a:gd name="T18" fmla="*/ 81 w 163"/>
              <a:gd name="T19" fmla="*/ 118 h 164"/>
              <a:gd name="T20" fmla="*/ 117 w 163"/>
              <a:gd name="T21" fmla="*/ 81 h 164"/>
              <a:gd name="T22" fmla="*/ 81 w 163"/>
              <a:gd name="T23" fmla="*/ 45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3" h="164">
                <a:moveTo>
                  <a:pt x="81" y="163"/>
                </a:moveTo>
                <a:lnTo>
                  <a:pt x="81" y="163"/>
                </a:lnTo>
                <a:cubicBezTo>
                  <a:pt x="36" y="163"/>
                  <a:pt x="0" y="127"/>
                  <a:pt x="0" y="81"/>
                </a:cubicBezTo>
                <a:cubicBezTo>
                  <a:pt x="0" y="36"/>
                  <a:pt x="36" y="0"/>
                  <a:pt x="81" y="0"/>
                </a:cubicBezTo>
                <a:cubicBezTo>
                  <a:pt x="126" y="0"/>
                  <a:pt x="162" y="36"/>
                  <a:pt x="162" y="81"/>
                </a:cubicBezTo>
                <a:cubicBezTo>
                  <a:pt x="162" y="127"/>
                  <a:pt x="126" y="163"/>
                  <a:pt x="81" y="163"/>
                </a:cubicBezTo>
                <a:close/>
                <a:moveTo>
                  <a:pt x="81" y="45"/>
                </a:moveTo>
                <a:lnTo>
                  <a:pt x="81" y="45"/>
                </a:lnTo>
                <a:cubicBezTo>
                  <a:pt x="63" y="45"/>
                  <a:pt x="45" y="63"/>
                  <a:pt x="45" y="81"/>
                </a:cubicBezTo>
                <a:cubicBezTo>
                  <a:pt x="45" y="99"/>
                  <a:pt x="63" y="118"/>
                  <a:pt x="81" y="118"/>
                </a:cubicBezTo>
                <a:cubicBezTo>
                  <a:pt x="99" y="118"/>
                  <a:pt x="117" y="99"/>
                  <a:pt x="117" y="81"/>
                </a:cubicBezTo>
                <a:cubicBezTo>
                  <a:pt x="117" y="63"/>
                  <a:pt x="99" y="45"/>
                  <a:pt x="81" y="45"/>
                </a:cubicBezTo>
                <a:close/>
              </a:path>
            </a:pathLst>
          </a:custGeom>
          <a:solidFill>
            <a:srgbClr val="F4F5F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2" name="Freeform 232">
            <a:extLst>
              <a:ext uri="{FF2B5EF4-FFF2-40B4-BE49-F238E27FC236}">
                <a16:creationId xmlns:a16="http://schemas.microsoft.com/office/drawing/2014/main" id="{1EF47ED5-7AA1-0740-A7DD-7FEC90D687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5206" y="5242711"/>
            <a:ext cx="88144" cy="83622"/>
          </a:xfrm>
          <a:custGeom>
            <a:avLst/>
            <a:gdLst>
              <a:gd name="T0" fmla="*/ 81 w 173"/>
              <a:gd name="T1" fmla="*/ 163 h 164"/>
              <a:gd name="T2" fmla="*/ 81 w 173"/>
              <a:gd name="T3" fmla="*/ 163 h 164"/>
              <a:gd name="T4" fmla="*/ 0 w 173"/>
              <a:gd name="T5" fmla="*/ 81 h 164"/>
              <a:gd name="T6" fmla="*/ 81 w 173"/>
              <a:gd name="T7" fmla="*/ 0 h 164"/>
              <a:gd name="T8" fmla="*/ 172 w 173"/>
              <a:gd name="T9" fmla="*/ 81 h 164"/>
              <a:gd name="T10" fmla="*/ 81 w 173"/>
              <a:gd name="T11" fmla="*/ 163 h 164"/>
              <a:gd name="T12" fmla="*/ 81 w 173"/>
              <a:gd name="T13" fmla="*/ 45 h 164"/>
              <a:gd name="T14" fmla="*/ 81 w 173"/>
              <a:gd name="T15" fmla="*/ 45 h 164"/>
              <a:gd name="T16" fmla="*/ 45 w 173"/>
              <a:gd name="T17" fmla="*/ 81 h 164"/>
              <a:gd name="T18" fmla="*/ 81 w 173"/>
              <a:gd name="T19" fmla="*/ 118 h 164"/>
              <a:gd name="T20" fmla="*/ 118 w 173"/>
              <a:gd name="T21" fmla="*/ 81 h 164"/>
              <a:gd name="T22" fmla="*/ 81 w 173"/>
              <a:gd name="T23" fmla="*/ 45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73" h="164">
                <a:moveTo>
                  <a:pt x="81" y="163"/>
                </a:moveTo>
                <a:lnTo>
                  <a:pt x="81" y="163"/>
                </a:lnTo>
                <a:cubicBezTo>
                  <a:pt x="36" y="163"/>
                  <a:pt x="0" y="127"/>
                  <a:pt x="0" y="81"/>
                </a:cubicBezTo>
                <a:cubicBezTo>
                  <a:pt x="0" y="36"/>
                  <a:pt x="36" y="0"/>
                  <a:pt x="81" y="0"/>
                </a:cubicBezTo>
                <a:cubicBezTo>
                  <a:pt x="127" y="0"/>
                  <a:pt x="172" y="36"/>
                  <a:pt x="172" y="81"/>
                </a:cubicBezTo>
                <a:cubicBezTo>
                  <a:pt x="172" y="127"/>
                  <a:pt x="127" y="163"/>
                  <a:pt x="81" y="163"/>
                </a:cubicBezTo>
                <a:close/>
                <a:moveTo>
                  <a:pt x="81" y="45"/>
                </a:moveTo>
                <a:lnTo>
                  <a:pt x="81" y="45"/>
                </a:lnTo>
                <a:cubicBezTo>
                  <a:pt x="63" y="45"/>
                  <a:pt x="45" y="63"/>
                  <a:pt x="45" y="81"/>
                </a:cubicBezTo>
                <a:cubicBezTo>
                  <a:pt x="45" y="99"/>
                  <a:pt x="63" y="118"/>
                  <a:pt x="81" y="118"/>
                </a:cubicBezTo>
                <a:cubicBezTo>
                  <a:pt x="109" y="118"/>
                  <a:pt x="118" y="99"/>
                  <a:pt x="118" y="81"/>
                </a:cubicBezTo>
                <a:cubicBezTo>
                  <a:pt x="118" y="63"/>
                  <a:pt x="109" y="45"/>
                  <a:pt x="81" y="45"/>
                </a:cubicBezTo>
                <a:close/>
              </a:path>
            </a:pathLst>
          </a:custGeom>
          <a:solidFill>
            <a:srgbClr val="F4F5F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3" name="Freeform 233">
            <a:extLst>
              <a:ext uri="{FF2B5EF4-FFF2-40B4-BE49-F238E27FC236}">
                <a16:creationId xmlns:a16="http://schemas.microsoft.com/office/drawing/2014/main" id="{EF00EA9E-8591-3A4B-BF18-BFB4F2CB7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9664" y="5104846"/>
            <a:ext cx="122044" cy="27121"/>
          </a:xfrm>
          <a:custGeom>
            <a:avLst/>
            <a:gdLst>
              <a:gd name="T0" fmla="*/ 208 w 237"/>
              <a:gd name="T1" fmla="*/ 54 h 55"/>
              <a:gd name="T2" fmla="*/ 208 w 237"/>
              <a:gd name="T3" fmla="*/ 54 h 55"/>
              <a:gd name="T4" fmla="*/ 28 w 237"/>
              <a:gd name="T5" fmla="*/ 54 h 55"/>
              <a:gd name="T6" fmla="*/ 0 w 237"/>
              <a:gd name="T7" fmla="*/ 27 h 55"/>
              <a:gd name="T8" fmla="*/ 0 w 237"/>
              <a:gd name="T9" fmla="*/ 27 h 55"/>
              <a:gd name="T10" fmla="*/ 28 w 237"/>
              <a:gd name="T11" fmla="*/ 0 h 55"/>
              <a:gd name="T12" fmla="*/ 208 w 237"/>
              <a:gd name="T13" fmla="*/ 0 h 55"/>
              <a:gd name="T14" fmla="*/ 236 w 237"/>
              <a:gd name="T15" fmla="*/ 27 h 55"/>
              <a:gd name="T16" fmla="*/ 236 w 237"/>
              <a:gd name="T17" fmla="*/ 27 h 55"/>
              <a:gd name="T18" fmla="*/ 208 w 237"/>
              <a:gd name="T19" fmla="*/ 54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7" h="55">
                <a:moveTo>
                  <a:pt x="208" y="54"/>
                </a:moveTo>
                <a:lnTo>
                  <a:pt x="208" y="54"/>
                </a:lnTo>
                <a:cubicBezTo>
                  <a:pt x="28" y="54"/>
                  <a:pt x="28" y="54"/>
                  <a:pt x="28" y="54"/>
                </a:cubicBezTo>
                <a:cubicBezTo>
                  <a:pt x="10" y="54"/>
                  <a:pt x="0" y="36"/>
                  <a:pt x="0" y="27"/>
                </a:cubicBezTo>
                <a:lnTo>
                  <a:pt x="0" y="27"/>
                </a:lnTo>
                <a:cubicBezTo>
                  <a:pt x="0" y="9"/>
                  <a:pt x="10" y="0"/>
                  <a:pt x="28" y="0"/>
                </a:cubicBezTo>
                <a:cubicBezTo>
                  <a:pt x="208" y="0"/>
                  <a:pt x="208" y="0"/>
                  <a:pt x="208" y="0"/>
                </a:cubicBezTo>
                <a:cubicBezTo>
                  <a:pt x="227" y="0"/>
                  <a:pt x="236" y="9"/>
                  <a:pt x="236" y="27"/>
                </a:cubicBezTo>
                <a:lnTo>
                  <a:pt x="236" y="27"/>
                </a:lnTo>
                <a:cubicBezTo>
                  <a:pt x="236" y="36"/>
                  <a:pt x="227" y="54"/>
                  <a:pt x="208" y="54"/>
                </a:cubicBezTo>
              </a:path>
            </a:pathLst>
          </a:custGeom>
          <a:solidFill>
            <a:srgbClr val="F4F5F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4" name="Freeform 234">
            <a:extLst>
              <a:ext uri="{FF2B5EF4-FFF2-40B4-BE49-F238E27FC236}">
                <a16:creationId xmlns:a16="http://schemas.microsoft.com/office/drawing/2014/main" id="{5C54883D-59B5-B949-AFFC-B57C9CB34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7745" y="5150047"/>
            <a:ext cx="65542" cy="22601"/>
          </a:xfrm>
          <a:custGeom>
            <a:avLst/>
            <a:gdLst>
              <a:gd name="T0" fmla="*/ 99 w 127"/>
              <a:gd name="T1" fmla="*/ 45 h 46"/>
              <a:gd name="T2" fmla="*/ 99 w 127"/>
              <a:gd name="T3" fmla="*/ 45 h 46"/>
              <a:gd name="T4" fmla="*/ 18 w 127"/>
              <a:gd name="T5" fmla="*/ 45 h 46"/>
              <a:gd name="T6" fmla="*/ 0 w 127"/>
              <a:gd name="T7" fmla="*/ 18 h 46"/>
              <a:gd name="T8" fmla="*/ 0 w 127"/>
              <a:gd name="T9" fmla="*/ 18 h 46"/>
              <a:gd name="T10" fmla="*/ 27 w 127"/>
              <a:gd name="T11" fmla="*/ 0 h 46"/>
              <a:gd name="T12" fmla="*/ 99 w 127"/>
              <a:gd name="T13" fmla="*/ 0 h 46"/>
              <a:gd name="T14" fmla="*/ 126 w 127"/>
              <a:gd name="T15" fmla="*/ 27 h 46"/>
              <a:gd name="T16" fmla="*/ 126 w 127"/>
              <a:gd name="T17" fmla="*/ 27 h 46"/>
              <a:gd name="T18" fmla="*/ 99 w 127"/>
              <a:gd name="T19" fmla="*/ 45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" h="46">
                <a:moveTo>
                  <a:pt x="99" y="45"/>
                </a:moveTo>
                <a:lnTo>
                  <a:pt x="99" y="45"/>
                </a:lnTo>
                <a:cubicBezTo>
                  <a:pt x="18" y="45"/>
                  <a:pt x="18" y="45"/>
                  <a:pt x="18" y="45"/>
                </a:cubicBezTo>
                <a:cubicBezTo>
                  <a:pt x="9" y="45"/>
                  <a:pt x="0" y="36"/>
                  <a:pt x="0" y="18"/>
                </a:cubicBezTo>
                <a:lnTo>
                  <a:pt x="0" y="18"/>
                </a:lnTo>
                <a:cubicBezTo>
                  <a:pt x="0" y="9"/>
                  <a:pt x="9" y="0"/>
                  <a:pt x="27" y="0"/>
                </a:cubicBezTo>
                <a:cubicBezTo>
                  <a:pt x="99" y="0"/>
                  <a:pt x="99" y="0"/>
                  <a:pt x="99" y="0"/>
                </a:cubicBezTo>
                <a:cubicBezTo>
                  <a:pt x="108" y="0"/>
                  <a:pt x="126" y="9"/>
                  <a:pt x="126" y="27"/>
                </a:cubicBezTo>
                <a:lnTo>
                  <a:pt x="126" y="27"/>
                </a:lnTo>
                <a:cubicBezTo>
                  <a:pt x="117" y="36"/>
                  <a:pt x="108" y="45"/>
                  <a:pt x="99" y="45"/>
                </a:cubicBezTo>
              </a:path>
            </a:pathLst>
          </a:custGeom>
          <a:solidFill>
            <a:srgbClr val="F4F5F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5" name="Freeform 235">
            <a:extLst>
              <a:ext uri="{FF2B5EF4-FFF2-40B4-BE49-F238E27FC236}">
                <a16:creationId xmlns:a16="http://schemas.microsoft.com/office/drawing/2014/main" id="{50BB208D-B889-234A-BB86-F5610A1A1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5489" y="4756794"/>
            <a:ext cx="357092" cy="38422"/>
          </a:xfrm>
          <a:custGeom>
            <a:avLst/>
            <a:gdLst>
              <a:gd name="T0" fmla="*/ 696 w 697"/>
              <a:gd name="T1" fmla="*/ 72 h 73"/>
              <a:gd name="T2" fmla="*/ 0 w 697"/>
              <a:gd name="T3" fmla="*/ 72 h 73"/>
              <a:gd name="T4" fmla="*/ 0 w 697"/>
              <a:gd name="T5" fmla="*/ 0 h 73"/>
              <a:gd name="T6" fmla="*/ 696 w 697"/>
              <a:gd name="T7" fmla="*/ 0 h 73"/>
              <a:gd name="T8" fmla="*/ 696 w 697"/>
              <a:gd name="T9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7" h="73">
                <a:moveTo>
                  <a:pt x="696" y="72"/>
                </a:moveTo>
                <a:lnTo>
                  <a:pt x="0" y="72"/>
                </a:lnTo>
                <a:lnTo>
                  <a:pt x="0" y="0"/>
                </a:lnTo>
                <a:lnTo>
                  <a:pt x="696" y="0"/>
                </a:lnTo>
                <a:lnTo>
                  <a:pt x="696" y="72"/>
                </a:lnTo>
              </a:path>
            </a:pathLst>
          </a:custGeom>
          <a:solidFill>
            <a:srgbClr val="F4F5F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6" name="Freeform 236">
            <a:extLst>
              <a:ext uri="{FF2B5EF4-FFF2-40B4-BE49-F238E27FC236}">
                <a16:creationId xmlns:a16="http://schemas.microsoft.com/office/drawing/2014/main" id="{29C01C7F-1FAE-CF48-8918-77E490258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1650" y="4858498"/>
            <a:ext cx="74582" cy="33900"/>
          </a:xfrm>
          <a:custGeom>
            <a:avLst/>
            <a:gdLst>
              <a:gd name="T0" fmla="*/ 118 w 146"/>
              <a:gd name="T1" fmla="*/ 63 h 64"/>
              <a:gd name="T2" fmla="*/ 118 w 146"/>
              <a:gd name="T3" fmla="*/ 63 h 64"/>
              <a:gd name="T4" fmla="*/ 27 w 146"/>
              <a:gd name="T5" fmla="*/ 63 h 64"/>
              <a:gd name="T6" fmla="*/ 0 w 146"/>
              <a:gd name="T7" fmla="*/ 27 h 64"/>
              <a:gd name="T8" fmla="*/ 0 w 146"/>
              <a:gd name="T9" fmla="*/ 27 h 64"/>
              <a:gd name="T10" fmla="*/ 27 w 146"/>
              <a:gd name="T11" fmla="*/ 0 h 64"/>
              <a:gd name="T12" fmla="*/ 118 w 146"/>
              <a:gd name="T13" fmla="*/ 0 h 64"/>
              <a:gd name="T14" fmla="*/ 145 w 146"/>
              <a:gd name="T15" fmla="*/ 27 h 64"/>
              <a:gd name="T16" fmla="*/ 145 w 146"/>
              <a:gd name="T17" fmla="*/ 27 h 64"/>
              <a:gd name="T18" fmla="*/ 118 w 146"/>
              <a:gd name="T19" fmla="*/ 63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6" h="64">
                <a:moveTo>
                  <a:pt x="118" y="63"/>
                </a:moveTo>
                <a:lnTo>
                  <a:pt x="118" y="63"/>
                </a:lnTo>
                <a:cubicBezTo>
                  <a:pt x="27" y="63"/>
                  <a:pt x="27" y="63"/>
                  <a:pt x="27" y="63"/>
                </a:cubicBezTo>
                <a:cubicBezTo>
                  <a:pt x="9" y="63"/>
                  <a:pt x="0" y="45"/>
                  <a:pt x="0" y="27"/>
                </a:cubicBezTo>
                <a:lnTo>
                  <a:pt x="0" y="27"/>
                </a:lnTo>
                <a:cubicBezTo>
                  <a:pt x="0" y="18"/>
                  <a:pt x="9" y="0"/>
                  <a:pt x="27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36" y="0"/>
                  <a:pt x="145" y="18"/>
                  <a:pt x="145" y="27"/>
                </a:cubicBezTo>
                <a:lnTo>
                  <a:pt x="145" y="27"/>
                </a:lnTo>
                <a:cubicBezTo>
                  <a:pt x="145" y="45"/>
                  <a:pt x="136" y="63"/>
                  <a:pt x="118" y="63"/>
                </a:cubicBezTo>
              </a:path>
            </a:pathLst>
          </a:custGeom>
          <a:solidFill>
            <a:srgbClr val="F4F5F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7" name="Freeform 237">
            <a:extLst>
              <a:ext uri="{FF2B5EF4-FFF2-40B4-BE49-F238E27FC236}">
                <a16:creationId xmlns:a16="http://schemas.microsoft.com/office/drawing/2014/main" id="{161CDBA7-9BD8-5E4D-931C-1C6D414C8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2888" y="4646051"/>
            <a:ext cx="393253" cy="307370"/>
          </a:xfrm>
          <a:custGeom>
            <a:avLst/>
            <a:gdLst>
              <a:gd name="T0" fmla="*/ 660 w 769"/>
              <a:gd name="T1" fmla="*/ 597 h 598"/>
              <a:gd name="T2" fmla="*/ 660 w 769"/>
              <a:gd name="T3" fmla="*/ 597 h 598"/>
              <a:gd name="T4" fmla="*/ 117 w 769"/>
              <a:gd name="T5" fmla="*/ 597 h 598"/>
              <a:gd name="T6" fmla="*/ 0 w 769"/>
              <a:gd name="T7" fmla="*/ 479 h 598"/>
              <a:gd name="T8" fmla="*/ 0 w 769"/>
              <a:gd name="T9" fmla="*/ 117 h 598"/>
              <a:gd name="T10" fmla="*/ 117 w 769"/>
              <a:gd name="T11" fmla="*/ 0 h 598"/>
              <a:gd name="T12" fmla="*/ 660 w 769"/>
              <a:gd name="T13" fmla="*/ 0 h 598"/>
              <a:gd name="T14" fmla="*/ 768 w 769"/>
              <a:gd name="T15" fmla="*/ 117 h 598"/>
              <a:gd name="T16" fmla="*/ 768 w 769"/>
              <a:gd name="T17" fmla="*/ 479 h 598"/>
              <a:gd name="T18" fmla="*/ 660 w 769"/>
              <a:gd name="T19" fmla="*/ 597 h 598"/>
              <a:gd name="T20" fmla="*/ 117 w 769"/>
              <a:gd name="T21" fmla="*/ 63 h 598"/>
              <a:gd name="T22" fmla="*/ 117 w 769"/>
              <a:gd name="T23" fmla="*/ 63 h 598"/>
              <a:gd name="T24" fmla="*/ 63 w 769"/>
              <a:gd name="T25" fmla="*/ 117 h 598"/>
              <a:gd name="T26" fmla="*/ 63 w 769"/>
              <a:gd name="T27" fmla="*/ 479 h 598"/>
              <a:gd name="T28" fmla="*/ 117 w 769"/>
              <a:gd name="T29" fmla="*/ 533 h 598"/>
              <a:gd name="T30" fmla="*/ 660 w 769"/>
              <a:gd name="T31" fmla="*/ 533 h 598"/>
              <a:gd name="T32" fmla="*/ 714 w 769"/>
              <a:gd name="T33" fmla="*/ 479 h 598"/>
              <a:gd name="T34" fmla="*/ 714 w 769"/>
              <a:gd name="T35" fmla="*/ 117 h 598"/>
              <a:gd name="T36" fmla="*/ 660 w 769"/>
              <a:gd name="T37" fmla="*/ 63 h 598"/>
              <a:gd name="T38" fmla="*/ 117 w 769"/>
              <a:gd name="T39" fmla="*/ 63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69" h="598">
                <a:moveTo>
                  <a:pt x="660" y="597"/>
                </a:moveTo>
                <a:lnTo>
                  <a:pt x="660" y="597"/>
                </a:lnTo>
                <a:cubicBezTo>
                  <a:pt x="117" y="597"/>
                  <a:pt x="117" y="597"/>
                  <a:pt x="117" y="597"/>
                </a:cubicBezTo>
                <a:cubicBezTo>
                  <a:pt x="54" y="597"/>
                  <a:pt x="0" y="542"/>
                  <a:pt x="0" y="479"/>
                </a:cubicBezTo>
                <a:cubicBezTo>
                  <a:pt x="0" y="117"/>
                  <a:pt x="0" y="117"/>
                  <a:pt x="0" y="117"/>
                </a:cubicBezTo>
                <a:cubicBezTo>
                  <a:pt x="0" y="54"/>
                  <a:pt x="54" y="0"/>
                  <a:pt x="117" y="0"/>
                </a:cubicBezTo>
                <a:cubicBezTo>
                  <a:pt x="660" y="0"/>
                  <a:pt x="660" y="0"/>
                  <a:pt x="660" y="0"/>
                </a:cubicBezTo>
                <a:cubicBezTo>
                  <a:pt x="723" y="0"/>
                  <a:pt x="768" y="54"/>
                  <a:pt x="768" y="117"/>
                </a:cubicBezTo>
                <a:cubicBezTo>
                  <a:pt x="768" y="479"/>
                  <a:pt x="768" y="479"/>
                  <a:pt x="768" y="479"/>
                </a:cubicBezTo>
                <a:cubicBezTo>
                  <a:pt x="768" y="542"/>
                  <a:pt x="723" y="597"/>
                  <a:pt x="660" y="597"/>
                </a:cubicBezTo>
                <a:close/>
                <a:moveTo>
                  <a:pt x="117" y="63"/>
                </a:moveTo>
                <a:lnTo>
                  <a:pt x="117" y="63"/>
                </a:lnTo>
                <a:cubicBezTo>
                  <a:pt x="81" y="63"/>
                  <a:pt x="63" y="90"/>
                  <a:pt x="63" y="117"/>
                </a:cubicBezTo>
                <a:cubicBezTo>
                  <a:pt x="63" y="479"/>
                  <a:pt x="63" y="479"/>
                  <a:pt x="63" y="479"/>
                </a:cubicBezTo>
                <a:cubicBezTo>
                  <a:pt x="63" y="515"/>
                  <a:pt x="81" y="533"/>
                  <a:pt x="117" y="533"/>
                </a:cubicBezTo>
                <a:cubicBezTo>
                  <a:pt x="660" y="533"/>
                  <a:pt x="660" y="533"/>
                  <a:pt x="660" y="533"/>
                </a:cubicBezTo>
                <a:cubicBezTo>
                  <a:pt x="687" y="533"/>
                  <a:pt x="714" y="515"/>
                  <a:pt x="714" y="479"/>
                </a:cubicBezTo>
                <a:cubicBezTo>
                  <a:pt x="714" y="117"/>
                  <a:pt x="714" y="117"/>
                  <a:pt x="714" y="117"/>
                </a:cubicBezTo>
                <a:cubicBezTo>
                  <a:pt x="714" y="90"/>
                  <a:pt x="687" y="63"/>
                  <a:pt x="660" y="63"/>
                </a:cubicBezTo>
                <a:lnTo>
                  <a:pt x="117" y="63"/>
                </a:lnTo>
                <a:close/>
              </a:path>
            </a:pathLst>
          </a:custGeom>
          <a:solidFill>
            <a:srgbClr val="F4F5F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8" name="Freeform 238">
            <a:extLst>
              <a:ext uri="{FF2B5EF4-FFF2-40B4-BE49-F238E27FC236}">
                <a16:creationId xmlns:a16="http://schemas.microsoft.com/office/drawing/2014/main" id="{A3A06D4D-8BD5-CC42-8F50-1610016793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6838" y="6094758"/>
            <a:ext cx="223748" cy="29382"/>
          </a:xfrm>
          <a:custGeom>
            <a:avLst/>
            <a:gdLst>
              <a:gd name="T0" fmla="*/ 434 w 435"/>
              <a:gd name="T1" fmla="*/ 55 h 56"/>
              <a:gd name="T2" fmla="*/ 434 w 435"/>
              <a:gd name="T3" fmla="*/ 55 h 56"/>
              <a:gd name="T4" fmla="*/ 27 w 435"/>
              <a:gd name="T5" fmla="*/ 55 h 56"/>
              <a:gd name="T6" fmla="*/ 0 w 435"/>
              <a:gd name="T7" fmla="*/ 27 h 56"/>
              <a:gd name="T8" fmla="*/ 0 w 435"/>
              <a:gd name="T9" fmla="*/ 27 h 56"/>
              <a:gd name="T10" fmla="*/ 27 w 435"/>
              <a:gd name="T11" fmla="*/ 0 h 56"/>
              <a:gd name="T12" fmla="*/ 434 w 435"/>
              <a:gd name="T13" fmla="*/ 9 h 56"/>
              <a:gd name="T14" fmla="*/ 434 w 435"/>
              <a:gd name="T15" fmla="*/ 55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35" h="56">
                <a:moveTo>
                  <a:pt x="434" y="55"/>
                </a:moveTo>
                <a:lnTo>
                  <a:pt x="434" y="55"/>
                </a:lnTo>
                <a:cubicBezTo>
                  <a:pt x="27" y="55"/>
                  <a:pt x="27" y="55"/>
                  <a:pt x="27" y="55"/>
                </a:cubicBezTo>
                <a:cubicBezTo>
                  <a:pt x="9" y="55"/>
                  <a:pt x="0" y="36"/>
                  <a:pt x="0" y="27"/>
                </a:cubicBezTo>
                <a:lnTo>
                  <a:pt x="0" y="27"/>
                </a:lnTo>
                <a:cubicBezTo>
                  <a:pt x="0" y="18"/>
                  <a:pt x="9" y="0"/>
                  <a:pt x="27" y="0"/>
                </a:cubicBezTo>
                <a:cubicBezTo>
                  <a:pt x="434" y="9"/>
                  <a:pt x="434" y="9"/>
                  <a:pt x="434" y="9"/>
                </a:cubicBezTo>
                <a:lnTo>
                  <a:pt x="434" y="55"/>
                </a:lnTo>
              </a:path>
            </a:pathLst>
          </a:custGeom>
          <a:solidFill>
            <a:srgbClr val="F4F5F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9" name="Freeform 239">
            <a:extLst>
              <a:ext uri="{FF2B5EF4-FFF2-40B4-BE49-F238E27FC236}">
                <a16:creationId xmlns:a16="http://schemas.microsoft.com/office/drawing/2014/main" id="{0D2DF77C-0C73-7C47-AF4B-96B420599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1636" y="5864231"/>
            <a:ext cx="291550" cy="325451"/>
          </a:xfrm>
          <a:custGeom>
            <a:avLst/>
            <a:gdLst>
              <a:gd name="T0" fmla="*/ 434 w 571"/>
              <a:gd name="T1" fmla="*/ 633 h 634"/>
              <a:gd name="T2" fmla="*/ 434 w 571"/>
              <a:gd name="T3" fmla="*/ 633 h 634"/>
              <a:gd name="T4" fmla="*/ 136 w 571"/>
              <a:gd name="T5" fmla="*/ 633 h 634"/>
              <a:gd name="T6" fmla="*/ 36 w 571"/>
              <a:gd name="T7" fmla="*/ 597 h 634"/>
              <a:gd name="T8" fmla="*/ 9 w 571"/>
              <a:gd name="T9" fmla="*/ 498 h 634"/>
              <a:gd name="T10" fmla="*/ 27 w 571"/>
              <a:gd name="T11" fmla="*/ 82 h 634"/>
              <a:gd name="T12" fmla="*/ 127 w 571"/>
              <a:gd name="T13" fmla="*/ 0 h 634"/>
              <a:gd name="T14" fmla="*/ 443 w 571"/>
              <a:gd name="T15" fmla="*/ 0 h 634"/>
              <a:gd name="T16" fmla="*/ 543 w 571"/>
              <a:gd name="T17" fmla="*/ 82 h 634"/>
              <a:gd name="T18" fmla="*/ 561 w 571"/>
              <a:gd name="T19" fmla="*/ 498 h 634"/>
              <a:gd name="T20" fmla="*/ 534 w 571"/>
              <a:gd name="T21" fmla="*/ 597 h 634"/>
              <a:gd name="T22" fmla="*/ 434 w 571"/>
              <a:gd name="T23" fmla="*/ 633 h 634"/>
              <a:gd name="T24" fmla="*/ 127 w 571"/>
              <a:gd name="T25" fmla="*/ 54 h 634"/>
              <a:gd name="T26" fmla="*/ 127 w 571"/>
              <a:gd name="T27" fmla="*/ 54 h 634"/>
              <a:gd name="T28" fmla="*/ 91 w 571"/>
              <a:gd name="T29" fmla="*/ 91 h 634"/>
              <a:gd name="T30" fmla="*/ 64 w 571"/>
              <a:gd name="T31" fmla="*/ 507 h 634"/>
              <a:gd name="T32" fmla="*/ 82 w 571"/>
              <a:gd name="T33" fmla="*/ 552 h 634"/>
              <a:gd name="T34" fmla="*/ 136 w 571"/>
              <a:gd name="T35" fmla="*/ 570 h 634"/>
              <a:gd name="T36" fmla="*/ 434 w 571"/>
              <a:gd name="T37" fmla="*/ 570 h 634"/>
              <a:gd name="T38" fmla="*/ 489 w 571"/>
              <a:gd name="T39" fmla="*/ 552 h 634"/>
              <a:gd name="T40" fmla="*/ 506 w 571"/>
              <a:gd name="T41" fmla="*/ 507 h 634"/>
              <a:gd name="T42" fmla="*/ 480 w 571"/>
              <a:gd name="T43" fmla="*/ 91 h 634"/>
              <a:gd name="T44" fmla="*/ 443 w 571"/>
              <a:gd name="T45" fmla="*/ 54 h 634"/>
              <a:gd name="T46" fmla="*/ 127 w 571"/>
              <a:gd name="T47" fmla="*/ 54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71" h="634">
                <a:moveTo>
                  <a:pt x="434" y="633"/>
                </a:moveTo>
                <a:lnTo>
                  <a:pt x="434" y="633"/>
                </a:lnTo>
                <a:cubicBezTo>
                  <a:pt x="136" y="633"/>
                  <a:pt x="136" y="633"/>
                  <a:pt x="136" y="633"/>
                </a:cubicBezTo>
                <a:cubicBezTo>
                  <a:pt x="100" y="633"/>
                  <a:pt x="64" y="624"/>
                  <a:pt x="36" y="597"/>
                </a:cubicBezTo>
                <a:cubicBezTo>
                  <a:pt x="18" y="570"/>
                  <a:pt x="0" y="534"/>
                  <a:pt x="9" y="498"/>
                </a:cubicBezTo>
                <a:cubicBezTo>
                  <a:pt x="27" y="82"/>
                  <a:pt x="27" y="82"/>
                  <a:pt x="27" y="82"/>
                </a:cubicBezTo>
                <a:cubicBezTo>
                  <a:pt x="36" y="37"/>
                  <a:pt x="73" y="0"/>
                  <a:pt x="127" y="0"/>
                </a:cubicBezTo>
                <a:cubicBezTo>
                  <a:pt x="443" y="0"/>
                  <a:pt x="443" y="0"/>
                  <a:pt x="443" y="0"/>
                </a:cubicBezTo>
                <a:cubicBezTo>
                  <a:pt x="498" y="0"/>
                  <a:pt x="534" y="37"/>
                  <a:pt x="543" y="82"/>
                </a:cubicBezTo>
                <a:cubicBezTo>
                  <a:pt x="561" y="498"/>
                  <a:pt x="561" y="498"/>
                  <a:pt x="561" y="498"/>
                </a:cubicBezTo>
                <a:cubicBezTo>
                  <a:pt x="570" y="534"/>
                  <a:pt x="552" y="570"/>
                  <a:pt x="534" y="597"/>
                </a:cubicBezTo>
                <a:cubicBezTo>
                  <a:pt x="506" y="624"/>
                  <a:pt x="470" y="633"/>
                  <a:pt x="434" y="633"/>
                </a:cubicBezTo>
                <a:close/>
                <a:moveTo>
                  <a:pt x="127" y="54"/>
                </a:moveTo>
                <a:lnTo>
                  <a:pt x="127" y="54"/>
                </a:lnTo>
                <a:cubicBezTo>
                  <a:pt x="109" y="54"/>
                  <a:pt x="91" y="73"/>
                  <a:pt x="91" y="91"/>
                </a:cubicBezTo>
                <a:cubicBezTo>
                  <a:pt x="64" y="507"/>
                  <a:pt x="64" y="507"/>
                  <a:pt x="64" y="507"/>
                </a:cubicBezTo>
                <a:cubicBezTo>
                  <a:pt x="64" y="525"/>
                  <a:pt x="73" y="543"/>
                  <a:pt x="82" y="552"/>
                </a:cubicBezTo>
                <a:cubicBezTo>
                  <a:pt x="100" y="570"/>
                  <a:pt x="118" y="570"/>
                  <a:pt x="136" y="570"/>
                </a:cubicBezTo>
                <a:cubicBezTo>
                  <a:pt x="434" y="570"/>
                  <a:pt x="434" y="570"/>
                  <a:pt x="434" y="570"/>
                </a:cubicBezTo>
                <a:cubicBezTo>
                  <a:pt x="452" y="570"/>
                  <a:pt x="470" y="570"/>
                  <a:pt x="489" y="552"/>
                </a:cubicBezTo>
                <a:cubicBezTo>
                  <a:pt x="498" y="543"/>
                  <a:pt x="506" y="525"/>
                  <a:pt x="506" y="507"/>
                </a:cubicBezTo>
                <a:cubicBezTo>
                  <a:pt x="480" y="91"/>
                  <a:pt x="480" y="91"/>
                  <a:pt x="480" y="91"/>
                </a:cubicBezTo>
                <a:cubicBezTo>
                  <a:pt x="480" y="73"/>
                  <a:pt x="461" y="54"/>
                  <a:pt x="443" y="54"/>
                </a:cubicBezTo>
                <a:lnTo>
                  <a:pt x="127" y="54"/>
                </a:lnTo>
                <a:close/>
              </a:path>
            </a:pathLst>
          </a:custGeom>
          <a:solidFill>
            <a:srgbClr val="F4F5F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50" name="Freeform 240">
            <a:extLst>
              <a:ext uri="{FF2B5EF4-FFF2-40B4-BE49-F238E27FC236}">
                <a16:creationId xmlns:a16="http://schemas.microsoft.com/office/drawing/2014/main" id="{12FA073A-B523-134B-92CA-66F525B63B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6220" y="5785129"/>
            <a:ext cx="144645" cy="153685"/>
          </a:xfrm>
          <a:custGeom>
            <a:avLst/>
            <a:gdLst>
              <a:gd name="T0" fmla="*/ 253 w 281"/>
              <a:gd name="T1" fmla="*/ 298 h 299"/>
              <a:gd name="T2" fmla="*/ 253 w 281"/>
              <a:gd name="T3" fmla="*/ 298 h 299"/>
              <a:gd name="T4" fmla="*/ 253 w 281"/>
              <a:gd name="T5" fmla="*/ 298 h 299"/>
              <a:gd name="T6" fmla="*/ 217 w 281"/>
              <a:gd name="T7" fmla="*/ 262 h 299"/>
              <a:gd name="T8" fmla="*/ 217 w 281"/>
              <a:gd name="T9" fmla="*/ 144 h 299"/>
              <a:gd name="T10" fmla="*/ 154 w 281"/>
              <a:gd name="T11" fmla="*/ 72 h 299"/>
              <a:gd name="T12" fmla="*/ 63 w 281"/>
              <a:gd name="T13" fmla="*/ 144 h 299"/>
              <a:gd name="T14" fmla="*/ 63 w 281"/>
              <a:gd name="T15" fmla="*/ 262 h 299"/>
              <a:gd name="T16" fmla="*/ 36 w 281"/>
              <a:gd name="T17" fmla="*/ 298 h 299"/>
              <a:gd name="T18" fmla="*/ 36 w 281"/>
              <a:gd name="T19" fmla="*/ 298 h 299"/>
              <a:gd name="T20" fmla="*/ 0 w 281"/>
              <a:gd name="T21" fmla="*/ 262 h 299"/>
              <a:gd name="T22" fmla="*/ 0 w 281"/>
              <a:gd name="T23" fmla="*/ 153 h 299"/>
              <a:gd name="T24" fmla="*/ 136 w 281"/>
              <a:gd name="T25" fmla="*/ 9 h 299"/>
              <a:gd name="T26" fmla="*/ 280 w 281"/>
              <a:gd name="T27" fmla="*/ 144 h 299"/>
              <a:gd name="T28" fmla="*/ 280 w 281"/>
              <a:gd name="T29" fmla="*/ 262 h 299"/>
              <a:gd name="T30" fmla="*/ 253 w 281"/>
              <a:gd name="T31" fmla="*/ 298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81" h="299">
                <a:moveTo>
                  <a:pt x="253" y="298"/>
                </a:moveTo>
                <a:lnTo>
                  <a:pt x="253" y="298"/>
                </a:lnTo>
                <a:lnTo>
                  <a:pt x="253" y="298"/>
                </a:lnTo>
                <a:cubicBezTo>
                  <a:pt x="235" y="298"/>
                  <a:pt x="217" y="280"/>
                  <a:pt x="217" y="262"/>
                </a:cubicBezTo>
                <a:cubicBezTo>
                  <a:pt x="217" y="144"/>
                  <a:pt x="217" y="144"/>
                  <a:pt x="217" y="144"/>
                </a:cubicBezTo>
                <a:cubicBezTo>
                  <a:pt x="217" y="108"/>
                  <a:pt x="190" y="72"/>
                  <a:pt x="154" y="72"/>
                </a:cubicBezTo>
                <a:cubicBezTo>
                  <a:pt x="108" y="63"/>
                  <a:pt x="63" y="99"/>
                  <a:pt x="63" y="144"/>
                </a:cubicBezTo>
                <a:cubicBezTo>
                  <a:pt x="63" y="262"/>
                  <a:pt x="63" y="262"/>
                  <a:pt x="63" y="262"/>
                </a:cubicBezTo>
                <a:cubicBezTo>
                  <a:pt x="63" y="280"/>
                  <a:pt x="54" y="298"/>
                  <a:pt x="36" y="298"/>
                </a:cubicBezTo>
                <a:lnTo>
                  <a:pt x="36" y="298"/>
                </a:lnTo>
                <a:cubicBezTo>
                  <a:pt x="18" y="298"/>
                  <a:pt x="0" y="280"/>
                  <a:pt x="0" y="262"/>
                </a:cubicBezTo>
                <a:cubicBezTo>
                  <a:pt x="0" y="153"/>
                  <a:pt x="0" y="153"/>
                  <a:pt x="0" y="153"/>
                </a:cubicBezTo>
                <a:cubicBezTo>
                  <a:pt x="0" y="72"/>
                  <a:pt x="63" y="9"/>
                  <a:pt x="136" y="9"/>
                </a:cubicBezTo>
                <a:cubicBezTo>
                  <a:pt x="217" y="0"/>
                  <a:pt x="280" y="63"/>
                  <a:pt x="280" y="144"/>
                </a:cubicBezTo>
                <a:cubicBezTo>
                  <a:pt x="280" y="262"/>
                  <a:pt x="280" y="262"/>
                  <a:pt x="280" y="262"/>
                </a:cubicBezTo>
                <a:cubicBezTo>
                  <a:pt x="280" y="280"/>
                  <a:pt x="271" y="298"/>
                  <a:pt x="253" y="298"/>
                </a:cubicBezTo>
              </a:path>
            </a:pathLst>
          </a:custGeom>
          <a:solidFill>
            <a:srgbClr val="F4F5F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51" name="Freeform 241">
            <a:extLst>
              <a:ext uri="{FF2B5EF4-FFF2-40B4-BE49-F238E27FC236}">
                <a16:creationId xmlns:a16="http://schemas.microsoft.com/office/drawing/2014/main" id="{2F0BEE63-9640-3E49-AFFD-B87645134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0479" y="4076512"/>
            <a:ext cx="97182" cy="101702"/>
          </a:xfrm>
          <a:custGeom>
            <a:avLst/>
            <a:gdLst>
              <a:gd name="T0" fmla="*/ 189 w 190"/>
              <a:gd name="T1" fmla="*/ 199 h 200"/>
              <a:gd name="T2" fmla="*/ 189 w 190"/>
              <a:gd name="T3" fmla="*/ 199 h 200"/>
              <a:gd name="T4" fmla="*/ 90 w 190"/>
              <a:gd name="T5" fmla="*/ 199 h 200"/>
              <a:gd name="T6" fmla="*/ 0 w 190"/>
              <a:gd name="T7" fmla="*/ 108 h 200"/>
              <a:gd name="T8" fmla="*/ 0 w 190"/>
              <a:gd name="T9" fmla="*/ 99 h 200"/>
              <a:gd name="T10" fmla="*/ 99 w 190"/>
              <a:gd name="T11" fmla="*/ 0 h 200"/>
              <a:gd name="T12" fmla="*/ 189 w 190"/>
              <a:gd name="T13" fmla="*/ 90 h 200"/>
              <a:gd name="T14" fmla="*/ 189 w 190"/>
              <a:gd name="T15" fmla="*/ 199 h 200"/>
              <a:gd name="T16" fmla="*/ 99 w 190"/>
              <a:gd name="T17" fmla="*/ 54 h 200"/>
              <a:gd name="T18" fmla="*/ 99 w 190"/>
              <a:gd name="T19" fmla="*/ 54 h 200"/>
              <a:gd name="T20" fmla="*/ 63 w 190"/>
              <a:gd name="T21" fmla="*/ 99 h 200"/>
              <a:gd name="T22" fmla="*/ 63 w 190"/>
              <a:gd name="T23" fmla="*/ 108 h 200"/>
              <a:gd name="T24" fmla="*/ 90 w 190"/>
              <a:gd name="T25" fmla="*/ 144 h 200"/>
              <a:gd name="T26" fmla="*/ 135 w 190"/>
              <a:gd name="T27" fmla="*/ 144 h 200"/>
              <a:gd name="T28" fmla="*/ 135 w 190"/>
              <a:gd name="T29" fmla="*/ 90 h 200"/>
              <a:gd name="T30" fmla="*/ 99 w 190"/>
              <a:gd name="T31" fmla="*/ 54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0" h="200">
                <a:moveTo>
                  <a:pt x="189" y="199"/>
                </a:moveTo>
                <a:lnTo>
                  <a:pt x="189" y="199"/>
                </a:lnTo>
                <a:cubicBezTo>
                  <a:pt x="90" y="199"/>
                  <a:pt x="90" y="199"/>
                  <a:pt x="90" y="199"/>
                </a:cubicBezTo>
                <a:cubicBezTo>
                  <a:pt x="45" y="199"/>
                  <a:pt x="0" y="163"/>
                  <a:pt x="0" y="108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45"/>
                  <a:pt x="45" y="0"/>
                  <a:pt x="99" y="0"/>
                </a:cubicBezTo>
                <a:cubicBezTo>
                  <a:pt x="153" y="0"/>
                  <a:pt x="189" y="36"/>
                  <a:pt x="189" y="90"/>
                </a:cubicBezTo>
                <a:lnTo>
                  <a:pt x="189" y="199"/>
                </a:lnTo>
                <a:close/>
                <a:moveTo>
                  <a:pt x="99" y="54"/>
                </a:moveTo>
                <a:lnTo>
                  <a:pt x="99" y="54"/>
                </a:lnTo>
                <a:cubicBezTo>
                  <a:pt x="81" y="54"/>
                  <a:pt x="63" y="72"/>
                  <a:pt x="63" y="99"/>
                </a:cubicBezTo>
                <a:cubicBezTo>
                  <a:pt x="63" y="108"/>
                  <a:pt x="63" y="108"/>
                  <a:pt x="63" y="108"/>
                </a:cubicBezTo>
                <a:cubicBezTo>
                  <a:pt x="63" y="127"/>
                  <a:pt x="72" y="144"/>
                  <a:pt x="90" y="144"/>
                </a:cubicBezTo>
                <a:cubicBezTo>
                  <a:pt x="135" y="144"/>
                  <a:pt x="135" y="144"/>
                  <a:pt x="135" y="144"/>
                </a:cubicBezTo>
                <a:cubicBezTo>
                  <a:pt x="135" y="90"/>
                  <a:pt x="135" y="90"/>
                  <a:pt x="135" y="90"/>
                </a:cubicBezTo>
                <a:cubicBezTo>
                  <a:pt x="135" y="72"/>
                  <a:pt x="117" y="54"/>
                  <a:pt x="99" y="54"/>
                </a:cubicBezTo>
                <a:close/>
              </a:path>
            </a:pathLst>
          </a:custGeom>
          <a:solidFill>
            <a:srgbClr val="F4F5F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52" name="Freeform 242">
            <a:extLst>
              <a:ext uri="{FF2B5EF4-FFF2-40B4-BE49-F238E27FC236}">
                <a16:creationId xmlns:a16="http://schemas.microsoft.com/office/drawing/2014/main" id="{058E6F00-DD57-F047-9094-366052C100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3142" y="4076512"/>
            <a:ext cx="101704" cy="101702"/>
          </a:xfrm>
          <a:custGeom>
            <a:avLst/>
            <a:gdLst>
              <a:gd name="T0" fmla="*/ 100 w 200"/>
              <a:gd name="T1" fmla="*/ 199 h 200"/>
              <a:gd name="T2" fmla="*/ 100 w 200"/>
              <a:gd name="T3" fmla="*/ 199 h 200"/>
              <a:gd name="T4" fmla="*/ 0 w 200"/>
              <a:gd name="T5" fmla="*/ 199 h 200"/>
              <a:gd name="T6" fmla="*/ 0 w 200"/>
              <a:gd name="T7" fmla="*/ 90 h 200"/>
              <a:gd name="T8" fmla="*/ 100 w 200"/>
              <a:gd name="T9" fmla="*/ 0 h 200"/>
              <a:gd name="T10" fmla="*/ 199 w 200"/>
              <a:gd name="T11" fmla="*/ 99 h 200"/>
              <a:gd name="T12" fmla="*/ 199 w 200"/>
              <a:gd name="T13" fmla="*/ 108 h 200"/>
              <a:gd name="T14" fmla="*/ 100 w 200"/>
              <a:gd name="T15" fmla="*/ 199 h 200"/>
              <a:gd name="T16" fmla="*/ 64 w 200"/>
              <a:gd name="T17" fmla="*/ 144 h 200"/>
              <a:gd name="T18" fmla="*/ 64 w 200"/>
              <a:gd name="T19" fmla="*/ 144 h 200"/>
              <a:gd name="T20" fmla="*/ 100 w 200"/>
              <a:gd name="T21" fmla="*/ 144 h 200"/>
              <a:gd name="T22" fmla="*/ 136 w 200"/>
              <a:gd name="T23" fmla="*/ 108 h 200"/>
              <a:gd name="T24" fmla="*/ 136 w 200"/>
              <a:gd name="T25" fmla="*/ 99 h 200"/>
              <a:gd name="T26" fmla="*/ 100 w 200"/>
              <a:gd name="T27" fmla="*/ 54 h 200"/>
              <a:gd name="T28" fmla="*/ 64 w 200"/>
              <a:gd name="T29" fmla="*/ 90 h 200"/>
              <a:gd name="T30" fmla="*/ 64 w 200"/>
              <a:gd name="T31" fmla="*/ 144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00" h="200">
                <a:moveTo>
                  <a:pt x="100" y="199"/>
                </a:moveTo>
                <a:lnTo>
                  <a:pt x="100" y="199"/>
                </a:lnTo>
                <a:cubicBezTo>
                  <a:pt x="0" y="199"/>
                  <a:pt x="0" y="199"/>
                  <a:pt x="0" y="199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36"/>
                  <a:pt x="46" y="0"/>
                  <a:pt x="100" y="0"/>
                </a:cubicBezTo>
                <a:cubicBezTo>
                  <a:pt x="154" y="0"/>
                  <a:pt x="199" y="45"/>
                  <a:pt x="199" y="99"/>
                </a:cubicBezTo>
                <a:cubicBezTo>
                  <a:pt x="199" y="108"/>
                  <a:pt x="199" y="108"/>
                  <a:pt x="199" y="108"/>
                </a:cubicBezTo>
                <a:cubicBezTo>
                  <a:pt x="199" y="163"/>
                  <a:pt x="154" y="199"/>
                  <a:pt x="100" y="199"/>
                </a:cubicBezTo>
                <a:close/>
                <a:moveTo>
                  <a:pt x="64" y="144"/>
                </a:moveTo>
                <a:lnTo>
                  <a:pt x="64" y="144"/>
                </a:lnTo>
                <a:cubicBezTo>
                  <a:pt x="100" y="144"/>
                  <a:pt x="100" y="144"/>
                  <a:pt x="100" y="144"/>
                </a:cubicBezTo>
                <a:cubicBezTo>
                  <a:pt x="118" y="144"/>
                  <a:pt x="136" y="127"/>
                  <a:pt x="136" y="108"/>
                </a:cubicBezTo>
                <a:cubicBezTo>
                  <a:pt x="136" y="99"/>
                  <a:pt x="136" y="99"/>
                  <a:pt x="136" y="99"/>
                </a:cubicBezTo>
                <a:cubicBezTo>
                  <a:pt x="136" y="72"/>
                  <a:pt x="118" y="54"/>
                  <a:pt x="100" y="54"/>
                </a:cubicBezTo>
                <a:cubicBezTo>
                  <a:pt x="82" y="54"/>
                  <a:pt x="64" y="72"/>
                  <a:pt x="64" y="90"/>
                </a:cubicBezTo>
                <a:lnTo>
                  <a:pt x="64" y="144"/>
                </a:lnTo>
                <a:close/>
              </a:path>
            </a:pathLst>
          </a:custGeom>
          <a:solidFill>
            <a:srgbClr val="F4F5F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53" name="Freeform 243">
            <a:extLst>
              <a:ext uri="{FF2B5EF4-FFF2-40B4-BE49-F238E27FC236}">
                <a16:creationId xmlns:a16="http://schemas.microsoft.com/office/drawing/2014/main" id="{C05EE02E-A64C-924A-B51C-0A01A3275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2802" y="4279919"/>
            <a:ext cx="33900" cy="144645"/>
          </a:xfrm>
          <a:custGeom>
            <a:avLst/>
            <a:gdLst>
              <a:gd name="T0" fmla="*/ 64 w 65"/>
              <a:gd name="T1" fmla="*/ 280 h 281"/>
              <a:gd name="T2" fmla="*/ 64 w 65"/>
              <a:gd name="T3" fmla="*/ 280 h 281"/>
              <a:gd name="T4" fmla="*/ 0 w 65"/>
              <a:gd name="T5" fmla="*/ 280 h 281"/>
              <a:gd name="T6" fmla="*/ 0 w 65"/>
              <a:gd name="T7" fmla="*/ 27 h 281"/>
              <a:gd name="T8" fmla="*/ 36 w 65"/>
              <a:gd name="T9" fmla="*/ 0 h 281"/>
              <a:gd name="T10" fmla="*/ 36 w 65"/>
              <a:gd name="T11" fmla="*/ 0 h 281"/>
              <a:gd name="T12" fmla="*/ 64 w 65"/>
              <a:gd name="T13" fmla="*/ 27 h 281"/>
              <a:gd name="T14" fmla="*/ 64 w 65"/>
              <a:gd name="T15" fmla="*/ 280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5" h="281">
                <a:moveTo>
                  <a:pt x="64" y="280"/>
                </a:moveTo>
                <a:lnTo>
                  <a:pt x="64" y="280"/>
                </a:lnTo>
                <a:cubicBezTo>
                  <a:pt x="0" y="280"/>
                  <a:pt x="0" y="280"/>
                  <a:pt x="0" y="280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9"/>
                  <a:pt x="18" y="0"/>
                  <a:pt x="36" y="0"/>
                </a:cubicBezTo>
                <a:lnTo>
                  <a:pt x="36" y="0"/>
                </a:lnTo>
                <a:cubicBezTo>
                  <a:pt x="54" y="0"/>
                  <a:pt x="64" y="9"/>
                  <a:pt x="64" y="27"/>
                </a:cubicBezTo>
                <a:lnTo>
                  <a:pt x="64" y="280"/>
                </a:lnTo>
              </a:path>
            </a:pathLst>
          </a:custGeom>
          <a:solidFill>
            <a:srgbClr val="F4F5F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54" name="Freeform 244">
            <a:extLst>
              <a:ext uri="{FF2B5EF4-FFF2-40B4-BE49-F238E27FC236}">
                <a16:creationId xmlns:a16="http://schemas.microsoft.com/office/drawing/2014/main" id="{AD4264F0-632A-FA41-8A4D-BA04CDBAB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7322" y="4164654"/>
            <a:ext cx="33900" cy="83624"/>
          </a:xfrm>
          <a:custGeom>
            <a:avLst/>
            <a:gdLst>
              <a:gd name="T0" fmla="*/ 64 w 65"/>
              <a:gd name="T1" fmla="*/ 163 h 164"/>
              <a:gd name="T2" fmla="*/ 0 w 65"/>
              <a:gd name="T3" fmla="*/ 163 h 164"/>
              <a:gd name="T4" fmla="*/ 0 w 65"/>
              <a:gd name="T5" fmla="*/ 0 h 164"/>
              <a:gd name="T6" fmla="*/ 64 w 65"/>
              <a:gd name="T7" fmla="*/ 0 h 164"/>
              <a:gd name="T8" fmla="*/ 64 w 65"/>
              <a:gd name="T9" fmla="*/ 163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" h="164">
                <a:moveTo>
                  <a:pt x="64" y="163"/>
                </a:moveTo>
                <a:lnTo>
                  <a:pt x="0" y="163"/>
                </a:lnTo>
                <a:lnTo>
                  <a:pt x="0" y="0"/>
                </a:lnTo>
                <a:lnTo>
                  <a:pt x="64" y="0"/>
                </a:lnTo>
                <a:lnTo>
                  <a:pt x="64" y="163"/>
                </a:lnTo>
              </a:path>
            </a:pathLst>
          </a:custGeom>
          <a:solidFill>
            <a:srgbClr val="F4F5F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55" name="Freeform 245">
            <a:extLst>
              <a:ext uri="{FF2B5EF4-FFF2-40B4-BE49-F238E27FC236}">
                <a16:creationId xmlns:a16="http://schemas.microsoft.com/office/drawing/2014/main" id="{EE7FA073-0E7C-A047-9395-B5EC44C751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0416" y="4232456"/>
            <a:ext cx="334491" cy="210188"/>
          </a:xfrm>
          <a:custGeom>
            <a:avLst/>
            <a:gdLst>
              <a:gd name="T0" fmla="*/ 72 w 652"/>
              <a:gd name="T1" fmla="*/ 0 h 408"/>
              <a:gd name="T2" fmla="*/ 72 w 652"/>
              <a:gd name="T3" fmla="*/ 0 h 408"/>
              <a:gd name="T4" fmla="*/ 63 w 652"/>
              <a:gd name="T5" fmla="*/ 54 h 408"/>
              <a:gd name="T6" fmla="*/ 588 w 652"/>
              <a:gd name="T7" fmla="*/ 54 h 408"/>
              <a:gd name="T8" fmla="*/ 588 w 652"/>
              <a:gd name="T9" fmla="*/ 344 h 408"/>
              <a:gd name="T10" fmla="*/ 588 w 652"/>
              <a:gd name="T11" fmla="*/ 344 h 408"/>
              <a:gd name="T12" fmla="*/ 63 w 652"/>
              <a:gd name="T13" fmla="*/ 344 h 408"/>
              <a:gd name="T14" fmla="*/ 63 w 652"/>
              <a:gd name="T15" fmla="*/ 109 h 408"/>
              <a:gd name="T16" fmla="*/ 36 w 652"/>
              <a:gd name="T17" fmla="*/ 82 h 408"/>
              <a:gd name="T18" fmla="*/ 36 w 652"/>
              <a:gd name="T19" fmla="*/ 82 h 408"/>
              <a:gd name="T20" fmla="*/ 0 w 652"/>
              <a:gd name="T21" fmla="*/ 109 h 408"/>
              <a:gd name="T22" fmla="*/ 0 w 652"/>
              <a:gd name="T23" fmla="*/ 344 h 408"/>
              <a:gd name="T24" fmla="*/ 63 w 652"/>
              <a:gd name="T25" fmla="*/ 407 h 408"/>
              <a:gd name="T26" fmla="*/ 588 w 652"/>
              <a:gd name="T27" fmla="*/ 407 h 408"/>
              <a:gd name="T28" fmla="*/ 651 w 652"/>
              <a:gd name="T29" fmla="*/ 344 h 408"/>
              <a:gd name="T30" fmla="*/ 651 w 652"/>
              <a:gd name="T31" fmla="*/ 0 h 408"/>
              <a:gd name="T32" fmla="*/ 72 w 652"/>
              <a:gd name="T33" fmla="*/ 0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52" h="408">
                <a:moveTo>
                  <a:pt x="72" y="0"/>
                </a:moveTo>
                <a:lnTo>
                  <a:pt x="72" y="0"/>
                </a:lnTo>
                <a:cubicBezTo>
                  <a:pt x="63" y="54"/>
                  <a:pt x="63" y="54"/>
                  <a:pt x="63" y="54"/>
                </a:cubicBezTo>
                <a:cubicBezTo>
                  <a:pt x="588" y="54"/>
                  <a:pt x="588" y="54"/>
                  <a:pt x="588" y="54"/>
                </a:cubicBezTo>
                <a:cubicBezTo>
                  <a:pt x="588" y="344"/>
                  <a:pt x="588" y="344"/>
                  <a:pt x="588" y="344"/>
                </a:cubicBezTo>
                <a:lnTo>
                  <a:pt x="588" y="344"/>
                </a:lnTo>
                <a:cubicBezTo>
                  <a:pt x="63" y="344"/>
                  <a:pt x="63" y="344"/>
                  <a:pt x="63" y="344"/>
                </a:cubicBezTo>
                <a:cubicBezTo>
                  <a:pt x="63" y="109"/>
                  <a:pt x="63" y="109"/>
                  <a:pt x="63" y="109"/>
                </a:cubicBezTo>
                <a:cubicBezTo>
                  <a:pt x="63" y="91"/>
                  <a:pt x="54" y="82"/>
                  <a:pt x="36" y="82"/>
                </a:cubicBezTo>
                <a:lnTo>
                  <a:pt x="36" y="82"/>
                </a:lnTo>
                <a:cubicBezTo>
                  <a:pt x="18" y="82"/>
                  <a:pt x="0" y="91"/>
                  <a:pt x="0" y="109"/>
                </a:cubicBezTo>
                <a:cubicBezTo>
                  <a:pt x="0" y="344"/>
                  <a:pt x="0" y="344"/>
                  <a:pt x="0" y="344"/>
                </a:cubicBezTo>
                <a:cubicBezTo>
                  <a:pt x="0" y="380"/>
                  <a:pt x="27" y="407"/>
                  <a:pt x="63" y="407"/>
                </a:cubicBezTo>
                <a:cubicBezTo>
                  <a:pt x="588" y="407"/>
                  <a:pt x="588" y="407"/>
                  <a:pt x="588" y="407"/>
                </a:cubicBezTo>
                <a:cubicBezTo>
                  <a:pt x="615" y="407"/>
                  <a:pt x="651" y="380"/>
                  <a:pt x="651" y="344"/>
                </a:cubicBezTo>
                <a:cubicBezTo>
                  <a:pt x="651" y="0"/>
                  <a:pt x="651" y="0"/>
                  <a:pt x="651" y="0"/>
                </a:cubicBezTo>
                <a:lnTo>
                  <a:pt x="72" y="0"/>
                </a:lnTo>
              </a:path>
            </a:pathLst>
          </a:custGeom>
          <a:solidFill>
            <a:srgbClr val="F4F5F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56" name="Freeform 246">
            <a:extLst>
              <a:ext uri="{FF2B5EF4-FFF2-40B4-BE49-F238E27FC236}">
                <a16:creationId xmlns:a16="http://schemas.microsoft.com/office/drawing/2014/main" id="{D2C628B3-22AB-F443-AC35-693EC4E4F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4254" y="4148834"/>
            <a:ext cx="402294" cy="110743"/>
          </a:xfrm>
          <a:custGeom>
            <a:avLst/>
            <a:gdLst>
              <a:gd name="T0" fmla="*/ 705 w 787"/>
              <a:gd name="T1" fmla="*/ 217 h 218"/>
              <a:gd name="T2" fmla="*/ 705 w 787"/>
              <a:gd name="T3" fmla="*/ 217 h 218"/>
              <a:gd name="T4" fmla="*/ 90 w 787"/>
              <a:gd name="T5" fmla="*/ 217 h 218"/>
              <a:gd name="T6" fmla="*/ 0 w 787"/>
              <a:gd name="T7" fmla="*/ 136 h 218"/>
              <a:gd name="T8" fmla="*/ 0 w 787"/>
              <a:gd name="T9" fmla="*/ 82 h 218"/>
              <a:gd name="T10" fmla="*/ 90 w 787"/>
              <a:gd name="T11" fmla="*/ 0 h 218"/>
              <a:gd name="T12" fmla="*/ 705 w 787"/>
              <a:gd name="T13" fmla="*/ 0 h 218"/>
              <a:gd name="T14" fmla="*/ 786 w 787"/>
              <a:gd name="T15" fmla="*/ 82 h 218"/>
              <a:gd name="T16" fmla="*/ 786 w 787"/>
              <a:gd name="T17" fmla="*/ 136 h 218"/>
              <a:gd name="T18" fmla="*/ 705 w 787"/>
              <a:gd name="T19" fmla="*/ 217 h 218"/>
              <a:gd name="T20" fmla="*/ 90 w 787"/>
              <a:gd name="T21" fmla="*/ 64 h 218"/>
              <a:gd name="T22" fmla="*/ 90 w 787"/>
              <a:gd name="T23" fmla="*/ 64 h 218"/>
              <a:gd name="T24" fmla="*/ 63 w 787"/>
              <a:gd name="T25" fmla="*/ 82 h 218"/>
              <a:gd name="T26" fmla="*/ 63 w 787"/>
              <a:gd name="T27" fmla="*/ 136 h 218"/>
              <a:gd name="T28" fmla="*/ 90 w 787"/>
              <a:gd name="T29" fmla="*/ 154 h 218"/>
              <a:gd name="T30" fmla="*/ 705 w 787"/>
              <a:gd name="T31" fmla="*/ 154 h 218"/>
              <a:gd name="T32" fmla="*/ 732 w 787"/>
              <a:gd name="T33" fmla="*/ 136 h 218"/>
              <a:gd name="T34" fmla="*/ 732 w 787"/>
              <a:gd name="T35" fmla="*/ 82 h 218"/>
              <a:gd name="T36" fmla="*/ 705 w 787"/>
              <a:gd name="T37" fmla="*/ 64 h 218"/>
              <a:gd name="T38" fmla="*/ 90 w 787"/>
              <a:gd name="T39" fmla="*/ 64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87" h="218">
                <a:moveTo>
                  <a:pt x="705" y="217"/>
                </a:moveTo>
                <a:lnTo>
                  <a:pt x="705" y="217"/>
                </a:lnTo>
                <a:cubicBezTo>
                  <a:pt x="90" y="217"/>
                  <a:pt x="90" y="217"/>
                  <a:pt x="90" y="217"/>
                </a:cubicBezTo>
                <a:cubicBezTo>
                  <a:pt x="45" y="217"/>
                  <a:pt x="0" y="181"/>
                  <a:pt x="0" y="136"/>
                </a:cubicBezTo>
                <a:cubicBezTo>
                  <a:pt x="0" y="82"/>
                  <a:pt x="0" y="82"/>
                  <a:pt x="0" y="82"/>
                </a:cubicBezTo>
                <a:cubicBezTo>
                  <a:pt x="0" y="37"/>
                  <a:pt x="45" y="0"/>
                  <a:pt x="90" y="0"/>
                </a:cubicBezTo>
                <a:cubicBezTo>
                  <a:pt x="705" y="0"/>
                  <a:pt x="705" y="0"/>
                  <a:pt x="705" y="0"/>
                </a:cubicBezTo>
                <a:cubicBezTo>
                  <a:pt x="750" y="0"/>
                  <a:pt x="786" y="37"/>
                  <a:pt x="786" y="82"/>
                </a:cubicBezTo>
                <a:cubicBezTo>
                  <a:pt x="786" y="136"/>
                  <a:pt x="786" y="136"/>
                  <a:pt x="786" y="136"/>
                </a:cubicBezTo>
                <a:cubicBezTo>
                  <a:pt x="786" y="181"/>
                  <a:pt x="750" y="217"/>
                  <a:pt x="705" y="217"/>
                </a:cubicBezTo>
                <a:close/>
                <a:moveTo>
                  <a:pt x="90" y="64"/>
                </a:moveTo>
                <a:lnTo>
                  <a:pt x="90" y="64"/>
                </a:lnTo>
                <a:cubicBezTo>
                  <a:pt x="81" y="64"/>
                  <a:pt x="63" y="73"/>
                  <a:pt x="63" y="82"/>
                </a:cubicBezTo>
                <a:cubicBezTo>
                  <a:pt x="63" y="136"/>
                  <a:pt x="63" y="136"/>
                  <a:pt x="63" y="136"/>
                </a:cubicBezTo>
                <a:cubicBezTo>
                  <a:pt x="63" y="145"/>
                  <a:pt x="81" y="154"/>
                  <a:pt x="90" y="154"/>
                </a:cubicBezTo>
                <a:cubicBezTo>
                  <a:pt x="705" y="154"/>
                  <a:pt x="705" y="154"/>
                  <a:pt x="705" y="154"/>
                </a:cubicBezTo>
                <a:cubicBezTo>
                  <a:pt x="714" y="154"/>
                  <a:pt x="732" y="145"/>
                  <a:pt x="732" y="136"/>
                </a:cubicBezTo>
                <a:cubicBezTo>
                  <a:pt x="732" y="82"/>
                  <a:pt x="732" y="82"/>
                  <a:pt x="732" y="82"/>
                </a:cubicBezTo>
                <a:cubicBezTo>
                  <a:pt x="732" y="73"/>
                  <a:pt x="714" y="64"/>
                  <a:pt x="705" y="64"/>
                </a:cubicBezTo>
                <a:lnTo>
                  <a:pt x="90" y="64"/>
                </a:lnTo>
                <a:close/>
              </a:path>
            </a:pathLst>
          </a:custGeom>
          <a:solidFill>
            <a:srgbClr val="F4F5F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57" name="CuadroTexto 361">
            <a:extLst>
              <a:ext uri="{FF2B5EF4-FFF2-40B4-BE49-F238E27FC236}">
                <a16:creationId xmlns:a16="http://schemas.microsoft.com/office/drawing/2014/main" id="{2A4F2133-2BD5-474A-93D4-A37D97FCA4A7}"/>
              </a:ext>
            </a:extLst>
          </p:cNvPr>
          <p:cNvSpPr txBox="1"/>
          <p:nvPr/>
        </p:nvSpPr>
        <p:spPr>
          <a:xfrm>
            <a:off x="4059326" y="183168"/>
            <a:ext cx="4070185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b="1" dirty="0">
                <a:solidFill>
                  <a:srgbClr val="131414"/>
                </a:solidFill>
                <a:latin typeface="Funnel Display" charset="0"/>
                <a:ea typeface="Poppins" charset="0"/>
                <a:cs typeface="Poppins" charset="0"/>
              </a:rPr>
              <a:t>Pyramid Diagram</a:t>
            </a:r>
          </a:p>
        </p:txBody>
      </p:sp>
      <p:sp>
        <p:nvSpPr>
          <p:cNvPr id="58" name="CuadroTexto 362">
            <a:extLst>
              <a:ext uri="{FF2B5EF4-FFF2-40B4-BE49-F238E27FC236}">
                <a16:creationId xmlns:a16="http://schemas.microsoft.com/office/drawing/2014/main" id="{093D6743-DEAA-DC46-B7D8-D44E5A937B53}"/>
              </a:ext>
            </a:extLst>
          </p:cNvPr>
          <p:cNvSpPr txBox="1"/>
          <p:nvPr/>
        </p:nvSpPr>
        <p:spPr>
          <a:xfrm>
            <a:off x="1225699" y="900539"/>
            <a:ext cx="973742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oppins" panose="020F0502020204030203" pitchFamily="34" charset="0"/>
                <a:ea typeface="Poppins" panose="020F0502020204030203" pitchFamily="34" charset="0"/>
                <a:cs typeface="Poppins" panose="020F0502020204030203" pitchFamily="34" charset="0"/>
              </a:rPr>
              <a:t>Add a short description here.</a:t>
            </a:r>
          </a:p>
        </p:txBody>
      </p:sp>
      <p:grpSp>
        <p:nvGrpSpPr>
          <p:cNvPr id="59" name="Group 54">
            <a:extLst>
              <a:ext uri="{FF2B5EF4-FFF2-40B4-BE49-F238E27FC236}">
                <a16:creationId xmlns:a16="http://schemas.microsoft.com/office/drawing/2014/main" id="{78C34E70-4811-1743-B5B3-17B50044D0D2}"/>
              </a:ext>
            </a:extLst>
          </p:cNvPr>
          <p:cNvGrpSpPr/>
          <p:nvPr/>
        </p:nvGrpSpPr>
        <p:grpSpPr>
          <a:xfrm>
            <a:off x="7330418" y="2003498"/>
            <a:ext cx="1894900" cy="590977"/>
            <a:chOff x="2758655" y="5620658"/>
            <a:chExt cx="1838470" cy="590977"/>
          </a:xfrm>
        </p:grpSpPr>
        <p:sp>
          <p:nvSpPr>
            <p:cNvPr id="60" name="CuadroTexto 395">
              <a:extLst>
                <a:ext uri="{FF2B5EF4-FFF2-40B4-BE49-F238E27FC236}">
                  <a16:creationId xmlns:a16="http://schemas.microsoft.com/office/drawing/2014/main" id="{710C8EC7-4E15-EE44-9B2A-989534FC80B7}"/>
                </a:ext>
              </a:extLst>
            </p:cNvPr>
            <p:cNvSpPr txBox="1"/>
            <p:nvPr/>
          </p:nvSpPr>
          <p:spPr>
            <a:xfrm>
              <a:off x="2759492" y="5620658"/>
              <a:ext cx="119133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rgbClr val="FFFFFF"/>
                  </a:solidFill>
                  <a:latin typeface="Poppins" charset="0"/>
                  <a:ea typeface="Poppins" charset="0"/>
                  <a:cs typeface="Poppins" charset="0"/>
                </a:rPr>
                <a:t>Strategy</a:t>
              </a:r>
            </a:p>
          </p:txBody>
        </p:sp>
        <p:sp>
          <p:nvSpPr>
            <p:cNvPr id="61" name="Rectangle 56">
              <a:extLst>
                <a:ext uri="{FF2B5EF4-FFF2-40B4-BE49-F238E27FC236}">
                  <a16:creationId xmlns:a16="http://schemas.microsoft.com/office/drawing/2014/main" id="{718D8A3A-8AF8-3745-8CBC-9837D9781A5C}"/>
                </a:ext>
              </a:extLst>
            </p:cNvPr>
            <p:cNvSpPr/>
            <p:nvPr/>
          </p:nvSpPr>
          <p:spPr>
            <a:xfrm>
              <a:off x="2758655" y="5857692"/>
              <a:ext cx="1838470" cy="3539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>
                  <a:solidFill>
                    <a:srgbClr val="FFFFFF"/>
                  </a:solidFill>
                  <a:latin typeface="Poppins" panose="020F0502020204030203" pitchFamily="34" charset="0"/>
                  <a:ea typeface="Poppins" panose="020F0502020204030203" pitchFamily="34" charset="0"/>
                  <a:cs typeface="Poppins" panose="020F0502020204030203" pitchFamily="34" charset="0"/>
                </a:rPr>
                <a:t>Add a short description here.</a:t>
              </a:r>
            </a:p>
            <a:p>
              <a:endParaRPr lang="en-US" sz="1000" dirty="0">
                <a:solidFill>
                  <a:srgbClr val="FFFFFF"/>
                </a:solidFill>
                <a:latin typeface="Poppins" panose="020F0502020204030203" pitchFamily="34" charset="0"/>
                <a:ea typeface="Poppins" panose="020F0502020204030203" pitchFamily="34" charset="0"/>
                <a:cs typeface="Poppins" panose="020F0502020204030203" pitchFamily="34" charset="0"/>
              </a:endParaRPr>
            </a:p>
          </p:txBody>
        </p:sp>
      </p:grpSp>
      <p:grpSp>
        <p:nvGrpSpPr>
          <p:cNvPr id="62" name="Group 54">
            <a:extLst>
              <a:ext uri="{FF2B5EF4-FFF2-40B4-BE49-F238E27FC236}">
                <a16:creationId xmlns:a16="http://schemas.microsoft.com/office/drawing/2014/main" id="{946605E3-910B-5549-BC79-FBDA9BF85DB7}"/>
              </a:ext>
            </a:extLst>
          </p:cNvPr>
          <p:cNvGrpSpPr/>
          <p:nvPr/>
        </p:nvGrpSpPr>
        <p:grpSpPr>
          <a:xfrm>
            <a:off x="7330418" y="2897568"/>
            <a:ext cx="1894900" cy="590977"/>
            <a:chOff x="2758655" y="5620658"/>
            <a:chExt cx="1838470" cy="590977"/>
          </a:xfrm>
        </p:grpSpPr>
        <p:sp>
          <p:nvSpPr>
            <p:cNvPr id="63" name="CuadroTexto 395">
              <a:extLst>
                <a:ext uri="{FF2B5EF4-FFF2-40B4-BE49-F238E27FC236}">
                  <a16:creationId xmlns:a16="http://schemas.microsoft.com/office/drawing/2014/main" id="{F029690F-C5F8-7848-90FD-6FCC65358669}"/>
                </a:ext>
              </a:extLst>
            </p:cNvPr>
            <p:cNvSpPr txBox="1"/>
            <p:nvPr/>
          </p:nvSpPr>
          <p:spPr>
            <a:xfrm>
              <a:off x="2759492" y="5620658"/>
              <a:ext cx="119133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rgbClr val="FFFFFF"/>
                  </a:solidFill>
                  <a:latin typeface="Poppins" charset="0"/>
                  <a:ea typeface="Poppins" charset="0"/>
                  <a:cs typeface="Poppins" charset="0"/>
                </a:rPr>
                <a:t>Structure</a:t>
              </a:r>
            </a:p>
          </p:txBody>
        </p:sp>
        <p:sp>
          <p:nvSpPr>
            <p:cNvPr id="64" name="Rectangle 56">
              <a:extLst>
                <a:ext uri="{FF2B5EF4-FFF2-40B4-BE49-F238E27FC236}">
                  <a16:creationId xmlns:a16="http://schemas.microsoft.com/office/drawing/2014/main" id="{5D19A67D-4DA0-4A4D-AFBC-300ADD536474}"/>
                </a:ext>
              </a:extLst>
            </p:cNvPr>
            <p:cNvSpPr/>
            <p:nvPr/>
          </p:nvSpPr>
          <p:spPr>
            <a:xfrm>
              <a:off x="2758655" y="5857692"/>
              <a:ext cx="1838470" cy="3539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>
                  <a:solidFill>
                    <a:srgbClr val="FFFFFF"/>
                  </a:solidFill>
                  <a:latin typeface="Poppins" panose="020F0502020204030203" pitchFamily="34" charset="0"/>
                  <a:ea typeface="Poppins" panose="020F0502020204030203" pitchFamily="34" charset="0"/>
                  <a:cs typeface="Poppins" panose="020F0502020204030203" pitchFamily="34" charset="0"/>
                </a:rPr>
                <a:t>Add a short description here.</a:t>
              </a:r>
            </a:p>
            <a:p>
              <a:endParaRPr lang="en-US" sz="1000" dirty="0">
                <a:solidFill>
                  <a:srgbClr val="FFFFFF"/>
                </a:solidFill>
                <a:latin typeface="Poppins" panose="020F0502020204030203" pitchFamily="34" charset="0"/>
                <a:ea typeface="Poppins" panose="020F0502020204030203" pitchFamily="34" charset="0"/>
                <a:cs typeface="Poppins" panose="020F0502020204030203" pitchFamily="34" charset="0"/>
              </a:endParaRPr>
            </a:p>
          </p:txBody>
        </p:sp>
      </p:grpSp>
      <p:grpSp>
        <p:nvGrpSpPr>
          <p:cNvPr id="65" name="Group 54">
            <a:extLst>
              <a:ext uri="{FF2B5EF4-FFF2-40B4-BE49-F238E27FC236}">
                <a16:creationId xmlns:a16="http://schemas.microsoft.com/office/drawing/2014/main" id="{64CA76AC-CC95-B047-B1AB-3E90D6A034BD}"/>
              </a:ext>
            </a:extLst>
          </p:cNvPr>
          <p:cNvGrpSpPr/>
          <p:nvPr/>
        </p:nvGrpSpPr>
        <p:grpSpPr>
          <a:xfrm>
            <a:off x="7325336" y="3797672"/>
            <a:ext cx="1894900" cy="590977"/>
            <a:chOff x="2758655" y="5620658"/>
            <a:chExt cx="1838470" cy="590977"/>
          </a:xfrm>
        </p:grpSpPr>
        <p:sp>
          <p:nvSpPr>
            <p:cNvPr id="66" name="CuadroTexto 395">
              <a:extLst>
                <a:ext uri="{FF2B5EF4-FFF2-40B4-BE49-F238E27FC236}">
                  <a16:creationId xmlns:a16="http://schemas.microsoft.com/office/drawing/2014/main" id="{289A2162-3F00-7B4B-BC35-2C767443A690}"/>
                </a:ext>
              </a:extLst>
            </p:cNvPr>
            <p:cNvSpPr txBox="1"/>
            <p:nvPr/>
          </p:nvSpPr>
          <p:spPr>
            <a:xfrm>
              <a:off x="2759492" y="5620658"/>
              <a:ext cx="119133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rgbClr val="FFFFFF"/>
                  </a:solidFill>
                  <a:latin typeface="Poppins" charset="0"/>
                  <a:ea typeface="Poppins" charset="0"/>
                  <a:cs typeface="Poppins" charset="0"/>
                </a:rPr>
                <a:t>Process</a:t>
              </a:r>
            </a:p>
          </p:txBody>
        </p:sp>
        <p:sp>
          <p:nvSpPr>
            <p:cNvPr id="67" name="Rectangle 56">
              <a:extLst>
                <a:ext uri="{FF2B5EF4-FFF2-40B4-BE49-F238E27FC236}">
                  <a16:creationId xmlns:a16="http://schemas.microsoft.com/office/drawing/2014/main" id="{A04E1502-9559-C745-A3B8-A509F2832675}"/>
                </a:ext>
              </a:extLst>
            </p:cNvPr>
            <p:cNvSpPr/>
            <p:nvPr/>
          </p:nvSpPr>
          <p:spPr>
            <a:xfrm>
              <a:off x="2758655" y="5857692"/>
              <a:ext cx="1838470" cy="3539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>
                  <a:solidFill>
                    <a:srgbClr val="FFFFFF"/>
                  </a:solidFill>
                  <a:latin typeface="Poppins" panose="020F0502020204030203" pitchFamily="34" charset="0"/>
                  <a:ea typeface="Poppins" panose="020F0502020204030203" pitchFamily="34" charset="0"/>
                  <a:cs typeface="Poppins" panose="020F0502020204030203" pitchFamily="34" charset="0"/>
                </a:rPr>
                <a:t>Add a short description here.</a:t>
              </a:r>
            </a:p>
            <a:p>
              <a:endParaRPr lang="en-US" sz="1000" dirty="0">
                <a:solidFill>
                  <a:srgbClr val="FFFFFF"/>
                </a:solidFill>
                <a:latin typeface="Poppins" panose="020F0502020204030203" pitchFamily="34" charset="0"/>
                <a:ea typeface="Poppins" panose="020F0502020204030203" pitchFamily="34" charset="0"/>
                <a:cs typeface="Poppins" panose="020F0502020204030203" pitchFamily="34" charset="0"/>
              </a:endParaRPr>
            </a:p>
          </p:txBody>
        </p:sp>
      </p:grpSp>
      <p:grpSp>
        <p:nvGrpSpPr>
          <p:cNvPr id="68" name="Group 54">
            <a:extLst>
              <a:ext uri="{FF2B5EF4-FFF2-40B4-BE49-F238E27FC236}">
                <a16:creationId xmlns:a16="http://schemas.microsoft.com/office/drawing/2014/main" id="{89233136-CD48-DD4C-8CF5-28E24D16C2CE}"/>
              </a:ext>
            </a:extLst>
          </p:cNvPr>
          <p:cNvGrpSpPr/>
          <p:nvPr/>
        </p:nvGrpSpPr>
        <p:grpSpPr>
          <a:xfrm>
            <a:off x="7325336" y="4692580"/>
            <a:ext cx="1894900" cy="590977"/>
            <a:chOff x="2758655" y="5620658"/>
            <a:chExt cx="1838470" cy="590977"/>
          </a:xfrm>
        </p:grpSpPr>
        <p:sp>
          <p:nvSpPr>
            <p:cNvPr id="69" name="CuadroTexto 395">
              <a:extLst>
                <a:ext uri="{FF2B5EF4-FFF2-40B4-BE49-F238E27FC236}">
                  <a16:creationId xmlns:a16="http://schemas.microsoft.com/office/drawing/2014/main" id="{DDA09ACC-A075-194E-B934-133E128AA974}"/>
                </a:ext>
              </a:extLst>
            </p:cNvPr>
            <p:cNvSpPr txBox="1"/>
            <p:nvPr/>
          </p:nvSpPr>
          <p:spPr>
            <a:xfrm>
              <a:off x="2759492" y="5620658"/>
              <a:ext cx="136357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rgbClr val="FFFFFF"/>
                  </a:solidFill>
                  <a:latin typeface="Poppins" charset="0"/>
                  <a:ea typeface="Poppins" charset="0"/>
                  <a:cs typeface="Poppins" charset="0"/>
                </a:rPr>
                <a:t>Implementation</a:t>
              </a:r>
            </a:p>
          </p:txBody>
        </p:sp>
        <p:sp>
          <p:nvSpPr>
            <p:cNvPr id="70" name="Rectangle 56">
              <a:extLst>
                <a:ext uri="{FF2B5EF4-FFF2-40B4-BE49-F238E27FC236}">
                  <a16:creationId xmlns:a16="http://schemas.microsoft.com/office/drawing/2014/main" id="{5509B62A-6ABE-014D-9005-0517CB15B81B}"/>
                </a:ext>
              </a:extLst>
            </p:cNvPr>
            <p:cNvSpPr/>
            <p:nvPr/>
          </p:nvSpPr>
          <p:spPr>
            <a:xfrm>
              <a:off x="2758655" y="5857692"/>
              <a:ext cx="1838470" cy="3539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>
                  <a:solidFill>
                    <a:srgbClr val="FFFFFF"/>
                  </a:solidFill>
                  <a:latin typeface="Poppins" panose="020F0502020204030203" pitchFamily="34" charset="0"/>
                  <a:ea typeface="Poppins" panose="020F0502020204030203" pitchFamily="34" charset="0"/>
                  <a:cs typeface="Poppins" panose="020F0502020204030203" pitchFamily="34" charset="0"/>
                </a:rPr>
                <a:t>Add a short description here.</a:t>
              </a:r>
            </a:p>
            <a:p>
              <a:endParaRPr lang="en-US" sz="1000" dirty="0">
                <a:solidFill>
                  <a:srgbClr val="FFFFFF"/>
                </a:solidFill>
                <a:latin typeface="Poppins" panose="020F0502020204030203" pitchFamily="34" charset="0"/>
                <a:ea typeface="Poppins" panose="020F0502020204030203" pitchFamily="34" charset="0"/>
                <a:cs typeface="Poppins" panose="020F0502020204030203" pitchFamily="34" charset="0"/>
              </a:endParaRPr>
            </a:p>
          </p:txBody>
        </p:sp>
      </p:grpSp>
      <p:grpSp>
        <p:nvGrpSpPr>
          <p:cNvPr id="71" name="Group 54">
            <a:extLst>
              <a:ext uri="{FF2B5EF4-FFF2-40B4-BE49-F238E27FC236}">
                <a16:creationId xmlns:a16="http://schemas.microsoft.com/office/drawing/2014/main" id="{9B6867C8-CB83-0C41-9C11-9528648CA4EC}"/>
              </a:ext>
            </a:extLst>
          </p:cNvPr>
          <p:cNvGrpSpPr/>
          <p:nvPr/>
        </p:nvGrpSpPr>
        <p:grpSpPr>
          <a:xfrm>
            <a:off x="7322780" y="5575815"/>
            <a:ext cx="1894900" cy="590977"/>
            <a:chOff x="2758655" y="5620658"/>
            <a:chExt cx="1838470" cy="590977"/>
          </a:xfrm>
        </p:grpSpPr>
        <p:sp>
          <p:nvSpPr>
            <p:cNvPr id="72" name="CuadroTexto 395">
              <a:extLst>
                <a:ext uri="{FF2B5EF4-FFF2-40B4-BE49-F238E27FC236}">
                  <a16:creationId xmlns:a16="http://schemas.microsoft.com/office/drawing/2014/main" id="{9F506670-93EA-E347-8B8C-554762F5F796}"/>
                </a:ext>
              </a:extLst>
            </p:cNvPr>
            <p:cNvSpPr txBox="1"/>
            <p:nvPr/>
          </p:nvSpPr>
          <p:spPr>
            <a:xfrm>
              <a:off x="2759492" y="5620658"/>
              <a:ext cx="119133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rgbClr val="FFFFFF"/>
                  </a:solidFill>
                  <a:latin typeface="Poppins" charset="0"/>
                  <a:ea typeface="Poppins" charset="0"/>
                  <a:cs typeface="Poppins" charset="0"/>
                </a:rPr>
                <a:t>Strategy</a:t>
              </a:r>
            </a:p>
          </p:txBody>
        </p:sp>
        <p:sp>
          <p:nvSpPr>
            <p:cNvPr id="73" name="Rectangle 56">
              <a:extLst>
                <a:ext uri="{FF2B5EF4-FFF2-40B4-BE49-F238E27FC236}">
                  <a16:creationId xmlns:a16="http://schemas.microsoft.com/office/drawing/2014/main" id="{87BDB16A-BF9B-734C-B96E-8031C993AFC9}"/>
                </a:ext>
              </a:extLst>
            </p:cNvPr>
            <p:cNvSpPr/>
            <p:nvPr/>
          </p:nvSpPr>
          <p:spPr>
            <a:xfrm>
              <a:off x="2758655" y="5857692"/>
              <a:ext cx="1838470" cy="3539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>
                  <a:solidFill>
                    <a:srgbClr val="FFFFFF"/>
                  </a:solidFill>
                  <a:latin typeface="Poppins" panose="020F0502020204030203" pitchFamily="34" charset="0"/>
                  <a:ea typeface="Poppins" panose="020F0502020204030203" pitchFamily="34" charset="0"/>
                  <a:cs typeface="Poppins" panose="020F0502020204030203" pitchFamily="34" charset="0"/>
                </a:rPr>
                <a:t>Add a short description here.</a:t>
              </a:r>
            </a:p>
            <a:p>
              <a:endParaRPr lang="en-US" sz="1000" dirty="0">
                <a:solidFill>
                  <a:srgbClr val="FFFFFF"/>
                </a:solidFill>
                <a:latin typeface="Poppins" panose="020F0502020204030203" pitchFamily="34" charset="0"/>
                <a:ea typeface="Poppins" panose="020F0502020204030203" pitchFamily="34" charset="0"/>
                <a:cs typeface="Poppins" panose="020F0502020204030203" pitchFamily="34" charset="0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3D </a:t>
            </a:r>
            <a:br>
              <a:rPr lang="en-US" dirty="0"/>
            </a:br>
            <a:r>
              <a:rPr dirty="0"/>
              <a:t>Pyramids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03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t>Diagram Set 03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t>Dimensional and exploded-layer pyramids.  Copy any layout into your deck.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FB4B15-EDF0-3FA6-DA81-12DF054BB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70" y="2238019"/>
            <a:ext cx="1461156" cy="158568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1">
            <a:extLst>
              <a:ext uri="{FF2B5EF4-FFF2-40B4-BE49-F238E27FC236}">
                <a16:creationId xmlns:a16="http://schemas.microsoft.com/office/drawing/2014/main" id="{7F32302B-CA0E-394D-B857-E9AC22272C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2689" y="2881375"/>
            <a:ext cx="1562374" cy="863956"/>
          </a:xfrm>
          <a:custGeom>
            <a:avLst/>
            <a:gdLst>
              <a:gd name="T0" fmla="*/ 3037 w 3038"/>
              <a:gd name="T1" fmla="*/ 1681 h 1682"/>
              <a:gd name="T2" fmla="*/ 3037 w 3038"/>
              <a:gd name="T3" fmla="*/ 1681 h 1682"/>
              <a:gd name="T4" fmla="*/ 841 w 3038"/>
              <a:gd name="T5" fmla="*/ 1681 h 1682"/>
              <a:gd name="T6" fmla="*/ 0 w 3038"/>
              <a:gd name="T7" fmla="*/ 841 h 1682"/>
              <a:gd name="T8" fmla="*/ 0 w 3038"/>
              <a:gd name="T9" fmla="*/ 841 h 1682"/>
              <a:gd name="T10" fmla="*/ 841 w 3038"/>
              <a:gd name="T11" fmla="*/ 0 h 1682"/>
              <a:gd name="T12" fmla="*/ 3037 w 3038"/>
              <a:gd name="T13" fmla="*/ 0 h 1682"/>
              <a:gd name="T14" fmla="*/ 3037 w 3038"/>
              <a:gd name="T15" fmla="*/ 1681 h 1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38" h="1682">
                <a:moveTo>
                  <a:pt x="3037" y="1681"/>
                </a:moveTo>
                <a:lnTo>
                  <a:pt x="3037" y="1681"/>
                </a:lnTo>
                <a:cubicBezTo>
                  <a:pt x="841" y="1681"/>
                  <a:pt x="841" y="1681"/>
                  <a:pt x="841" y="1681"/>
                </a:cubicBezTo>
                <a:cubicBezTo>
                  <a:pt x="380" y="1681"/>
                  <a:pt x="0" y="1310"/>
                  <a:pt x="0" y="841"/>
                </a:cubicBezTo>
                <a:lnTo>
                  <a:pt x="0" y="841"/>
                </a:lnTo>
                <a:cubicBezTo>
                  <a:pt x="0" y="380"/>
                  <a:pt x="380" y="0"/>
                  <a:pt x="841" y="0"/>
                </a:cubicBezTo>
                <a:cubicBezTo>
                  <a:pt x="3037" y="0"/>
                  <a:pt x="3037" y="0"/>
                  <a:pt x="3037" y="0"/>
                </a:cubicBezTo>
                <a:lnTo>
                  <a:pt x="3037" y="1681"/>
                </a:lnTo>
              </a:path>
            </a:pathLst>
          </a:custGeom>
          <a:solidFill>
            <a:srgbClr val="E86222"/>
          </a:solidFill>
          <a:ln w="4762" cap="flat">
            <a:solidFill>
              <a:srgbClr val="FFFFFF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22" name="Freeform 2">
            <a:extLst>
              <a:ext uri="{FF2B5EF4-FFF2-40B4-BE49-F238E27FC236}">
                <a16:creationId xmlns:a16="http://schemas.microsoft.com/office/drawing/2014/main" id="{238E221A-0AA6-FE4F-BEE0-A823E3953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0663" y="3935808"/>
            <a:ext cx="1678022" cy="866222"/>
          </a:xfrm>
          <a:custGeom>
            <a:avLst/>
            <a:gdLst>
              <a:gd name="T0" fmla="*/ 3263 w 3264"/>
              <a:gd name="T1" fmla="*/ 1682 h 1683"/>
              <a:gd name="T2" fmla="*/ 3263 w 3264"/>
              <a:gd name="T3" fmla="*/ 1682 h 1683"/>
              <a:gd name="T4" fmla="*/ 841 w 3264"/>
              <a:gd name="T5" fmla="*/ 1682 h 1683"/>
              <a:gd name="T6" fmla="*/ 0 w 3264"/>
              <a:gd name="T7" fmla="*/ 841 h 1683"/>
              <a:gd name="T8" fmla="*/ 0 w 3264"/>
              <a:gd name="T9" fmla="*/ 841 h 1683"/>
              <a:gd name="T10" fmla="*/ 841 w 3264"/>
              <a:gd name="T11" fmla="*/ 0 h 1683"/>
              <a:gd name="T12" fmla="*/ 3263 w 3264"/>
              <a:gd name="T13" fmla="*/ 0 h 1683"/>
              <a:gd name="T14" fmla="*/ 3263 w 3264"/>
              <a:gd name="T15" fmla="*/ 1682 h 16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64" h="1683">
                <a:moveTo>
                  <a:pt x="3263" y="1682"/>
                </a:moveTo>
                <a:lnTo>
                  <a:pt x="3263" y="1682"/>
                </a:lnTo>
                <a:cubicBezTo>
                  <a:pt x="841" y="1682"/>
                  <a:pt x="841" y="1682"/>
                  <a:pt x="841" y="1682"/>
                </a:cubicBezTo>
                <a:cubicBezTo>
                  <a:pt x="380" y="1682"/>
                  <a:pt x="0" y="1311"/>
                  <a:pt x="0" y="841"/>
                </a:cubicBezTo>
                <a:lnTo>
                  <a:pt x="0" y="841"/>
                </a:lnTo>
                <a:cubicBezTo>
                  <a:pt x="0" y="380"/>
                  <a:pt x="380" y="0"/>
                  <a:pt x="841" y="0"/>
                </a:cubicBezTo>
                <a:cubicBezTo>
                  <a:pt x="3263" y="0"/>
                  <a:pt x="3263" y="0"/>
                  <a:pt x="3263" y="0"/>
                </a:cubicBezTo>
                <a:lnTo>
                  <a:pt x="3263" y="1682"/>
                </a:lnTo>
              </a:path>
            </a:pathLst>
          </a:custGeom>
          <a:solidFill>
            <a:srgbClr val="D85A1A"/>
          </a:solidFill>
          <a:ln w="4762" cap="flat">
            <a:solidFill>
              <a:srgbClr val="FFFFFF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23" name="Freeform 3">
            <a:extLst>
              <a:ext uri="{FF2B5EF4-FFF2-40B4-BE49-F238E27FC236}">
                <a16:creationId xmlns:a16="http://schemas.microsoft.com/office/drawing/2014/main" id="{59FF2497-C414-E24A-AEA0-2D1180915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834" y="5033326"/>
            <a:ext cx="1739248" cy="863954"/>
          </a:xfrm>
          <a:custGeom>
            <a:avLst/>
            <a:gdLst>
              <a:gd name="T0" fmla="*/ 3381 w 3382"/>
              <a:gd name="T1" fmla="*/ 1681 h 1682"/>
              <a:gd name="T2" fmla="*/ 3381 w 3382"/>
              <a:gd name="T3" fmla="*/ 1681 h 1682"/>
              <a:gd name="T4" fmla="*/ 841 w 3382"/>
              <a:gd name="T5" fmla="*/ 1681 h 1682"/>
              <a:gd name="T6" fmla="*/ 0 w 3382"/>
              <a:gd name="T7" fmla="*/ 840 h 1682"/>
              <a:gd name="T8" fmla="*/ 0 w 3382"/>
              <a:gd name="T9" fmla="*/ 840 h 1682"/>
              <a:gd name="T10" fmla="*/ 841 w 3382"/>
              <a:gd name="T11" fmla="*/ 0 h 1682"/>
              <a:gd name="T12" fmla="*/ 3381 w 3382"/>
              <a:gd name="T13" fmla="*/ 0 h 1682"/>
              <a:gd name="T14" fmla="*/ 3381 w 3382"/>
              <a:gd name="T15" fmla="*/ 1681 h 1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382" h="1682">
                <a:moveTo>
                  <a:pt x="3381" y="1681"/>
                </a:moveTo>
                <a:lnTo>
                  <a:pt x="3381" y="1681"/>
                </a:lnTo>
                <a:cubicBezTo>
                  <a:pt x="841" y="1681"/>
                  <a:pt x="841" y="1681"/>
                  <a:pt x="841" y="1681"/>
                </a:cubicBezTo>
                <a:cubicBezTo>
                  <a:pt x="379" y="1681"/>
                  <a:pt x="0" y="1310"/>
                  <a:pt x="0" y="840"/>
                </a:cubicBezTo>
                <a:lnTo>
                  <a:pt x="0" y="840"/>
                </a:lnTo>
                <a:cubicBezTo>
                  <a:pt x="0" y="379"/>
                  <a:pt x="379" y="0"/>
                  <a:pt x="841" y="0"/>
                </a:cubicBezTo>
                <a:cubicBezTo>
                  <a:pt x="3381" y="0"/>
                  <a:pt x="3381" y="0"/>
                  <a:pt x="3381" y="0"/>
                </a:cubicBezTo>
                <a:lnTo>
                  <a:pt x="3381" y="1681"/>
                </a:lnTo>
              </a:path>
            </a:pathLst>
          </a:custGeom>
          <a:solidFill>
            <a:srgbClr val="F0894D"/>
          </a:solidFill>
          <a:ln w="4762" cap="flat">
            <a:solidFill>
              <a:srgbClr val="FFFFFF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24" name="Freeform 4">
            <a:extLst>
              <a:ext uri="{FF2B5EF4-FFF2-40B4-BE49-F238E27FC236}">
                <a16:creationId xmlns:a16="http://schemas.microsoft.com/office/drawing/2014/main" id="{9A5E3B7C-ACB3-A047-B373-29CE20B28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7481" y="2881375"/>
            <a:ext cx="1544235" cy="863956"/>
          </a:xfrm>
          <a:custGeom>
            <a:avLst/>
            <a:gdLst>
              <a:gd name="T0" fmla="*/ 2160 w 3002"/>
              <a:gd name="T1" fmla="*/ 1681 h 1682"/>
              <a:gd name="T2" fmla="*/ 2160 w 3002"/>
              <a:gd name="T3" fmla="*/ 1681 h 1682"/>
              <a:gd name="T4" fmla="*/ 0 w 3002"/>
              <a:gd name="T5" fmla="*/ 1681 h 1682"/>
              <a:gd name="T6" fmla="*/ 0 w 3002"/>
              <a:gd name="T7" fmla="*/ 0 h 1682"/>
              <a:gd name="T8" fmla="*/ 2160 w 3002"/>
              <a:gd name="T9" fmla="*/ 0 h 1682"/>
              <a:gd name="T10" fmla="*/ 3001 w 3002"/>
              <a:gd name="T11" fmla="*/ 841 h 1682"/>
              <a:gd name="T12" fmla="*/ 3001 w 3002"/>
              <a:gd name="T13" fmla="*/ 841 h 1682"/>
              <a:gd name="T14" fmla="*/ 2160 w 3002"/>
              <a:gd name="T15" fmla="*/ 1681 h 1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02" h="1682">
                <a:moveTo>
                  <a:pt x="2160" y="1681"/>
                </a:moveTo>
                <a:lnTo>
                  <a:pt x="2160" y="1681"/>
                </a:lnTo>
                <a:cubicBezTo>
                  <a:pt x="0" y="1681"/>
                  <a:pt x="0" y="1681"/>
                  <a:pt x="0" y="1681"/>
                </a:cubicBezTo>
                <a:cubicBezTo>
                  <a:pt x="0" y="0"/>
                  <a:pt x="0" y="0"/>
                  <a:pt x="0" y="0"/>
                </a:cubicBezTo>
                <a:cubicBezTo>
                  <a:pt x="2160" y="0"/>
                  <a:pt x="2160" y="0"/>
                  <a:pt x="2160" y="0"/>
                </a:cubicBezTo>
                <a:cubicBezTo>
                  <a:pt x="2622" y="0"/>
                  <a:pt x="3001" y="380"/>
                  <a:pt x="3001" y="841"/>
                </a:cubicBezTo>
                <a:lnTo>
                  <a:pt x="3001" y="841"/>
                </a:lnTo>
                <a:cubicBezTo>
                  <a:pt x="3001" y="1310"/>
                  <a:pt x="2622" y="1681"/>
                  <a:pt x="2160" y="1681"/>
                </a:cubicBezTo>
              </a:path>
            </a:pathLst>
          </a:custGeom>
          <a:solidFill>
            <a:srgbClr val="E86222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B2949316-7392-344C-8FD3-6FFFFF954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7986" y="3935808"/>
            <a:ext cx="1659882" cy="866222"/>
          </a:xfrm>
          <a:custGeom>
            <a:avLst/>
            <a:gdLst>
              <a:gd name="T0" fmla="*/ 2387 w 3228"/>
              <a:gd name="T1" fmla="*/ 1682 h 1683"/>
              <a:gd name="T2" fmla="*/ 2387 w 3228"/>
              <a:gd name="T3" fmla="*/ 1682 h 1683"/>
              <a:gd name="T4" fmla="*/ 0 w 3228"/>
              <a:gd name="T5" fmla="*/ 1682 h 1683"/>
              <a:gd name="T6" fmla="*/ 0 w 3228"/>
              <a:gd name="T7" fmla="*/ 0 h 1683"/>
              <a:gd name="T8" fmla="*/ 2387 w 3228"/>
              <a:gd name="T9" fmla="*/ 0 h 1683"/>
              <a:gd name="T10" fmla="*/ 3227 w 3228"/>
              <a:gd name="T11" fmla="*/ 841 h 1683"/>
              <a:gd name="T12" fmla="*/ 3227 w 3228"/>
              <a:gd name="T13" fmla="*/ 841 h 1683"/>
              <a:gd name="T14" fmla="*/ 2387 w 3228"/>
              <a:gd name="T15" fmla="*/ 1682 h 16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28" h="1683">
                <a:moveTo>
                  <a:pt x="2387" y="1682"/>
                </a:moveTo>
                <a:lnTo>
                  <a:pt x="2387" y="1682"/>
                </a:lnTo>
                <a:cubicBezTo>
                  <a:pt x="0" y="1682"/>
                  <a:pt x="0" y="1682"/>
                  <a:pt x="0" y="1682"/>
                </a:cubicBezTo>
                <a:cubicBezTo>
                  <a:pt x="0" y="0"/>
                  <a:pt x="0" y="0"/>
                  <a:pt x="0" y="0"/>
                </a:cubicBezTo>
                <a:cubicBezTo>
                  <a:pt x="2387" y="0"/>
                  <a:pt x="2387" y="0"/>
                  <a:pt x="2387" y="0"/>
                </a:cubicBezTo>
                <a:cubicBezTo>
                  <a:pt x="2848" y="0"/>
                  <a:pt x="3227" y="380"/>
                  <a:pt x="3227" y="841"/>
                </a:cubicBezTo>
                <a:lnTo>
                  <a:pt x="3227" y="841"/>
                </a:lnTo>
                <a:cubicBezTo>
                  <a:pt x="3227" y="1311"/>
                  <a:pt x="2848" y="1682"/>
                  <a:pt x="2387" y="1682"/>
                </a:cubicBezTo>
              </a:path>
            </a:pathLst>
          </a:custGeom>
          <a:solidFill>
            <a:srgbClr val="D85A1A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26" name="Freeform 6">
            <a:extLst>
              <a:ext uri="{FF2B5EF4-FFF2-40B4-BE49-F238E27FC236}">
                <a16:creationId xmlns:a16="http://schemas.microsoft.com/office/drawing/2014/main" id="{CA3A372C-E19A-4F4E-A6C2-108BA19093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4252" y="5033326"/>
            <a:ext cx="1780064" cy="863954"/>
          </a:xfrm>
          <a:custGeom>
            <a:avLst/>
            <a:gdLst>
              <a:gd name="T0" fmla="*/ 2621 w 3463"/>
              <a:gd name="T1" fmla="*/ 1681 h 1682"/>
              <a:gd name="T2" fmla="*/ 2621 w 3463"/>
              <a:gd name="T3" fmla="*/ 1681 h 1682"/>
              <a:gd name="T4" fmla="*/ 0 w 3463"/>
              <a:gd name="T5" fmla="*/ 1681 h 1682"/>
              <a:gd name="T6" fmla="*/ 0 w 3463"/>
              <a:gd name="T7" fmla="*/ 0 h 1682"/>
              <a:gd name="T8" fmla="*/ 2621 w 3463"/>
              <a:gd name="T9" fmla="*/ 0 h 1682"/>
              <a:gd name="T10" fmla="*/ 3462 w 3463"/>
              <a:gd name="T11" fmla="*/ 840 h 1682"/>
              <a:gd name="T12" fmla="*/ 3462 w 3463"/>
              <a:gd name="T13" fmla="*/ 840 h 1682"/>
              <a:gd name="T14" fmla="*/ 2621 w 3463"/>
              <a:gd name="T15" fmla="*/ 1681 h 1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63" h="1682">
                <a:moveTo>
                  <a:pt x="2621" y="1681"/>
                </a:moveTo>
                <a:lnTo>
                  <a:pt x="2621" y="1681"/>
                </a:lnTo>
                <a:cubicBezTo>
                  <a:pt x="0" y="1681"/>
                  <a:pt x="0" y="1681"/>
                  <a:pt x="0" y="1681"/>
                </a:cubicBezTo>
                <a:cubicBezTo>
                  <a:pt x="0" y="0"/>
                  <a:pt x="0" y="0"/>
                  <a:pt x="0" y="0"/>
                </a:cubicBezTo>
                <a:cubicBezTo>
                  <a:pt x="2621" y="0"/>
                  <a:pt x="2621" y="0"/>
                  <a:pt x="2621" y="0"/>
                </a:cubicBezTo>
                <a:cubicBezTo>
                  <a:pt x="3082" y="0"/>
                  <a:pt x="3462" y="379"/>
                  <a:pt x="3462" y="840"/>
                </a:cubicBezTo>
                <a:lnTo>
                  <a:pt x="3462" y="840"/>
                </a:lnTo>
                <a:cubicBezTo>
                  <a:pt x="3462" y="1310"/>
                  <a:pt x="3082" y="1681"/>
                  <a:pt x="2621" y="1681"/>
                </a:cubicBezTo>
              </a:path>
            </a:pathLst>
          </a:custGeom>
          <a:solidFill>
            <a:srgbClr val="F0894D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27" name="Freeform 156">
            <a:extLst>
              <a:ext uri="{FF2B5EF4-FFF2-40B4-BE49-F238E27FC236}">
                <a16:creationId xmlns:a16="http://schemas.microsoft.com/office/drawing/2014/main" id="{D570196E-AF82-304E-88E9-BEFF50758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8540" y="1659140"/>
            <a:ext cx="9070" cy="4535"/>
          </a:xfrm>
          <a:custGeom>
            <a:avLst/>
            <a:gdLst>
              <a:gd name="T0" fmla="*/ 9 w 18"/>
              <a:gd name="T1" fmla="*/ 0 h 10"/>
              <a:gd name="T2" fmla="*/ 0 w 18"/>
              <a:gd name="T3" fmla="*/ 9 h 10"/>
              <a:gd name="T4" fmla="*/ 17 w 18"/>
              <a:gd name="T5" fmla="*/ 9 h 10"/>
              <a:gd name="T6" fmla="*/ 9 w 18"/>
              <a:gd name="T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10">
                <a:moveTo>
                  <a:pt x="9" y="0"/>
                </a:moveTo>
                <a:lnTo>
                  <a:pt x="0" y="9"/>
                </a:lnTo>
                <a:lnTo>
                  <a:pt x="17" y="9"/>
                </a:lnTo>
                <a:lnTo>
                  <a:pt x="9" y="0"/>
                </a:lnTo>
              </a:path>
            </a:pathLst>
          </a:custGeom>
          <a:solidFill>
            <a:srgbClr val="3898EC"/>
          </a:solidFill>
          <a:ln w="4762" cap="flat">
            <a:solidFill>
              <a:srgbClr val="FFFFFF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479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8" name="Freeform 157">
            <a:extLst>
              <a:ext uri="{FF2B5EF4-FFF2-40B4-BE49-F238E27FC236}">
                <a16:creationId xmlns:a16="http://schemas.microsoft.com/office/drawing/2014/main" id="{BDAD950C-EB94-614C-BF2D-B9DBA13F9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8540" y="4910876"/>
            <a:ext cx="2510230" cy="1557839"/>
          </a:xfrm>
          <a:custGeom>
            <a:avLst/>
            <a:gdLst>
              <a:gd name="T0" fmla="*/ 3669 w 4882"/>
              <a:gd name="T1" fmla="*/ 9 h 3030"/>
              <a:gd name="T2" fmla="*/ 3661 w 4882"/>
              <a:gd name="T3" fmla="*/ 0 h 3030"/>
              <a:gd name="T4" fmla="*/ 3543 w 4882"/>
              <a:gd name="T5" fmla="*/ 9 h 3030"/>
              <a:gd name="T6" fmla="*/ 0 w 4882"/>
              <a:gd name="T7" fmla="*/ 706 h 3030"/>
              <a:gd name="T8" fmla="*/ 0 w 4882"/>
              <a:gd name="T9" fmla="*/ 3020 h 3030"/>
              <a:gd name="T10" fmla="*/ 17 w 4882"/>
              <a:gd name="T11" fmla="*/ 3029 h 3030"/>
              <a:gd name="T12" fmla="*/ 4881 w 4882"/>
              <a:gd name="T13" fmla="*/ 2116 h 3030"/>
              <a:gd name="T14" fmla="*/ 3669 w 4882"/>
              <a:gd name="T15" fmla="*/ 9 h 30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882" h="3030">
                <a:moveTo>
                  <a:pt x="3669" y="9"/>
                </a:moveTo>
                <a:lnTo>
                  <a:pt x="3661" y="0"/>
                </a:lnTo>
                <a:lnTo>
                  <a:pt x="3543" y="9"/>
                </a:lnTo>
                <a:lnTo>
                  <a:pt x="0" y="706"/>
                </a:lnTo>
                <a:lnTo>
                  <a:pt x="0" y="3020"/>
                </a:lnTo>
                <a:lnTo>
                  <a:pt x="17" y="3029"/>
                </a:lnTo>
                <a:lnTo>
                  <a:pt x="4881" y="2116"/>
                </a:lnTo>
                <a:lnTo>
                  <a:pt x="3669" y="9"/>
                </a:lnTo>
              </a:path>
            </a:pathLst>
          </a:custGeom>
          <a:solidFill>
            <a:srgbClr val="F0894D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29" name="Freeform 158">
            <a:extLst>
              <a:ext uri="{FF2B5EF4-FFF2-40B4-BE49-F238E27FC236}">
                <a16:creationId xmlns:a16="http://schemas.microsoft.com/office/drawing/2014/main" id="{C9C587CF-2702-7F45-899D-CC230D59CA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7379" y="4910876"/>
            <a:ext cx="2501161" cy="1553304"/>
          </a:xfrm>
          <a:custGeom>
            <a:avLst/>
            <a:gdLst>
              <a:gd name="T0" fmla="*/ 1338 w 4864"/>
              <a:gd name="T1" fmla="*/ 9 h 3021"/>
              <a:gd name="T2" fmla="*/ 1220 w 4864"/>
              <a:gd name="T3" fmla="*/ 0 h 3021"/>
              <a:gd name="T4" fmla="*/ 1211 w 4864"/>
              <a:gd name="T5" fmla="*/ 9 h 3021"/>
              <a:gd name="T6" fmla="*/ 0 w 4864"/>
              <a:gd name="T7" fmla="*/ 2116 h 3021"/>
              <a:gd name="T8" fmla="*/ 4863 w 4864"/>
              <a:gd name="T9" fmla="*/ 3020 h 3021"/>
              <a:gd name="T10" fmla="*/ 4863 w 4864"/>
              <a:gd name="T11" fmla="*/ 706 h 3021"/>
              <a:gd name="T12" fmla="*/ 1338 w 4864"/>
              <a:gd name="T13" fmla="*/ 9 h 3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64" h="3021">
                <a:moveTo>
                  <a:pt x="1338" y="9"/>
                </a:moveTo>
                <a:lnTo>
                  <a:pt x="1220" y="0"/>
                </a:lnTo>
                <a:lnTo>
                  <a:pt x="1211" y="9"/>
                </a:lnTo>
                <a:lnTo>
                  <a:pt x="0" y="2116"/>
                </a:lnTo>
                <a:lnTo>
                  <a:pt x="4863" y="3020"/>
                </a:lnTo>
                <a:lnTo>
                  <a:pt x="4863" y="706"/>
                </a:lnTo>
                <a:lnTo>
                  <a:pt x="1338" y="9"/>
                </a:lnTo>
              </a:path>
            </a:pathLst>
          </a:custGeom>
          <a:solidFill>
            <a:srgbClr val="F0894D">
              <a:lumMod val="75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0" name="Freeform 159">
            <a:extLst>
              <a:ext uri="{FF2B5EF4-FFF2-40B4-BE49-F238E27FC236}">
                <a16:creationId xmlns:a16="http://schemas.microsoft.com/office/drawing/2014/main" id="{33832478-C254-AD4D-8BB4-8564498F7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5504" y="3829230"/>
            <a:ext cx="1873036" cy="1446728"/>
          </a:xfrm>
          <a:custGeom>
            <a:avLst/>
            <a:gdLst>
              <a:gd name="T0" fmla="*/ 3607 w 3644"/>
              <a:gd name="T1" fmla="*/ 507 h 2813"/>
              <a:gd name="T2" fmla="*/ 1293 w 3644"/>
              <a:gd name="T3" fmla="*/ 9 h 2813"/>
              <a:gd name="T4" fmla="*/ 1221 w 3644"/>
              <a:gd name="T5" fmla="*/ 0 h 2813"/>
              <a:gd name="T6" fmla="*/ 1211 w 3644"/>
              <a:gd name="T7" fmla="*/ 9 h 2813"/>
              <a:gd name="T8" fmla="*/ 0 w 3644"/>
              <a:gd name="T9" fmla="*/ 2106 h 2813"/>
              <a:gd name="T10" fmla="*/ 118 w 3644"/>
              <a:gd name="T11" fmla="*/ 2115 h 2813"/>
              <a:gd name="T12" fmla="*/ 3643 w 3644"/>
              <a:gd name="T13" fmla="*/ 2812 h 2813"/>
              <a:gd name="T14" fmla="*/ 3643 w 3644"/>
              <a:gd name="T15" fmla="*/ 2522 h 2813"/>
              <a:gd name="T16" fmla="*/ 3643 w 3644"/>
              <a:gd name="T17" fmla="*/ 2513 h 2813"/>
              <a:gd name="T18" fmla="*/ 3643 w 3644"/>
              <a:gd name="T19" fmla="*/ 498 h 2813"/>
              <a:gd name="T20" fmla="*/ 3607 w 3644"/>
              <a:gd name="T21" fmla="*/ 507 h 28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644" h="2813">
                <a:moveTo>
                  <a:pt x="3607" y="507"/>
                </a:moveTo>
                <a:lnTo>
                  <a:pt x="1293" y="9"/>
                </a:lnTo>
                <a:lnTo>
                  <a:pt x="1221" y="0"/>
                </a:lnTo>
                <a:lnTo>
                  <a:pt x="1211" y="9"/>
                </a:lnTo>
                <a:lnTo>
                  <a:pt x="0" y="2106"/>
                </a:lnTo>
                <a:lnTo>
                  <a:pt x="118" y="2115"/>
                </a:lnTo>
                <a:lnTo>
                  <a:pt x="3643" y="2812"/>
                </a:lnTo>
                <a:lnTo>
                  <a:pt x="3643" y="2522"/>
                </a:lnTo>
                <a:lnTo>
                  <a:pt x="3643" y="2513"/>
                </a:lnTo>
                <a:lnTo>
                  <a:pt x="3643" y="498"/>
                </a:lnTo>
                <a:lnTo>
                  <a:pt x="3607" y="507"/>
                </a:lnTo>
              </a:path>
            </a:pathLst>
          </a:custGeom>
          <a:solidFill>
            <a:srgbClr val="D85A1A">
              <a:lumMod val="75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1" name="Freeform 160">
            <a:extLst>
              <a:ext uri="{FF2B5EF4-FFF2-40B4-BE49-F238E27FC236}">
                <a16:creationId xmlns:a16="http://schemas.microsoft.com/office/drawing/2014/main" id="{CA8CD422-CD46-FE40-AFD1-90E32B159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8540" y="3829230"/>
            <a:ext cx="1882106" cy="1446728"/>
          </a:xfrm>
          <a:custGeom>
            <a:avLst/>
            <a:gdLst>
              <a:gd name="T0" fmla="*/ 2449 w 3662"/>
              <a:gd name="T1" fmla="*/ 9 h 2813"/>
              <a:gd name="T2" fmla="*/ 2449 w 3662"/>
              <a:gd name="T3" fmla="*/ 0 h 2813"/>
              <a:gd name="T4" fmla="*/ 2368 w 3662"/>
              <a:gd name="T5" fmla="*/ 9 h 2813"/>
              <a:gd name="T6" fmla="*/ 0 w 3662"/>
              <a:gd name="T7" fmla="*/ 498 h 2813"/>
              <a:gd name="T8" fmla="*/ 0 w 3662"/>
              <a:gd name="T9" fmla="*/ 2513 h 2813"/>
              <a:gd name="T10" fmla="*/ 0 w 3662"/>
              <a:gd name="T11" fmla="*/ 2522 h 2813"/>
              <a:gd name="T12" fmla="*/ 0 w 3662"/>
              <a:gd name="T13" fmla="*/ 2812 h 2813"/>
              <a:gd name="T14" fmla="*/ 3543 w 3662"/>
              <a:gd name="T15" fmla="*/ 2115 h 2813"/>
              <a:gd name="T16" fmla="*/ 3661 w 3662"/>
              <a:gd name="T17" fmla="*/ 2106 h 2813"/>
              <a:gd name="T18" fmla="*/ 2449 w 3662"/>
              <a:gd name="T19" fmla="*/ 9 h 28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662" h="2813">
                <a:moveTo>
                  <a:pt x="2449" y="9"/>
                </a:moveTo>
                <a:lnTo>
                  <a:pt x="2449" y="0"/>
                </a:lnTo>
                <a:lnTo>
                  <a:pt x="2368" y="9"/>
                </a:lnTo>
                <a:lnTo>
                  <a:pt x="0" y="498"/>
                </a:lnTo>
                <a:lnTo>
                  <a:pt x="0" y="2513"/>
                </a:lnTo>
                <a:lnTo>
                  <a:pt x="0" y="2522"/>
                </a:lnTo>
                <a:lnTo>
                  <a:pt x="0" y="2812"/>
                </a:lnTo>
                <a:lnTo>
                  <a:pt x="3543" y="2115"/>
                </a:lnTo>
                <a:lnTo>
                  <a:pt x="3661" y="2106"/>
                </a:lnTo>
                <a:lnTo>
                  <a:pt x="2449" y="9"/>
                </a:lnTo>
              </a:path>
            </a:pathLst>
          </a:custGeom>
          <a:solidFill>
            <a:srgbClr val="D85A1A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2" name="Freeform 161">
            <a:extLst>
              <a:ext uri="{FF2B5EF4-FFF2-40B4-BE49-F238E27FC236}">
                <a16:creationId xmlns:a16="http://schemas.microsoft.com/office/drawing/2014/main" id="{112119E7-6299-9D47-9B99-AFA51B9E8D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8540" y="2749854"/>
            <a:ext cx="1260784" cy="1333348"/>
          </a:xfrm>
          <a:custGeom>
            <a:avLst/>
            <a:gdLst>
              <a:gd name="T0" fmla="*/ 1238 w 2450"/>
              <a:gd name="T1" fmla="*/ 0 h 2595"/>
              <a:gd name="T2" fmla="*/ 17 w 2450"/>
              <a:gd name="T3" fmla="*/ 407 h 2595"/>
              <a:gd name="T4" fmla="*/ 0 w 2450"/>
              <a:gd name="T5" fmla="*/ 398 h 2595"/>
              <a:gd name="T6" fmla="*/ 0 w 2450"/>
              <a:gd name="T7" fmla="*/ 2295 h 2595"/>
              <a:gd name="T8" fmla="*/ 0 w 2450"/>
              <a:gd name="T9" fmla="*/ 2304 h 2595"/>
              <a:gd name="T10" fmla="*/ 0 w 2450"/>
              <a:gd name="T11" fmla="*/ 2594 h 2595"/>
              <a:gd name="T12" fmla="*/ 2368 w 2450"/>
              <a:gd name="T13" fmla="*/ 2105 h 2595"/>
              <a:gd name="T14" fmla="*/ 2449 w 2450"/>
              <a:gd name="T15" fmla="*/ 2096 h 2595"/>
              <a:gd name="T16" fmla="*/ 1238 w 2450"/>
              <a:gd name="T17" fmla="*/ 0 h 2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50" h="2595">
                <a:moveTo>
                  <a:pt x="1238" y="0"/>
                </a:moveTo>
                <a:lnTo>
                  <a:pt x="17" y="407"/>
                </a:lnTo>
                <a:lnTo>
                  <a:pt x="0" y="398"/>
                </a:lnTo>
                <a:lnTo>
                  <a:pt x="0" y="2295"/>
                </a:lnTo>
                <a:lnTo>
                  <a:pt x="0" y="2304"/>
                </a:lnTo>
                <a:lnTo>
                  <a:pt x="0" y="2594"/>
                </a:lnTo>
                <a:lnTo>
                  <a:pt x="2368" y="2105"/>
                </a:lnTo>
                <a:lnTo>
                  <a:pt x="2449" y="2096"/>
                </a:lnTo>
                <a:lnTo>
                  <a:pt x="1238" y="0"/>
                </a:lnTo>
              </a:path>
            </a:pathLst>
          </a:custGeom>
          <a:solidFill>
            <a:srgbClr val="E86222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3" name="Freeform 162">
            <a:extLst>
              <a:ext uri="{FF2B5EF4-FFF2-40B4-BE49-F238E27FC236}">
                <a16:creationId xmlns:a16="http://schemas.microsoft.com/office/drawing/2014/main" id="{475562B4-2E25-E248-81AD-7C9454541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3628" y="2749854"/>
            <a:ext cx="1244912" cy="1340151"/>
          </a:xfrm>
          <a:custGeom>
            <a:avLst/>
            <a:gdLst>
              <a:gd name="T0" fmla="*/ 1202 w 2423"/>
              <a:gd name="T1" fmla="*/ 0 h 2604"/>
              <a:gd name="T2" fmla="*/ 0 w 2423"/>
              <a:gd name="T3" fmla="*/ 2096 h 2604"/>
              <a:gd name="T4" fmla="*/ 72 w 2423"/>
              <a:gd name="T5" fmla="*/ 2105 h 2604"/>
              <a:gd name="T6" fmla="*/ 2386 w 2423"/>
              <a:gd name="T7" fmla="*/ 2603 h 2604"/>
              <a:gd name="T8" fmla="*/ 2422 w 2423"/>
              <a:gd name="T9" fmla="*/ 2594 h 2604"/>
              <a:gd name="T10" fmla="*/ 2422 w 2423"/>
              <a:gd name="T11" fmla="*/ 2304 h 2604"/>
              <a:gd name="T12" fmla="*/ 2422 w 2423"/>
              <a:gd name="T13" fmla="*/ 2295 h 2604"/>
              <a:gd name="T14" fmla="*/ 2422 w 2423"/>
              <a:gd name="T15" fmla="*/ 398 h 2604"/>
              <a:gd name="T16" fmla="*/ 1202 w 2423"/>
              <a:gd name="T17" fmla="*/ 0 h 2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23" h="2604">
                <a:moveTo>
                  <a:pt x="1202" y="0"/>
                </a:moveTo>
                <a:lnTo>
                  <a:pt x="0" y="2096"/>
                </a:lnTo>
                <a:lnTo>
                  <a:pt x="72" y="2105"/>
                </a:lnTo>
                <a:lnTo>
                  <a:pt x="2386" y="2603"/>
                </a:lnTo>
                <a:lnTo>
                  <a:pt x="2422" y="2594"/>
                </a:lnTo>
                <a:lnTo>
                  <a:pt x="2422" y="2304"/>
                </a:lnTo>
                <a:lnTo>
                  <a:pt x="2422" y="2295"/>
                </a:lnTo>
                <a:lnTo>
                  <a:pt x="2422" y="398"/>
                </a:lnTo>
                <a:lnTo>
                  <a:pt x="1202" y="0"/>
                </a:lnTo>
              </a:path>
            </a:pathLst>
          </a:custGeom>
          <a:solidFill>
            <a:srgbClr val="E86222">
              <a:lumMod val="75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4" name="Freeform 163">
            <a:extLst>
              <a:ext uri="{FF2B5EF4-FFF2-40B4-BE49-F238E27FC236}">
                <a16:creationId xmlns:a16="http://schemas.microsoft.com/office/drawing/2014/main" id="{69956C55-84E1-1142-B8E7-E814B190F7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0415" y="1663676"/>
            <a:ext cx="628126" cy="1292530"/>
          </a:xfrm>
          <a:custGeom>
            <a:avLst/>
            <a:gdLst>
              <a:gd name="T0" fmla="*/ 9 w 1221"/>
              <a:gd name="T1" fmla="*/ 2106 h 2514"/>
              <a:gd name="T2" fmla="*/ 0 w 1221"/>
              <a:gd name="T3" fmla="*/ 2115 h 2514"/>
              <a:gd name="T4" fmla="*/ 1220 w 1221"/>
              <a:gd name="T5" fmla="*/ 2513 h 2514"/>
              <a:gd name="T6" fmla="*/ 1220 w 1221"/>
              <a:gd name="T7" fmla="*/ 2215 h 2514"/>
              <a:gd name="T8" fmla="*/ 1220 w 1221"/>
              <a:gd name="T9" fmla="*/ 2206 h 2514"/>
              <a:gd name="T10" fmla="*/ 1220 w 1221"/>
              <a:gd name="T11" fmla="*/ 0 h 2514"/>
              <a:gd name="T12" fmla="*/ 9 w 1221"/>
              <a:gd name="T13" fmla="*/ 2106 h 2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21" h="2514">
                <a:moveTo>
                  <a:pt x="9" y="2106"/>
                </a:moveTo>
                <a:lnTo>
                  <a:pt x="0" y="2115"/>
                </a:lnTo>
                <a:lnTo>
                  <a:pt x="1220" y="2513"/>
                </a:lnTo>
                <a:lnTo>
                  <a:pt x="1220" y="2215"/>
                </a:lnTo>
                <a:lnTo>
                  <a:pt x="1220" y="2206"/>
                </a:lnTo>
                <a:lnTo>
                  <a:pt x="1220" y="0"/>
                </a:lnTo>
                <a:lnTo>
                  <a:pt x="9" y="2106"/>
                </a:lnTo>
              </a:path>
            </a:pathLst>
          </a:custGeom>
          <a:solidFill>
            <a:srgbClr val="F6B689">
              <a:lumMod val="75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5" name="Freeform 164">
            <a:extLst>
              <a:ext uri="{FF2B5EF4-FFF2-40B4-BE49-F238E27FC236}">
                <a16:creationId xmlns:a16="http://schemas.microsoft.com/office/drawing/2014/main" id="{64D1A17C-97F4-384E-B998-30E9B1D05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8540" y="1663676"/>
            <a:ext cx="637194" cy="1297066"/>
          </a:xfrm>
          <a:custGeom>
            <a:avLst/>
            <a:gdLst>
              <a:gd name="T0" fmla="*/ 1229 w 1239"/>
              <a:gd name="T1" fmla="*/ 2106 h 2523"/>
              <a:gd name="T2" fmla="*/ 17 w 1239"/>
              <a:gd name="T3" fmla="*/ 0 h 2523"/>
              <a:gd name="T4" fmla="*/ 0 w 1239"/>
              <a:gd name="T5" fmla="*/ 0 h 2523"/>
              <a:gd name="T6" fmla="*/ 0 w 1239"/>
              <a:gd name="T7" fmla="*/ 2206 h 2523"/>
              <a:gd name="T8" fmla="*/ 0 w 1239"/>
              <a:gd name="T9" fmla="*/ 2215 h 2523"/>
              <a:gd name="T10" fmla="*/ 0 w 1239"/>
              <a:gd name="T11" fmla="*/ 2513 h 2523"/>
              <a:gd name="T12" fmla="*/ 17 w 1239"/>
              <a:gd name="T13" fmla="*/ 2522 h 2523"/>
              <a:gd name="T14" fmla="*/ 1238 w 1239"/>
              <a:gd name="T15" fmla="*/ 2115 h 2523"/>
              <a:gd name="T16" fmla="*/ 1229 w 1239"/>
              <a:gd name="T17" fmla="*/ 2106 h 25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39" h="2523">
                <a:moveTo>
                  <a:pt x="1229" y="2106"/>
                </a:moveTo>
                <a:lnTo>
                  <a:pt x="17" y="0"/>
                </a:lnTo>
                <a:lnTo>
                  <a:pt x="0" y="0"/>
                </a:lnTo>
                <a:lnTo>
                  <a:pt x="0" y="2206"/>
                </a:lnTo>
                <a:lnTo>
                  <a:pt x="0" y="2215"/>
                </a:lnTo>
                <a:lnTo>
                  <a:pt x="0" y="2513"/>
                </a:lnTo>
                <a:lnTo>
                  <a:pt x="17" y="2522"/>
                </a:lnTo>
                <a:lnTo>
                  <a:pt x="1238" y="2115"/>
                </a:lnTo>
                <a:lnTo>
                  <a:pt x="1229" y="2106"/>
                </a:lnTo>
              </a:path>
            </a:pathLst>
          </a:custGeom>
          <a:solidFill>
            <a:srgbClr val="F6B68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6" name="Freeform 165">
            <a:extLst>
              <a:ext uri="{FF2B5EF4-FFF2-40B4-BE49-F238E27FC236}">
                <a16:creationId xmlns:a16="http://schemas.microsoft.com/office/drawing/2014/main" id="{73E8357F-9A2A-7340-A889-07CF1FBEB8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2544" y="4368919"/>
            <a:ext cx="335604" cy="204084"/>
          </a:xfrm>
          <a:custGeom>
            <a:avLst/>
            <a:gdLst>
              <a:gd name="T0" fmla="*/ 524 w 652"/>
              <a:gd name="T1" fmla="*/ 398 h 399"/>
              <a:gd name="T2" fmla="*/ 524 w 652"/>
              <a:gd name="T3" fmla="*/ 398 h 399"/>
              <a:gd name="T4" fmla="*/ 244 w 652"/>
              <a:gd name="T5" fmla="*/ 398 h 399"/>
              <a:gd name="T6" fmla="*/ 190 w 652"/>
              <a:gd name="T7" fmla="*/ 343 h 399"/>
              <a:gd name="T8" fmla="*/ 99 w 652"/>
              <a:gd name="T9" fmla="*/ 63 h 399"/>
              <a:gd name="T10" fmla="*/ 36 w 652"/>
              <a:gd name="T11" fmla="*/ 63 h 399"/>
              <a:gd name="T12" fmla="*/ 0 w 652"/>
              <a:gd name="T13" fmla="*/ 27 h 399"/>
              <a:gd name="T14" fmla="*/ 36 w 652"/>
              <a:gd name="T15" fmla="*/ 0 h 399"/>
              <a:gd name="T16" fmla="*/ 127 w 652"/>
              <a:gd name="T17" fmla="*/ 0 h 399"/>
              <a:gd name="T18" fmla="*/ 154 w 652"/>
              <a:gd name="T19" fmla="*/ 27 h 399"/>
              <a:gd name="T20" fmla="*/ 244 w 652"/>
              <a:gd name="T21" fmla="*/ 334 h 399"/>
              <a:gd name="T22" fmla="*/ 253 w 652"/>
              <a:gd name="T23" fmla="*/ 343 h 399"/>
              <a:gd name="T24" fmla="*/ 524 w 652"/>
              <a:gd name="T25" fmla="*/ 334 h 399"/>
              <a:gd name="T26" fmla="*/ 524 w 652"/>
              <a:gd name="T27" fmla="*/ 334 h 399"/>
              <a:gd name="T28" fmla="*/ 579 w 652"/>
              <a:gd name="T29" fmla="*/ 154 h 399"/>
              <a:gd name="T30" fmla="*/ 343 w 652"/>
              <a:gd name="T31" fmla="*/ 154 h 399"/>
              <a:gd name="T32" fmla="*/ 307 w 652"/>
              <a:gd name="T33" fmla="*/ 126 h 399"/>
              <a:gd name="T34" fmla="*/ 343 w 652"/>
              <a:gd name="T35" fmla="*/ 90 h 399"/>
              <a:gd name="T36" fmla="*/ 615 w 652"/>
              <a:gd name="T37" fmla="*/ 90 h 399"/>
              <a:gd name="T38" fmla="*/ 642 w 652"/>
              <a:gd name="T39" fmla="*/ 108 h 399"/>
              <a:gd name="T40" fmla="*/ 651 w 652"/>
              <a:gd name="T41" fmla="*/ 136 h 399"/>
              <a:gd name="T42" fmla="*/ 588 w 652"/>
              <a:gd name="T43" fmla="*/ 343 h 399"/>
              <a:gd name="T44" fmla="*/ 524 w 652"/>
              <a:gd name="T45" fmla="*/ 398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52" h="399">
                <a:moveTo>
                  <a:pt x="524" y="398"/>
                </a:moveTo>
                <a:lnTo>
                  <a:pt x="524" y="398"/>
                </a:lnTo>
                <a:cubicBezTo>
                  <a:pt x="244" y="398"/>
                  <a:pt x="244" y="398"/>
                  <a:pt x="244" y="398"/>
                </a:cubicBezTo>
                <a:cubicBezTo>
                  <a:pt x="217" y="398"/>
                  <a:pt x="190" y="379"/>
                  <a:pt x="190" y="343"/>
                </a:cubicBezTo>
                <a:cubicBezTo>
                  <a:pt x="99" y="63"/>
                  <a:pt x="99" y="63"/>
                  <a:pt x="99" y="63"/>
                </a:cubicBezTo>
                <a:cubicBezTo>
                  <a:pt x="36" y="63"/>
                  <a:pt x="36" y="63"/>
                  <a:pt x="36" y="63"/>
                </a:cubicBezTo>
                <a:cubicBezTo>
                  <a:pt x="18" y="63"/>
                  <a:pt x="0" y="45"/>
                  <a:pt x="0" y="27"/>
                </a:cubicBezTo>
                <a:cubicBezTo>
                  <a:pt x="0" y="18"/>
                  <a:pt x="18" y="0"/>
                  <a:pt x="36" y="0"/>
                </a:cubicBezTo>
                <a:cubicBezTo>
                  <a:pt x="127" y="0"/>
                  <a:pt x="127" y="0"/>
                  <a:pt x="127" y="0"/>
                </a:cubicBezTo>
                <a:cubicBezTo>
                  <a:pt x="135" y="0"/>
                  <a:pt x="154" y="9"/>
                  <a:pt x="154" y="27"/>
                </a:cubicBezTo>
                <a:cubicBezTo>
                  <a:pt x="244" y="334"/>
                  <a:pt x="244" y="334"/>
                  <a:pt x="244" y="334"/>
                </a:cubicBezTo>
                <a:cubicBezTo>
                  <a:pt x="244" y="334"/>
                  <a:pt x="253" y="334"/>
                  <a:pt x="253" y="343"/>
                </a:cubicBezTo>
                <a:cubicBezTo>
                  <a:pt x="524" y="334"/>
                  <a:pt x="524" y="334"/>
                  <a:pt x="524" y="334"/>
                </a:cubicBezTo>
                <a:lnTo>
                  <a:pt x="524" y="334"/>
                </a:lnTo>
                <a:cubicBezTo>
                  <a:pt x="579" y="154"/>
                  <a:pt x="579" y="154"/>
                  <a:pt x="579" y="154"/>
                </a:cubicBezTo>
                <a:cubicBezTo>
                  <a:pt x="343" y="154"/>
                  <a:pt x="343" y="154"/>
                  <a:pt x="343" y="154"/>
                </a:cubicBezTo>
                <a:cubicBezTo>
                  <a:pt x="326" y="154"/>
                  <a:pt x="307" y="145"/>
                  <a:pt x="307" y="126"/>
                </a:cubicBezTo>
                <a:cubicBezTo>
                  <a:pt x="307" y="108"/>
                  <a:pt x="326" y="90"/>
                  <a:pt x="343" y="90"/>
                </a:cubicBezTo>
                <a:cubicBezTo>
                  <a:pt x="615" y="90"/>
                  <a:pt x="615" y="90"/>
                  <a:pt x="615" y="90"/>
                </a:cubicBezTo>
                <a:cubicBezTo>
                  <a:pt x="624" y="90"/>
                  <a:pt x="633" y="99"/>
                  <a:pt x="642" y="108"/>
                </a:cubicBezTo>
                <a:cubicBezTo>
                  <a:pt x="651" y="108"/>
                  <a:pt x="651" y="126"/>
                  <a:pt x="651" y="136"/>
                </a:cubicBezTo>
                <a:cubicBezTo>
                  <a:pt x="588" y="343"/>
                  <a:pt x="588" y="343"/>
                  <a:pt x="588" y="343"/>
                </a:cubicBezTo>
                <a:cubicBezTo>
                  <a:pt x="588" y="379"/>
                  <a:pt x="560" y="398"/>
                  <a:pt x="524" y="398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FFFFF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479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37" name="Freeform 166">
            <a:extLst>
              <a:ext uri="{FF2B5EF4-FFF2-40B4-BE49-F238E27FC236}">
                <a16:creationId xmlns:a16="http://schemas.microsoft.com/office/drawing/2014/main" id="{E5CA7114-1F2D-2A4C-8045-10C75618A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1909" y="4604749"/>
            <a:ext cx="65761" cy="65761"/>
          </a:xfrm>
          <a:custGeom>
            <a:avLst/>
            <a:gdLst>
              <a:gd name="T0" fmla="*/ 0 w 127"/>
              <a:gd name="T1" fmla="*/ 63 h 127"/>
              <a:gd name="T2" fmla="*/ 0 w 127"/>
              <a:gd name="T3" fmla="*/ 63 h 127"/>
              <a:gd name="T4" fmla="*/ 63 w 127"/>
              <a:gd name="T5" fmla="*/ 0 h 127"/>
              <a:gd name="T6" fmla="*/ 126 w 127"/>
              <a:gd name="T7" fmla="*/ 63 h 127"/>
              <a:gd name="T8" fmla="*/ 63 w 127"/>
              <a:gd name="T9" fmla="*/ 126 h 127"/>
              <a:gd name="T10" fmla="*/ 0 w 127"/>
              <a:gd name="T11" fmla="*/ 63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7" h="127">
                <a:moveTo>
                  <a:pt x="0" y="63"/>
                </a:moveTo>
                <a:lnTo>
                  <a:pt x="0" y="63"/>
                </a:lnTo>
                <a:cubicBezTo>
                  <a:pt x="0" y="27"/>
                  <a:pt x="27" y="0"/>
                  <a:pt x="63" y="0"/>
                </a:cubicBezTo>
                <a:cubicBezTo>
                  <a:pt x="99" y="0"/>
                  <a:pt x="126" y="27"/>
                  <a:pt x="126" y="63"/>
                </a:cubicBezTo>
                <a:cubicBezTo>
                  <a:pt x="126" y="99"/>
                  <a:pt x="99" y="126"/>
                  <a:pt x="63" y="126"/>
                </a:cubicBezTo>
                <a:cubicBezTo>
                  <a:pt x="27" y="126"/>
                  <a:pt x="0" y="99"/>
                  <a:pt x="0" y="63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FFFFF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479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38" name="Freeform 167">
            <a:extLst>
              <a:ext uri="{FF2B5EF4-FFF2-40B4-BE49-F238E27FC236}">
                <a16:creationId xmlns:a16="http://schemas.microsoft.com/office/drawing/2014/main" id="{E3C763FE-4E96-F147-9ACB-9EF000FD35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6514" y="4604749"/>
            <a:ext cx="61224" cy="65761"/>
          </a:xfrm>
          <a:custGeom>
            <a:avLst/>
            <a:gdLst>
              <a:gd name="T0" fmla="*/ 0 w 119"/>
              <a:gd name="T1" fmla="*/ 63 h 127"/>
              <a:gd name="T2" fmla="*/ 0 w 119"/>
              <a:gd name="T3" fmla="*/ 63 h 127"/>
              <a:gd name="T4" fmla="*/ 63 w 119"/>
              <a:gd name="T5" fmla="*/ 0 h 127"/>
              <a:gd name="T6" fmla="*/ 118 w 119"/>
              <a:gd name="T7" fmla="*/ 63 h 127"/>
              <a:gd name="T8" fmla="*/ 63 w 119"/>
              <a:gd name="T9" fmla="*/ 126 h 127"/>
              <a:gd name="T10" fmla="*/ 0 w 119"/>
              <a:gd name="T11" fmla="*/ 63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9" h="127">
                <a:moveTo>
                  <a:pt x="0" y="63"/>
                </a:moveTo>
                <a:lnTo>
                  <a:pt x="0" y="63"/>
                </a:lnTo>
                <a:cubicBezTo>
                  <a:pt x="0" y="27"/>
                  <a:pt x="27" y="0"/>
                  <a:pt x="63" y="0"/>
                </a:cubicBezTo>
                <a:cubicBezTo>
                  <a:pt x="91" y="0"/>
                  <a:pt x="118" y="27"/>
                  <a:pt x="118" y="63"/>
                </a:cubicBezTo>
                <a:cubicBezTo>
                  <a:pt x="118" y="99"/>
                  <a:pt x="91" y="126"/>
                  <a:pt x="63" y="126"/>
                </a:cubicBezTo>
                <a:cubicBezTo>
                  <a:pt x="27" y="126"/>
                  <a:pt x="0" y="99"/>
                  <a:pt x="0" y="63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FFFFF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479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39" name="Freeform 168">
            <a:extLst>
              <a:ext uri="{FF2B5EF4-FFF2-40B4-BE49-F238E27FC236}">
                <a16:creationId xmlns:a16="http://schemas.microsoft.com/office/drawing/2014/main" id="{10E998C9-3D30-6F4A-8447-D0E5E5ECF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5063" y="3341698"/>
            <a:ext cx="387760" cy="278914"/>
          </a:xfrm>
          <a:custGeom>
            <a:avLst/>
            <a:gdLst>
              <a:gd name="T0" fmla="*/ 633 w 752"/>
              <a:gd name="T1" fmla="*/ 542 h 543"/>
              <a:gd name="T2" fmla="*/ 633 w 752"/>
              <a:gd name="T3" fmla="*/ 542 h 543"/>
              <a:gd name="T4" fmla="*/ 109 w 752"/>
              <a:gd name="T5" fmla="*/ 542 h 543"/>
              <a:gd name="T6" fmla="*/ 0 w 752"/>
              <a:gd name="T7" fmla="*/ 433 h 543"/>
              <a:gd name="T8" fmla="*/ 0 w 752"/>
              <a:gd name="T9" fmla="*/ 118 h 543"/>
              <a:gd name="T10" fmla="*/ 109 w 752"/>
              <a:gd name="T11" fmla="*/ 0 h 543"/>
              <a:gd name="T12" fmla="*/ 633 w 752"/>
              <a:gd name="T13" fmla="*/ 0 h 543"/>
              <a:gd name="T14" fmla="*/ 751 w 752"/>
              <a:gd name="T15" fmla="*/ 118 h 543"/>
              <a:gd name="T16" fmla="*/ 751 w 752"/>
              <a:gd name="T17" fmla="*/ 433 h 543"/>
              <a:gd name="T18" fmla="*/ 633 w 752"/>
              <a:gd name="T19" fmla="*/ 542 h 543"/>
              <a:gd name="T20" fmla="*/ 109 w 752"/>
              <a:gd name="T21" fmla="*/ 63 h 543"/>
              <a:gd name="T22" fmla="*/ 109 w 752"/>
              <a:gd name="T23" fmla="*/ 63 h 543"/>
              <a:gd name="T24" fmla="*/ 55 w 752"/>
              <a:gd name="T25" fmla="*/ 118 h 543"/>
              <a:gd name="T26" fmla="*/ 55 w 752"/>
              <a:gd name="T27" fmla="*/ 433 h 543"/>
              <a:gd name="T28" fmla="*/ 109 w 752"/>
              <a:gd name="T29" fmla="*/ 487 h 543"/>
              <a:gd name="T30" fmla="*/ 633 w 752"/>
              <a:gd name="T31" fmla="*/ 487 h 543"/>
              <a:gd name="T32" fmla="*/ 687 w 752"/>
              <a:gd name="T33" fmla="*/ 433 h 543"/>
              <a:gd name="T34" fmla="*/ 687 w 752"/>
              <a:gd name="T35" fmla="*/ 118 h 543"/>
              <a:gd name="T36" fmla="*/ 633 w 752"/>
              <a:gd name="T37" fmla="*/ 63 h 543"/>
              <a:gd name="T38" fmla="*/ 109 w 752"/>
              <a:gd name="T39" fmla="*/ 63 h 5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52" h="543">
                <a:moveTo>
                  <a:pt x="633" y="542"/>
                </a:moveTo>
                <a:lnTo>
                  <a:pt x="633" y="542"/>
                </a:lnTo>
                <a:cubicBezTo>
                  <a:pt x="109" y="542"/>
                  <a:pt x="109" y="542"/>
                  <a:pt x="109" y="542"/>
                </a:cubicBezTo>
                <a:cubicBezTo>
                  <a:pt x="46" y="542"/>
                  <a:pt x="0" y="496"/>
                  <a:pt x="0" y="433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54"/>
                  <a:pt x="46" y="0"/>
                  <a:pt x="109" y="0"/>
                </a:cubicBezTo>
                <a:cubicBezTo>
                  <a:pt x="633" y="0"/>
                  <a:pt x="633" y="0"/>
                  <a:pt x="633" y="0"/>
                </a:cubicBezTo>
                <a:cubicBezTo>
                  <a:pt x="697" y="0"/>
                  <a:pt x="751" y="54"/>
                  <a:pt x="751" y="118"/>
                </a:cubicBezTo>
                <a:cubicBezTo>
                  <a:pt x="751" y="433"/>
                  <a:pt x="751" y="433"/>
                  <a:pt x="751" y="433"/>
                </a:cubicBezTo>
                <a:cubicBezTo>
                  <a:pt x="751" y="496"/>
                  <a:pt x="697" y="542"/>
                  <a:pt x="633" y="542"/>
                </a:cubicBezTo>
                <a:close/>
                <a:moveTo>
                  <a:pt x="109" y="63"/>
                </a:moveTo>
                <a:lnTo>
                  <a:pt x="109" y="63"/>
                </a:lnTo>
                <a:cubicBezTo>
                  <a:pt x="82" y="63"/>
                  <a:pt x="55" y="82"/>
                  <a:pt x="55" y="118"/>
                </a:cubicBezTo>
                <a:cubicBezTo>
                  <a:pt x="55" y="433"/>
                  <a:pt x="55" y="433"/>
                  <a:pt x="55" y="433"/>
                </a:cubicBezTo>
                <a:cubicBezTo>
                  <a:pt x="55" y="460"/>
                  <a:pt x="82" y="487"/>
                  <a:pt x="109" y="487"/>
                </a:cubicBezTo>
                <a:cubicBezTo>
                  <a:pt x="633" y="487"/>
                  <a:pt x="633" y="487"/>
                  <a:pt x="633" y="487"/>
                </a:cubicBezTo>
                <a:cubicBezTo>
                  <a:pt x="661" y="487"/>
                  <a:pt x="687" y="460"/>
                  <a:pt x="687" y="433"/>
                </a:cubicBezTo>
                <a:cubicBezTo>
                  <a:pt x="687" y="118"/>
                  <a:pt x="687" y="118"/>
                  <a:pt x="687" y="118"/>
                </a:cubicBezTo>
                <a:cubicBezTo>
                  <a:pt x="687" y="82"/>
                  <a:pt x="661" y="63"/>
                  <a:pt x="633" y="63"/>
                </a:cubicBezTo>
                <a:lnTo>
                  <a:pt x="109" y="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FFFFF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479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40" name="Freeform 169">
            <a:extLst>
              <a:ext uri="{FF2B5EF4-FFF2-40B4-BE49-F238E27FC236}">
                <a16:creationId xmlns:a16="http://schemas.microsoft.com/office/drawing/2014/main" id="{8070E3A9-EE68-FE4B-A381-EB3FC1DC6A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2458" y="3425598"/>
            <a:ext cx="83900" cy="115648"/>
          </a:xfrm>
          <a:custGeom>
            <a:avLst/>
            <a:gdLst>
              <a:gd name="T0" fmla="*/ 90 w 164"/>
              <a:gd name="T1" fmla="*/ 226 h 227"/>
              <a:gd name="T2" fmla="*/ 90 w 164"/>
              <a:gd name="T3" fmla="*/ 226 h 227"/>
              <a:gd name="T4" fmla="*/ 36 w 164"/>
              <a:gd name="T5" fmla="*/ 226 h 227"/>
              <a:gd name="T6" fmla="*/ 9 w 164"/>
              <a:gd name="T7" fmla="*/ 199 h 227"/>
              <a:gd name="T8" fmla="*/ 9 w 164"/>
              <a:gd name="T9" fmla="*/ 199 h 227"/>
              <a:gd name="T10" fmla="*/ 36 w 164"/>
              <a:gd name="T11" fmla="*/ 181 h 227"/>
              <a:gd name="T12" fmla="*/ 90 w 164"/>
              <a:gd name="T13" fmla="*/ 181 h 227"/>
              <a:gd name="T14" fmla="*/ 117 w 164"/>
              <a:gd name="T15" fmla="*/ 154 h 227"/>
              <a:gd name="T16" fmla="*/ 90 w 164"/>
              <a:gd name="T17" fmla="*/ 136 h 227"/>
              <a:gd name="T18" fmla="*/ 72 w 164"/>
              <a:gd name="T19" fmla="*/ 136 h 227"/>
              <a:gd name="T20" fmla="*/ 9 w 164"/>
              <a:gd name="T21" fmla="*/ 72 h 227"/>
              <a:gd name="T22" fmla="*/ 72 w 164"/>
              <a:gd name="T23" fmla="*/ 0 h 227"/>
              <a:gd name="T24" fmla="*/ 135 w 164"/>
              <a:gd name="T25" fmla="*/ 0 h 227"/>
              <a:gd name="T26" fmla="*/ 154 w 164"/>
              <a:gd name="T27" fmla="*/ 18 h 227"/>
              <a:gd name="T28" fmla="*/ 154 w 164"/>
              <a:gd name="T29" fmla="*/ 18 h 227"/>
              <a:gd name="T30" fmla="*/ 135 w 164"/>
              <a:gd name="T31" fmla="*/ 45 h 227"/>
              <a:gd name="T32" fmla="*/ 72 w 164"/>
              <a:gd name="T33" fmla="*/ 45 h 227"/>
              <a:gd name="T34" fmla="*/ 54 w 164"/>
              <a:gd name="T35" fmla="*/ 63 h 227"/>
              <a:gd name="T36" fmla="*/ 72 w 164"/>
              <a:gd name="T37" fmla="*/ 90 h 227"/>
              <a:gd name="T38" fmla="*/ 90 w 164"/>
              <a:gd name="T39" fmla="*/ 90 h 227"/>
              <a:gd name="T40" fmla="*/ 163 w 164"/>
              <a:gd name="T41" fmla="*/ 163 h 227"/>
              <a:gd name="T42" fmla="*/ 90 w 164"/>
              <a:gd name="T43" fmla="*/ 226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64" h="227">
                <a:moveTo>
                  <a:pt x="90" y="226"/>
                </a:moveTo>
                <a:lnTo>
                  <a:pt x="90" y="226"/>
                </a:lnTo>
                <a:cubicBezTo>
                  <a:pt x="36" y="226"/>
                  <a:pt x="36" y="226"/>
                  <a:pt x="36" y="226"/>
                </a:cubicBezTo>
                <a:cubicBezTo>
                  <a:pt x="18" y="226"/>
                  <a:pt x="9" y="208"/>
                  <a:pt x="9" y="199"/>
                </a:cubicBezTo>
                <a:lnTo>
                  <a:pt x="9" y="199"/>
                </a:lnTo>
                <a:cubicBezTo>
                  <a:pt x="9" y="190"/>
                  <a:pt x="18" y="181"/>
                  <a:pt x="36" y="181"/>
                </a:cubicBezTo>
                <a:cubicBezTo>
                  <a:pt x="90" y="181"/>
                  <a:pt x="90" y="181"/>
                  <a:pt x="90" y="181"/>
                </a:cubicBezTo>
                <a:cubicBezTo>
                  <a:pt x="108" y="181"/>
                  <a:pt x="117" y="163"/>
                  <a:pt x="117" y="154"/>
                </a:cubicBezTo>
                <a:cubicBezTo>
                  <a:pt x="117" y="145"/>
                  <a:pt x="108" y="136"/>
                  <a:pt x="90" y="136"/>
                </a:cubicBezTo>
                <a:cubicBezTo>
                  <a:pt x="72" y="136"/>
                  <a:pt x="72" y="136"/>
                  <a:pt x="72" y="136"/>
                </a:cubicBezTo>
                <a:cubicBezTo>
                  <a:pt x="45" y="136"/>
                  <a:pt x="9" y="108"/>
                  <a:pt x="9" y="72"/>
                </a:cubicBezTo>
                <a:cubicBezTo>
                  <a:pt x="0" y="36"/>
                  <a:pt x="36" y="0"/>
                  <a:pt x="72" y="0"/>
                </a:cubicBezTo>
                <a:cubicBezTo>
                  <a:pt x="135" y="0"/>
                  <a:pt x="135" y="0"/>
                  <a:pt x="135" y="0"/>
                </a:cubicBezTo>
                <a:cubicBezTo>
                  <a:pt x="144" y="0"/>
                  <a:pt x="154" y="9"/>
                  <a:pt x="154" y="18"/>
                </a:cubicBezTo>
                <a:lnTo>
                  <a:pt x="154" y="18"/>
                </a:lnTo>
                <a:cubicBezTo>
                  <a:pt x="154" y="36"/>
                  <a:pt x="144" y="45"/>
                  <a:pt x="135" y="45"/>
                </a:cubicBezTo>
                <a:cubicBezTo>
                  <a:pt x="72" y="45"/>
                  <a:pt x="72" y="45"/>
                  <a:pt x="72" y="45"/>
                </a:cubicBezTo>
                <a:cubicBezTo>
                  <a:pt x="63" y="45"/>
                  <a:pt x="54" y="54"/>
                  <a:pt x="54" y="63"/>
                </a:cubicBezTo>
                <a:cubicBezTo>
                  <a:pt x="54" y="81"/>
                  <a:pt x="63" y="90"/>
                  <a:pt x="72" y="90"/>
                </a:cubicBezTo>
                <a:cubicBezTo>
                  <a:pt x="90" y="90"/>
                  <a:pt x="90" y="90"/>
                  <a:pt x="90" y="90"/>
                </a:cubicBezTo>
                <a:cubicBezTo>
                  <a:pt x="135" y="90"/>
                  <a:pt x="163" y="117"/>
                  <a:pt x="163" y="163"/>
                </a:cubicBezTo>
                <a:cubicBezTo>
                  <a:pt x="154" y="199"/>
                  <a:pt x="126" y="226"/>
                  <a:pt x="90" y="226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FFFFF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479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41" name="Freeform 170">
            <a:extLst>
              <a:ext uri="{FF2B5EF4-FFF2-40B4-BE49-F238E27FC236}">
                <a16:creationId xmlns:a16="http://schemas.microsoft.com/office/drawing/2014/main" id="{7408506A-5D14-4845-939C-1FBEAFE73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6471" y="3407458"/>
            <a:ext cx="22676" cy="27211"/>
          </a:xfrm>
          <a:custGeom>
            <a:avLst/>
            <a:gdLst>
              <a:gd name="T0" fmla="*/ 45 w 46"/>
              <a:gd name="T1" fmla="*/ 53 h 54"/>
              <a:gd name="T2" fmla="*/ 0 w 46"/>
              <a:gd name="T3" fmla="*/ 53 h 54"/>
              <a:gd name="T4" fmla="*/ 0 w 46"/>
              <a:gd name="T5" fmla="*/ 0 h 54"/>
              <a:gd name="T6" fmla="*/ 45 w 46"/>
              <a:gd name="T7" fmla="*/ 0 h 54"/>
              <a:gd name="T8" fmla="*/ 45 w 46"/>
              <a:gd name="T9" fmla="*/ 53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" h="54">
                <a:moveTo>
                  <a:pt x="45" y="53"/>
                </a:moveTo>
                <a:lnTo>
                  <a:pt x="0" y="53"/>
                </a:lnTo>
                <a:lnTo>
                  <a:pt x="0" y="0"/>
                </a:lnTo>
                <a:lnTo>
                  <a:pt x="45" y="0"/>
                </a:lnTo>
                <a:lnTo>
                  <a:pt x="45" y="53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FFFFF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479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42" name="Freeform 171">
            <a:extLst>
              <a:ext uri="{FF2B5EF4-FFF2-40B4-BE49-F238E27FC236}">
                <a16:creationId xmlns:a16="http://schemas.microsoft.com/office/drawing/2014/main" id="{8D7622BC-B151-284A-A20F-16D3EB505A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6471" y="3527641"/>
            <a:ext cx="22676" cy="27211"/>
          </a:xfrm>
          <a:custGeom>
            <a:avLst/>
            <a:gdLst>
              <a:gd name="T0" fmla="*/ 45 w 46"/>
              <a:gd name="T1" fmla="*/ 54 h 55"/>
              <a:gd name="T2" fmla="*/ 0 w 46"/>
              <a:gd name="T3" fmla="*/ 54 h 55"/>
              <a:gd name="T4" fmla="*/ 0 w 46"/>
              <a:gd name="T5" fmla="*/ 0 h 55"/>
              <a:gd name="T6" fmla="*/ 45 w 46"/>
              <a:gd name="T7" fmla="*/ 0 h 55"/>
              <a:gd name="T8" fmla="*/ 45 w 46"/>
              <a:gd name="T9" fmla="*/ 54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" h="55">
                <a:moveTo>
                  <a:pt x="45" y="54"/>
                </a:moveTo>
                <a:lnTo>
                  <a:pt x="0" y="54"/>
                </a:lnTo>
                <a:lnTo>
                  <a:pt x="0" y="0"/>
                </a:lnTo>
                <a:lnTo>
                  <a:pt x="45" y="0"/>
                </a:lnTo>
                <a:lnTo>
                  <a:pt x="45" y="54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FFFFF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479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43" name="Freeform 172">
            <a:extLst>
              <a:ext uri="{FF2B5EF4-FFF2-40B4-BE49-F238E27FC236}">
                <a16:creationId xmlns:a16="http://schemas.microsoft.com/office/drawing/2014/main" id="{C152915F-9B75-4646-B529-A62E3D899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6654" y="3382514"/>
            <a:ext cx="43084" cy="36282"/>
          </a:xfrm>
          <a:custGeom>
            <a:avLst/>
            <a:gdLst>
              <a:gd name="T0" fmla="*/ 36 w 82"/>
              <a:gd name="T1" fmla="*/ 9 h 72"/>
              <a:gd name="T2" fmla="*/ 36 w 82"/>
              <a:gd name="T3" fmla="*/ 9 h 72"/>
              <a:gd name="T4" fmla="*/ 9 w 82"/>
              <a:gd name="T5" fmla="*/ 27 h 72"/>
              <a:gd name="T6" fmla="*/ 0 w 82"/>
              <a:gd name="T7" fmla="*/ 62 h 72"/>
              <a:gd name="T8" fmla="*/ 0 w 82"/>
              <a:gd name="T9" fmla="*/ 62 h 72"/>
              <a:gd name="T10" fmla="*/ 36 w 82"/>
              <a:gd name="T11" fmla="*/ 62 h 72"/>
              <a:gd name="T12" fmla="*/ 63 w 82"/>
              <a:gd name="T13" fmla="*/ 45 h 72"/>
              <a:gd name="T14" fmla="*/ 73 w 82"/>
              <a:gd name="T15" fmla="*/ 18 h 72"/>
              <a:gd name="T16" fmla="*/ 73 w 82"/>
              <a:gd name="T17" fmla="*/ 18 h 72"/>
              <a:gd name="T18" fmla="*/ 36 w 82"/>
              <a:gd name="T19" fmla="*/ 9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2" h="72">
                <a:moveTo>
                  <a:pt x="36" y="9"/>
                </a:moveTo>
                <a:lnTo>
                  <a:pt x="36" y="9"/>
                </a:lnTo>
                <a:cubicBezTo>
                  <a:pt x="9" y="27"/>
                  <a:pt x="9" y="27"/>
                  <a:pt x="9" y="27"/>
                </a:cubicBezTo>
                <a:cubicBezTo>
                  <a:pt x="0" y="36"/>
                  <a:pt x="0" y="45"/>
                  <a:pt x="0" y="62"/>
                </a:cubicBezTo>
                <a:lnTo>
                  <a:pt x="0" y="62"/>
                </a:lnTo>
                <a:cubicBezTo>
                  <a:pt x="9" y="71"/>
                  <a:pt x="27" y="71"/>
                  <a:pt x="36" y="62"/>
                </a:cubicBezTo>
                <a:cubicBezTo>
                  <a:pt x="63" y="45"/>
                  <a:pt x="63" y="45"/>
                  <a:pt x="63" y="45"/>
                </a:cubicBezTo>
                <a:cubicBezTo>
                  <a:pt x="73" y="36"/>
                  <a:pt x="81" y="27"/>
                  <a:pt x="73" y="18"/>
                </a:cubicBezTo>
                <a:lnTo>
                  <a:pt x="73" y="18"/>
                </a:lnTo>
                <a:cubicBezTo>
                  <a:pt x="63" y="0"/>
                  <a:pt x="54" y="0"/>
                  <a:pt x="36" y="9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FFFFF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479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44" name="Freeform 173">
            <a:extLst>
              <a:ext uri="{FF2B5EF4-FFF2-40B4-BE49-F238E27FC236}">
                <a16:creationId xmlns:a16="http://schemas.microsoft.com/office/drawing/2014/main" id="{B2880C9E-73A9-BD40-9F3E-4EE8B27DF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5880" y="3541246"/>
            <a:ext cx="43085" cy="38548"/>
          </a:xfrm>
          <a:custGeom>
            <a:avLst/>
            <a:gdLst>
              <a:gd name="T0" fmla="*/ 45 w 82"/>
              <a:gd name="T1" fmla="*/ 9 h 73"/>
              <a:gd name="T2" fmla="*/ 45 w 82"/>
              <a:gd name="T3" fmla="*/ 9 h 73"/>
              <a:gd name="T4" fmla="*/ 18 w 82"/>
              <a:gd name="T5" fmla="*/ 27 h 73"/>
              <a:gd name="T6" fmla="*/ 9 w 82"/>
              <a:gd name="T7" fmla="*/ 54 h 73"/>
              <a:gd name="T8" fmla="*/ 9 w 82"/>
              <a:gd name="T9" fmla="*/ 54 h 73"/>
              <a:gd name="T10" fmla="*/ 45 w 82"/>
              <a:gd name="T11" fmla="*/ 63 h 73"/>
              <a:gd name="T12" fmla="*/ 72 w 82"/>
              <a:gd name="T13" fmla="*/ 45 h 73"/>
              <a:gd name="T14" fmla="*/ 81 w 82"/>
              <a:gd name="T15" fmla="*/ 9 h 73"/>
              <a:gd name="T16" fmla="*/ 81 w 82"/>
              <a:gd name="T17" fmla="*/ 9 h 73"/>
              <a:gd name="T18" fmla="*/ 45 w 82"/>
              <a:gd name="T19" fmla="*/ 9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2" h="73">
                <a:moveTo>
                  <a:pt x="45" y="9"/>
                </a:moveTo>
                <a:lnTo>
                  <a:pt x="45" y="9"/>
                </a:lnTo>
                <a:cubicBezTo>
                  <a:pt x="18" y="27"/>
                  <a:pt x="18" y="27"/>
                  <a:pt x="18" y="27"/>
                </a:cubicBezTo>
                <a:cubicBezTo>
                  <a:pt x="9" y="36"/>
                  <a:pt x="0" y="45"/>
                  <a:pt x="9" y="54"/>
                </a:cubicBezTo>
                <a:lnTo>
                  <a:pt x="9" y="54"/>
                </a:lnTo>
                <a:cubicBezTo>
                  <a:pt x="18" y="63"/>
                  <a:pt x="36" y="72"/>
                  <a:pt x="45" y="63"/>
                </a:cubicBezTo>
                <a:cubicBezTo>
                  <a:pt x="72" y="45"/>
                  <a:pt x="72" y="45"/>
                  <a:pt x="72" y="45"/>
                </a:cubicBezTo>
                <a:cubicBezTo>
                  <a:pt x="81" y="36"/>
                  <a:pt x="81" y="18"/>
                  <a:pt x="81" y="9"/>
                </a:cubicBezTo>
                <a:lnTo>
                  <a:pt x="81" y="9"/>
                </a:lnTo>
                <a:cubicBezTo>
                  <a:pt x="72" y="0"/>
                  <a:pt x="54" y="0"/>
                  <a:pt x="45" y="9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FFFFF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479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45" name="Freeform 174">
            <a:extLst>
              <a:ext uri="{FF2B5EF4-FFF2-40B4-BE49-F238E27FC236}">
                <a16:creationId xmlns:a16="http://schemas.microsoft.com/office/drawing/2014/main" id="{D16A983C-777B-294D-B92F-39F83DE707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1474" y="5650112"/>
            <a:ext cx="299323" cy="34014"/>
          </a:xfrm>
          <a:custGeom>
            <a:avLst/>
            <a:gdLst>
              <a:gd name="T0" fmla="*/ 579 w 580"/>
              <a:gd name="T1" fmla="*/ 63 h 64"/>
              <a:gd name="T2" fmla="*/ 0 w 580"/>
              <a:gd name="T3" fmla="*/ 63 h 64"/>
              <a:gd name="T4" fmla="*/ 0 w 580"/>
              <a:gd name="T5" fmla="*/ 0 h 64"/>
              <a:gd name="T6" fmla="*/ 579 w 580"/>
              <a:gd name="T7" fmla="*/ 0 h 64"/>
              <a:gd name="T8" fmla="*/ 579 w 580"/>
              <a:gd name="T9" fmla="*/ 63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0" h="64">
                <a:moveTo>
                  <a:pt x="579" y="63"/>
                </a:moveTo>
                <a:lnTo>
                  <a:pt x="0" y="63"/>
                </a:lnTo>
                <a:lnTo>
                  <a:pt x="0" y="0"/>
                </a:lnTo>
                <a:lnTo>
                  <a:pt x="579" y="0"/>
                </a:lnTo>
                <a:lnTo>
                  <a:pt x="579" y="63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FFFFF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479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46" name="Freeform 175">
            <a:extLst>
              <a:ext uri="{FF2B5EF4-FFF2-40B4-BE49-F238E27FC236}">
                <a16:creationId xmlns:a16="http://schemas.microsoft.com/office/drawing/2014/main" id="{23BF6FCF-56CB-EB4D-9AAD-92D06C8012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5488" y="5738548"/>
            <a:ext cx="61226" cy="22676"/>
          </a:xfrm>
          <a:custGeom>
            <a:avLst/>
            <a:gdLst>
              <a:gd name="T0" fmla="*/ 90 w 118"/>
              <a:gd name="T1" fmla="*/ 45 h 46"/>
              <a:gd name="T2" fmla="*/ 90 w 118"/>
              <a:gd name="T3" fmla="*/ 45 h 46"/>
              <a:gd name="T4" fmla="*/ 17 w 118"/>
              <a:gd name="T5" fmla="*/ 45 h 46"/>
              <a:gd name="T6" fmla="*/ 0 w 118"/>
              <a:gd name="T7" fmla="*/ 18 h 46"/>
              <a:gd name="T8" fmla="*/ 0 w 118"/>
              <a:gd name="T9" fmla="*/ 18 h 46"/>
              <a:gd name="T10" fmla="*/ 17 w 118"/>
              <a:gd name="T11" fmla="*/ 0 h 46"/>
              <a:gd name="T12" fmla="*/ 90 w 118"/>
              <a:gd name="T13" fmla="*/ 0 h 46"/>
              <a:gd name="T14" fmla="*/ 117 w 118"/>
              <a:gd name="T15" fmla="*/ 18 h 46"/>
              <a:gd name="T16" fmla="*/ 117 w 118"/>
              <a:gd name="T17" fmla="*/ 18 h 46"/>
              <a:gd name="T18" fmla="*/ 90 w 118"/>
              <a:gd name="T19" fmla="*/ 45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8" h="46">
                <a:moveTo>
                  <a:pt x="90" y="45"/>
                </a:moveTo>
                <a:lnTo>
                  <a:pt x="90" y="45"/>
                </a:lnTo>
                <a:cubicBezTo>
                  <a:pt x="17" y="45"/>
                  <a:pt x="17" y="45"/>
                  <a:pt x="17" y="45"/>
                </a:cubicBezTo>
                <a:cubicBezTo>
                  <a:pt x="8" y="45"/>
                  <a:pt x="0" y="36"/>
                  <a:pt x="0" y="18"/>
                </a:cubicBezTo>
                <a:lnTo>
                  <a:pt x="0" y="18"/>
                </a:lnTo>
                <a:cubicBezTo>
                  <a:pt x="0" y="9"/>
                  <a:pt x="8" y="0"/>
                  <a:pt x="17" y="0"/>
                </a:cubicBezTo>
                <a:cubicBezTo>
                  <a:pt x="90" y="0"/>
                  <a:pt x="90" y="0"/>
                  <a:pt x="90" y="0"/>
                </a:cubicBezTo>
                <a:cubicBezTo>
                  <a:pt x="108" y="0"/>
                  <a:pt x="117" y="9"/>
                  <a:pt x="117" y="18"/>
                </a:cubicBezTo>
                <a:lnTo>
                  <a:pt x="117" y="18"/>
                </a:lnTo>
                <a:cubicBezTo>
                  <a:pt x="117" y="36"/>
                  <a:pt x="108" y="45"/>
                  <a:pt x="90" y="45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FFFFF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479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47" name="Freeform 176">
            <a:extLst>
              <a:ext uri="{FF2B5EF4-FFF2-40B4-BE49-F238E27FC236}">
                <a16:creationId xmlns:a16="http://schemas.microsoft.com/office/drawing/2014/main" id="{B0050F7C-AE62-594D-85A4-7EB8C407C7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3334" y="5561676"/>
            <a:ext cx="331070" cy="251704"/>
          </a:xfrm>
          <a:custGeom>
            <a:avLst/>
            <a:gdLst>
              <a:gd name="T0" fmla="*/ 542 w 643"/>
              <a:gd name="T1" fmla="*/ 488 h 489"/>
              <a:gd name="T2" fmla="*/ 542 w 643"/>
              <a:gd name="T3" fmla="*/ 488 h 489"/>
              <a:gd name="T4" fmla="*/ 100 w 643"/>
              <a:gd name="T5" fmla="*/ 488 h 489"/>
              <a:gd name="T6" fmla="*/ 0 w 643"/>
              <a:gd name="T7" fmla="*/ 398 h 489"/>
              <a:gd name="T8" fmla="*/ 0 w 643"/>
              <a:gd name="T9" fmla="*/ 99 h 489"/>
              <a:gd name="T10" fmla="*/ 100 w 643"/>
              <a:gd name="T11" fmla="*/ 0 h 489"/>
              <a:gd name="T12" fmla="*/ 542 w 643"/>
              <a:gd name="T13" fmla="*/ 0 h 489"/>
              <a:gd name="T14" fmla="*/ 642 w 643"/>
              <a:gd name="T15" fmla="*/ 99 h 489"/>
              <a:gd name="T16" fmla="*/ 642 w 643"/>
              <a:gd name="T17" fmla="*/ 398 h 489"/>
              <a:gd name="T18" fmla="*/ 542 w 643"/>
              <a:gd name="T19" fmla="*/ 488 h 489"/>
              <a:gd name="T20" fmla="*/ 100 w 643"/>
              <a:gd name="T21" fmla="*/ 54 h 489"/>
              <a:gd name="T22" fmla="*/ 100 w 643"/>
              <a:gd name="T23" fmla="*/ 54 h 489"/>
              <a:gd name="T24" fmla="*/ 54 w 643"/>
              <a:gd name="T25" fmla="*/ 99 h 489"/>
              <a:gd name="T26" fmla="*/ 54 w 643"/>
              <a:gd name="T27" fmla="*/ 398 h 489"/>
              <a:gd name="T28" fmla="*/ 100 w 643"/>
              <a:gd name="T29" fmla="*/ 443 h 489"/>
              <a:gd name="T30" fmla="*/ 542 w 643"/>
              <a:gd name="T31" fmla="*/ 443 h 489"/>
              <a:gd name="T32" fmla="*/ 588 w 643"/>
              <a:gd name="T33" fmla="*/ 398 h 489"/>
              <a:gd name="T34" fmla="*/ 588 w 643"/>
              <a:gd name="T35" fmla="*/ 99 h 489"/>
              <a:gd name="T36" fmla="*/ 542 w 643"/>
              <a:gd name="T37" fmla="*/ 54 h 489"/>
              <a:gd name="T38" fmla="*/ 100 w 643"/>
              <a:gd name="T39" fmla="*/ 5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43" h="489">
                <a:moveTo>
                  <a:pt x="542" y="488"/>
                </a:moveTo>
                <a:lnTo>
                  <a:pt x="542" y="488"/>
                </a:lnTo>
                <a:cubicBezTo>
                  <a:pt x="100" y="488"/>
                  <a:pt x="100" y="488"/>
                  <a:pt x="100" y="488"/>
                </a:cubicBezTo>
                <a:cubicBezTo>
                  <a:pt x="45" y="488"/>
                  <a:pt x="0" y="452"/>
                  <a:pt x="0" y="398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45"/>
                  <a:pt x="45" y="0"/>
                  <a:pt x="100" y="0"/>
                </a:cubicBezTo>
                <a:cubicBezTo>
                  <a:pt x="542" y="0"/>
                  <a:pt x="542" y="0"/>
                  <a:pt x="542" y="0"/>
                </a:cubicBezTo>
                <a:cubicBezTo>
                  <a:pt x="597" y="0"/>
                  <a:pt x="642" y="45"/>
                  <a:pt x="642" y="99"/>
                </a:cubicBezTo>
                <a:cubicBezTo>
                  <a:pt x="642" y="398"/>
                  <a:pt x="642" y="398"/>
                  <a:pt x="642" y="398"/>
                </a:cubicBezTo>
                <a:cubicBezTo>
                  <a:pt x="642" y="452"/>
                  <a:pt x="597" y="488"/>
                  <a:pt x="542" y="488"/>
                </a:cubicBezTo>
                <a:close/>
                <a:moveTo>
                  <a:pt x="100" y="54"/>
                </a:moveTo>
                <a:lnTo>
                  <a:pt x="100" y="54"/>
                </a:lnTo>
                <a:cubicBezTo>
                  <a:pt x="72" y="54"/>
                  <a:pt x="54" y="72"/>
                  <a:pt x="54" y="99"/>
                </a:cubicBezTo>
                <a:cubicBezTo>
                  <a:pt x="54" y="398"/>
                  <a:pt x="54" y="398"/>
                  <a:pt x="54" y="398"/>
                </a:cubicBezTo>
                <a:cubicBezTo>
                  <a:pt x="54" y="416"/>
                  <a:pt x="72" y="443"/>
                  <a:pt x="100" y="443"/>
                </a:cubicBezTo>
                <a:cubicBezTo>
                  <a:pt x="542" y="443"/>
                  <a:pt x="542" y="443"/>
                  <a:pt x="542" y="443"/>
                </a:cubicBezTo>
                <a:cubicBezTo>
                  <a:pt x="570" y="443"/>
                  <a:pt x="588" y="416"/>
                  <a:pt x="588" y="398"/>
                </a:cubicBezTo>
                <a:cubicBezTo>
                  <a:pt x="588" y="99"/>
                  <a:pt x="588" y="99"/>
                  <a:pt x="588" y="99"/>
                </a:cubicBezTo>
                <a:cubicBezTo>
                  <a:pt x="588" y="72"/>
                  <a:pt x="570" y="54"/>
                  <a:pt x="542" y="54"/>
                </a:cubicBezTo>
                <a:lnTo>
                  <a:pt x="100" y="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FFFFF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479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48" name="CuadroTexto 338">
            <a:extLst>
              <a:ext uri="{FF2B5EF4-FFF2-40B4-BE49-F238E27FC236}">
                <a16:creationId xmlns:a16="http://schemas.microsoft.com/office/drawing/2014/main" id="{5A695BFF-5A3C-8944-86E7-15382D0FCECE}"/>
              </a:ext>
            </a:extLst>
          </p:cNvPr>
          <p:cNvSpPr txBox="1"/>
          <p:nvPr/>
        </p:nvSpPr>
        <p:spPr>
          <a:xfrm>
            <a:off x="4059326" y="183168"/>
            <a:ext cx="4070185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b="1" dirty="0">
                <a:solidFill>
                  <a:srgbClr val="131414"/>
                </a:solidFill>
                <a:latin typeface="Funnel Display" charset="0"/>
                <a:ea typeface="Poppins" charset="0"/>
                <a:cs typeface="Poppins" charset="0"/>
              </a:rPr>
              <a:t>Pyramid Diagram</a:t>
            </a:r>
          </a:p>
        </p:txBody>
      </p:sp>
      <p:sp>
        <p:nvSpPr>
          <p:cNvPr id="49" name="CuadroTexto 339">
            <a:extLst>
              <a:ext uri="{FF2B5EF4-FFF2-40B4-BE49-F238E27FC236}">
                <a16:creationId xmlns:a16="http://schemas.microsoft.com/office/drawing/2014/main" id="{5E509A52-55FD-AE4B-B090-567B5448A4A4}"/>
              </a:ext>
            </a:extLst>
          </p:cNvPr>
          <p:cNvSpPr txBox="1"/>
          <p:nvPr/>
        </p:nvSpPr>
        <p:spPr>
          <a:xfrm>
            <a:off x="1225699" y="900539"/>
            <a:ext cx="973742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oppins" panose="020F0502020204030203" pitchFamily="34" charset="0"/>
                <a:ea typeface="Poppins" panose="020F0502020204030203" pitchFamily="34" charset="0"/>
                <a:cs typeface="Poppins" panose="020F0502020204030203" pitchFamily="34" charset="0"/>
              </a:rPr>
              <a:t>Add a short description here.</a:t>
            </a:r>
          </a:p>
        </p:txBody>
      </p:sp>
      <p:sp>
        <p:nvSpPr>
          <p:cNvPr id="50" name="CuadroTexto 395">
            <a:extLst>
              <a:ext uri="{FF2B5EF4-FFF2-40B4-BE49-F238E27FC236}">
                <a16:creationId xmlns:a16="http://schemas.microsoft.com/office/drawing/2014/main" id="{84E9CA11-8A41-9D4D-A90B-41DB18ECC3C5}"/>
              </a:ext>
            </a:extLst>
          </p:cNvPr>
          <p:cNvSpPr txBox="1"/>
          <p:nvPr/>
        </p:nvSpPr>
        <p:spPr>
          <a:xfrm>
            <a:off x="4130339" y="2948478"/>
            <a:ext cx="439382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4F5F9"/>
                </a:solidFill>
                <a:latin typeface="Poppins" charset="0"/>
                <a:ea typeface="Poppins" charset="0"/>
                <a:cs typeface="Poppins" charset="0"/>
              </a:rPr>
              <a:t>1</a:t>
            </a:r>
          </a:p>
        </p:txBody>
      </p:sp>
      <p:sp>
        <p:nvSpPr>
          <p:cNvPr id="51" name="CuadroTexto 395">
            <a:extLst>
              <a:ext uri="{FF2B5EF4-FFF2-40B4-BE49-F238E27FC236}">
                <a16:creationId xmlns:a16="http://schemas.microsoft.com/office/drawing/2014/main" id="{77E5C152-C1FD-D34D-AF72-D06F9879FD50}"/>
              </a:ext>
            </a:extLst>
          </p:cNvPr>
          <p:cNvSpPr txBox="1"/>
          <p:nvPr/>
        </p:nvSpPr>
        <p:spPr>
          <a:xfrm>
            <a:off x="3405308" y="4002911"/>
            <a:ext cx="439382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4F5F9"/>
                </a:solidFill>
                <a:latin typeface="Poppins" charset="0"/>
                <a:ea typeface="Poppins" charset="0"/>
                <a:cs typeface="Poppins" charset="0"/>
              </a:rPr>
              <a:t>2</a:t>
            </a:r>
          </a:p>
        </p:txBody>
      </p:sp>
      <p:sp>
        <p:nvSpPr>
          <p:cNvPr id="52" name="CuadroTexto 395">
            <a:extLst>
              <a:ext uri="{FF2B5EF4-FFF2-40B4-BE49-F238E27FC236}">
                <a16:creationId xmlns:a16="http://schemas.microsoft.com/office/drawing/2014/main" id="{75CC9AF1-E2C9-3347-BA35-EE8BEE4AE58E}"/>
              </a:ext>
            </a:extLst>
          </p:cNvPr>
          <p:cNvSpPr txBox="1"/>
          <p:nvPr/>
        </p:nvSpPr>
        <p:spPr>
          <a:xfrm>
            <a:off x="2690210" y="5123998"/>
            <a:ext cx="439382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4F5F9"/>
                </a:solidFill>
                <a:latin typeface="Poppins" charset="0"/>
                <a:ea typeface="Poppins" charset="0"/>
                <a:cs typeface="Poppins" charset="0"/>
              </a:rPr>
              <a:t>3</a:t>
            </a:r>
          </a:p>
        </p:txBody>
      </p:sp>
      <p:sp>
        <p:nvSpPr>
          <p:cNvPr id="53" name="Rectangle 56">
            <a:extLst>
              <a:ext uri="{FF2B5EF4-FFF2-40B4-BE49-F238E27FC236}">
                <a16:creationId xmlns:a16="http://schemas.microsoft.com/office/drawing/2014/main" id="{BF2D634F-05C9-CC44-898D-B6D0FB0F2603}"/>
              </a:ext>
            </a:extLst>
          </p:cNvPr>
          <p:cNvSpPr/>
          <p:nvPr/>
        </p:nvSpPr>
        <p:spPr>
          <a:xfrm rot="20766972">
            <a:off x="6429173" y="5465517"/>
            <a:ext cx="157577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F4F5F9"/>
                </a:solidFill>
                <a:latin typeface="Poppins" panose="020F0502020204030203" pitchFamily="34" charset="0"/>
                <a:ea typeface="Poppins" panose="020F0502020204030203" pitchFamily="34" charset="0"/>
                <a:cs typeface="Poppins" panose="020F0502020204030203" pitchFamily="34" charset="0"/>
              </a:rPr>
              <a:t>Add a short description here.</a:t>
            </a:r>
          </a:p>
          <a:p>
            <a:endParaRPr lang="en-US" sz="1000" dirty="0">
              <a:solidFill>
                <a:srgbClr val="F4F5F9"/>
              </a:solidFill>
              <a:latin typeface="Poppins" panose="020F0502020204030203" pitchFamily="34" charset="0"/>
              <a:ea typeface="Poppins" panose="020F0502020204030203" pitchFamily="34" charset="0"/>
              <a:cs typeface="Poppins" panose="020F0502020204030203" pitchFamily="34" charset="0"/>
            </a:endParaRPr>
          </a:p>
        </p:txBody>
      </p:sp>
      <p:sp>
        <p:nvSpPr>
          <p:cNvPr id="54" name="Rectangle 56">
            <a:extLst>
              <a:ext uri="{FF2B5EF4-FFF2-40B4-BE49-F238E27FC236}">
                <a16:creationId xmlns:a16="http://schemas.microsoft.com/office/drawing/2014/main" id="{DAFF810D-D1D7-FE40-B358-B4428216142E}"/>
              </a:ext>
            </a:extLst>
          </p:cNvPr>
          <p:cNvSpPr/>
          <p:nvPr/>
        </p:nvSpPr>
        <p:spPr>
          <a:xfrm rot="20766972">
            <a:off x="6181171" y="4254565"/>
            <a:ext cx="157577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F4F5F9"/>
                </a:solidFill>
                <a:latin typeface="Poppins" panose="020F0502020204030203" pitchFamily="34" charset="0"/>
                <a:ea typeface="Poppins" panose="020F0502020204030203" pitchFamily="34" charset="0"/>
                <a:cs typeface="Poppins" panose="020F0502020204030203" pitchFamily="34" charset="0"/>
              </a:rPr>
              <a:t>Add a short description here.</a:t>
            </a:r>
          </a:p>
          <a:p>
            <a:endParaRPr lang="en-US" sz="1000" dirty="0">
              <a:solidFill>
                <a:srgbClr val="F4F5F9"/>
              </a:solidFill>
              <a:latin typeface="Poppins" panose="020F0502020204030203" pitchFamily="34" charset="0"/>
              <a:ea typeface="Poppins" panose="020F0502020204030203" pitchFamily="34" charset="0"/>
              <a:cs typeface="Poppins" panose="020F0502020204030203" pitchFamily="34" charset="0"/>
            </a:endParaRPr>
          </a:p>
        </p:txBody>
      </p:sp>
      <p:sp>
        <p:nvSpPr>
          <p:cNvPr id="55" name="Rectangle 56">
            <a:extLst>
              <a:ext uri="{FF2B5EF4-FFF2-40B4-BE49-F238E27FC236}">
                <a16:creationId xmlns:a16="http://schemas.microsoft.com/office/drawing/2014/main" id="{6BA79BB0-E2C6-504A-88C5-FA66D023B67D}"/>
              </a:ext>
            </a:extLst>
          </p:cNvPr>
          <p:cNvSpPr/>
          <p:nvPr/>
        </p:nvSpPr>
        <p:spPr>
          <a:xfrm rot="20766972">
            <a:off x="6084997" y="3087132"/>
            <a:ext cx="9383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F4F5F9"/>
                </a:solidFill>
                <a:latin typeface="Poppins" panose="020F0502020204030203" pitchFamily="34" charset="0"/>
                <a:ea typeface="Poppins" panose="020F0502020204030203" pitchFamily="34" charset="0"/>
                <a:cs typeface="Poppins" panose="020F0502020204030203" pitchFamily="34" charset="0"/>
              </a:rPr>
              <a:t>Add a short description here.</a:t>
            </a:r>
          </a:p>
          <a:p>
            <a:endParaRPr lang="en-US" sz="1000" dirty="0">
              <a:solidFill>
                <a:srgbClr val="F4F5F9"/>
              </a:solidFill>
              <a:latin typeface="Poppins" panose="020F0502020204030203" pitchFamily="34" charset="0"/>
              <a:ea typeface="Poppins" panose="020F0502020204030203" pitchFamily="34" charset="0"/>
              <a:cs typeface="Poppins" panose="020F0502020204030203" pitchFamily="34" charset="0"/>
            </a:endParaRPr>
          </a:p>
        </p:txBody>
      </p:sp>
      <p:grpSp>
        <p:nvGrpSpPr>
          <p:cNvPr id="56" name="Group 54">
            <a:extLst>
              <a:ext uri="{FF2B5EF4-FFF2-40B4-BE49-F238E27FC236}">
                <a16:creationId xmlns:a16="http://schemas.microsoft.com/office/drawing/2014/main" id="{09999411-C884-AF42-8CE9-0627A3249F55}"/>
              </a:ext>
            </a:extLst>
          </p:cNvPr>
          <p:cNvGrpSpPr/>
          <p:nvPr/>
        </p:nvGrpSpPr>
        <p:grpSpPr>
          <a:xfrm>
            <a:off x="7139950" y="3095740"/>
            <a:ext cx="1166070" cy="635279"/>
            <a:chOff x="2758655" y="5684078"/>
            <a:chExt cx="1838470" cy="635279"/>
          </a:xfrm>
        </p:grpSpPr>
        <p:sp>
          <p:nvSpPr>
            <p:cNvPr id="57" name="CuadroTexto 395">
              <a:extLst>
                <a:ext uri="{FF2B5EF4-FFF2-40B4-BE49-F238E27FC236}">
                  <a16:creationId xmlns:a16="http://schemas.microsoft.com/office/drawing/2014/main" id="{52EEB3DE-3329-0947-A9A9-DCDEDEC00A9D}"/>
                </a:ext>
              </a:extLst>
            </p:cNvPr>
            <p:cNvSpPr txBox="1"/>
            <p:nvPr/>
          </p:nvSpPr>
          <p:spPr>
            <a:xfrm>
              <a:off x="2759492" y="5684078"/>
              <a:ext cx="119133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rgbClr val="FFFFFF"/>
                  </a:solidFill>
                  <a:latin typeface="Poppins" charset="0"/>
                  <a:ea typeface="Poppins" charset="0"/>
                  <a:cs typeface="Poppins" charset="0"/>
                </a:rPr>
                <a:t>Strategy</a:t>
              </a:r>
            </a:p>
          </p:txBody>
        </p:sp>
        <p:sp>
          <p:nvSpPr>
            <p:cNvPr id="58" name="Rectangle 56">
              <a:extLst>
                <a:ext uri="{FF2B5EF4-FFF2-40B4-BE49-F238E27FC236}">
                  <a16:creationId xmlns:a16="http://schemas.microsoft.com/office/drawing/2014/main" id="{6C8C8828-DF2A-0249-9DFC-B1F7A3FCA7A0}"/>
                </a:ext>
              </a:extLst>
            </p:cNvPr>
            <p:cNvSpPr/>
            <p:nvPr/>
          </p:nvSpPr>
          <p:spPr>
            <a:xfrm>
              <a:off x="2758655" y="5857692"/>
              <a:ext cx="183847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dirty="0">
                  <a:solidFill>
                    <a:srgbClr val="FFFFFF"/>
                  </a:solidFill>
                  <a:latin typeface="Poppins" panose="020F0502020204030203" pitchFamily="34" charset="0"/>
                  <a:ea typeface="Poppins" panose="020F0502020204030203" pitchFamily="34" charset="0"/>
                  <a:cs typeface="Poppins" panose="020F0502020204030203" pitchFamily="34" charset="0"/>
                </a:rPr>
                <a:t>Add a short description here.</a:t>
              </a:r>
            </a:p>
            <a:p>
              <a:endParaRPr lang="en-US" sz="800" dirty="0">
                <a:solidFill>
                  <a:srgbClr val="FFFFFF"/>
                </a:solidFill>
                <a:latin typeface="Poppins" panose="020F0502020204030203" pitchFamily="34" charset="0"/>
                <a:ea typeface="Poppins" panose="020F0502020204030203" pitchFamily="34" charset="0"/>
                <a:cs typeface="Poppins" panose="020F0502020204030203" pitchFamily="34" charset="0"/>
              </a:endParaRPr>
            </a:p>
          </p:txBody>
        </p:sp>
      </p:grpSp>
      <p:grpSp>
        <p:nvGrpSpPr>
          <p:cNvPr id="59" name="Group 54">
            <a:extLst>
              <a:ext uri="{FF2B5EF4-FFF2-40B4-BE49-F238E27FC236}">
                <a16:creationId xmlns:a16="http://schemas.microsoft.com/office/drawing/2014/main" id="{ADDA0E1E-014C-6249-8E11-34EA27F771E2}"/>
              </a:ext>
            </a:extLst>
          </p:cNvPr>
          <p:cNvGrpSpPr/>
          <p:nvPr/>
        </p:nvGrpSpPr>
        <p:grpSpPr>
          <a:xfrm>
            <a:off x="7821798" y="4115294"/>
            <a:ext cx="1166070" cy="635279"/>
            <a:chOff x="2758655" y="5684078"/>
            <a:chExt cx="1838470" cy="635279"/>
          </a:xfrm>
        </p:grpSpPr>
        <p:sp>
          <p:nvSpPr>
            <p:cNvPr id="60" name="CuadroTexto 395">
              <a:extLst>
                <a:ext uri="{FF2B5EF4-FFF2-40B4-BE49-F238E27FC236}">
                  <a16:creationId xmlns:a16="http://schemas.microsoft.com/office/drawing/2014/main" id="{C2F459AD-404F-BB43-B9A7-0E2FD650BACE}"/>
                </a:ext>
              </a:extLst>
            </p:cNvPr>
            <p:cNvSpPr txBox="1"/>
            <p:nvPr/>
          </p:nvSpPr>
          <p:spPr>
            <a:xfrm>
              <a:off x="2759492" y="5684078"/>
              <a:ext cx="163791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rgbClr val="FFFFFF"/>
                  </a:solidFill>
                  <a:latin typeface="Poppins" charset="0"/>
                  <a:ea typeface="Poppins" charset="0"/>
                  <a:cs typeface="Poppins" charset="0"/>
                </a:rPr>
                <a:t>Structure</a:t>
              </a:r>
            </a:p>
          </p:txBody>
        </p:sp>
        <p:sp>
          <p:nvSpPr>
            <p:cNvPr id="61" name="Rectangle 56">
              <a:extLst>
                <a:ext uri="{FF2B5EF4-FFF2-40B4-BE49-F238E27FC236}">
                  <a16:creationId xmlns:a16="http://schemas.microsoft.com/office/drawing/2014/main" id="{D8B0AE2D-C039-F942-BC08-296573D3D82E}"/>
                </a:ext>
              </a:extLst>
            </p:cNvPr>
            <p:cNvSpPr/>
            <p:nvPr/>
          </p:nvSpPr>
          <p:spPr>
            <a:xfrm>
              <a:off x="2758655" y="5857692"/>
              <a:ext cx="183847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dirty="0">
                  <a:solidFill>
                    <a:srgbClr val="FFFFFF"/>
                  </a:solidFill>
                  <a:latin typeface="Poppins" panose="020F0502020204030203" pitchFamily="34" charset="0"/>
                  <a:ea typeface="Poppins" panose="020F0502020204030203" pitchFamily="34" charset="0"/>
                  <a:cs typeface="Poppins" panose="020F0502020204030203" pitchFamily="34" charset="0"/>
                </a:rPr>
                <a:t>Add a short description here.</a:t>
              </a:r>
            </a:p>
            <a:p>
              <a:endParaRPr lang="en-US" sz="800" dirty="0">
                <a:solidFill>
                  <a:srgbClr val="FFFFFF"/>
                </a:solidFill>
                <a:latin typeface="Poppins" panose="020F0502020204030203" pitchFamily="34" charset="0"/>
                <a:ea typeface="Poppins" panose="020F0502020204030203" pitchFamily="34" charset="0"/>
                <a:cs typeface="Poppins" panose="020F0502020204030203" pitchFamily="34" charset="0"/>
              </a:endParaRPr>
            </a:p>
          </p:txBody>
        </p:sp>
      </p:grpSp>
      <p:grpSp>
        <p:nvGrpSpPr>
          <p:cNvPr id="62" name="Group 54">
            <a:extLst>
              <a:ext uri="{FF2B5EF4-FFF2-40B4-BE49-F238E27FC236}">
                <a16:creationId xmlns:a16="http://schemas.microsoft.com/office/drawing/2014/main" id="{637F2D94-3702-FF4D-9D92-07CABDE34981}"/>
              </a:ext>
            </a:extLst>
          </p:cNvPr>
          <p:cNvGrpSpPr/>
          <p:nvPr/>
        </p:nvGrpSpPr>
        <p:grpSpPr>
          <a:xfrm>
            <a:off x="8519346" y="5238108"/>
            <a:ext cx="1166070" cy="635279"/>
            <a:chOff x="2758655" y="5684078"/>
            <a:chExt cx="1838470" cy="635279"/>
          </a:xfrm>
        </p:grpSpPr>
        <p:sp>
          <p:nvSpPr>
            <p:cNvPr id="63" name="CuadroTexto 395">
              <a:extLst>
                <a:ext uri="{FF2B5EF4-FFF2-40B4-BE49-F238E27FC236}">
                  <a16:creationId xmlns:a16="http://schemas.microsoft.com/office/drawing/2014/main" id="{1C2879D4-1261-A44E-8719-149A388A09D3}"/>
                </a:ext>
              </a:extLst>
            </p:cNvPr>
            <p:cNvSpPr txBox="1"/>
            <p:nvPr/>
          </p:nvSpPr>
          <p:spPr>
            <a:xfrm>
              <a:off x="2759492" y="5684078"/>
              <a:ext cx="119133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rgbClr val="FFFFFF"/>
                  </a:solidFill>
                  <a:latin typeface="Poppins" charset="0"/>
                  <a:ea typeface="Poppins" charset="0"/>
                  <a:cs typeface="Poppins" charset="0"/>
                </a:rPr>
                <a:t>Process</a:t>
              </a:r>
            </a:p>
          </p:txBody>
        </p:sp>
        <p:sp>
          <p:nvSpPr>
            <p:cNvPr id="64" name="Rectangle 56">
              <a:extLst>
                <a:ext uri="{FF2B5EF4-FFF2-40B4-BE49-F238E27FC236}">
                  <a16:creationId xmlns:a16="http://schemas.microsoft.com/office/drawing/2014/main" id="{6FE87ED0-0FED-4248-B2DC-BF5E4D59731C}"/>
                </a:ext>
              </a:extLst>
            </p:cNvPr>
            <p:cNvSpPr/>
            <p:nvPr/>
          </p:nvSpPr>
          <p:spPr>
            <a:xfrm>
              <a:off x="2758655" y="5857692"/>
              <a:ext cx="183847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dirty="0">
                  <a:solidFill>
                    <a:srgbClr val="FFFFFF"/>
                  </a:solidFill>
                  <a:latin typeface="Poppins" panose="020F0502020204030203" pitchFamily="34" charset="0"/>
                  <a:ea typeface="Poppins" panose="020F0502020204030203" pitchFamily="34" charset="0"/>
                  <a:cs typeface="Poppins" panose="020F0502020204030203" pitchFamily="34" charset="0"/>
                </a:rPr>
                <a:t>Add a short description here.</a:t>
              </a:r>
            </a:p>
            <a:p>
              <a:endParaRPr lang="en-US" sz="800" dirty="0">
                <a:solidFill>
                  <a:srgbClr val="FFFFFF"/>
                </a:solidFill>
                <a:latin typeface="Poppins" panose="020F0502020204030203" pitchFamily="34" charset="0"/>
                <a:ea typeface="Poppins" panose="020F0502020204030203" pitchFamily="34" charset="0"/>
                <a:cs typeface="Poppins" panose="020F0502020204030203" pitchFamily="34" charset="0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159">
            <a:extLst>
              <a:ext uri="{FF2B5EF4-FFF2-40B4-BE49-F238E27FC236}">
                <a16:creationId xmlns:a16="http://schemas.microsoft.com/office/drawing/2014/main" id="{84D32C27-7F18-8A4A-B24A-74AB39878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0338" y="1227488"/>
            <a:ext cx="848661" cy="1053674"/>
          </a:xfrm>
          <a:custGeom>
            <a:avLst/>
            <a:gdLst>
              <a:gd name="T0" fmla="*/ 0 w 1571"/>
              <a:gd name="T1" fmla="*/ 1755 h 1949"/>
              <a:gd name="T2" fmla="*/ 328 w 1571"/>
              <a:gd name="T3" fmla="*/ 0 h 1949"/>
              <a:gd name="T4" fmla="*/ 1570 w 1571"/>
              <a:gd name="T5" fmla="*/ 1948 h 1949"/>
              <a:gd name="T6" fmla="*/ 0 w 1571"/>
              <a:gd name="T7" fmla="*/ 1755 h 19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71" h="1949">
                <a:moveTo>
                  <a:pt x="0" y="1755"/>
                </a:moveTo>
                <a:lnTo>
                  <a:pt x="328" y="0"/>
                </a:lnTo>
                <a:lnTo>
                  <a:pt x="1570" y="1948"/>
                </a:lnTo>
                <a:lnTo>
                  <a:pt x="0" y="1755"/>
                </a:lnTo>
              </a:path>
            </a:pathLst>
          </a:custGeom>
          <a:solidFill>
            <a:srgbClr val="F6B68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22" name="Freeform 160">
            <a:extLst>
              <a:ext uri="{FF2B5EF4-FFF2-40B4-BE49-F238E27FC236}">
                <a16:creationId xmlns:a16="http://schemas.microsoft.com/office/drawing/2014/main" id="{240641D3-CA91-614B-9716-6EF1B0B9C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7156" y="1227488"/>
            <a:ext cx="831973" cy="1222930"/>
          </a:xfrm>
          <a:custGeom>
            <a:avLst/>
            <a:gdLst>
              <a:gd name="T0" fmla="*/ 0 w 1537"/>
              <a:gd name="T1" fmla="*/ 2259 h 2260"/>
              <a:gd name="T2" fmla="*/ 1208 w 1537"/>
              <a:gd name="T3" fmla="*/ 1755 h 2260"/>
              <a:gd name="T4" fmla="*/ 1536 w 1537"/>
              <a:gd name="T5" fmla="*/ 0 h 2260"/>
              <a:gd name="T6" fmla="*/ 0 w 1537"/>
              <a:gd name="T7" fmla="*/ 2259 h 2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37" h="2260">
                <a:moveTo>
                  <a:pt x="0" y="2259"/>
                </a:moveTo>
                <a:lnTo>
                  <a:pt x="1208" y="1755"/>
                </a:lnTo>
                <a:lnTo>
                  <a:pt x="1536" y="0"/>
                </a:lnTo>
                <a:lnTo>
                  <a:pt x="0" y="2259"/>
                </a:lnTo>
              </a:path>
            </a:pathLst>
          </a:custGeom>
          <a:solidFill>
            <a:srgbClr val="F6B689">
              <a:lumMod val="60000"/>
              <a:lumOff val="4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23" name="Freeform 161">
            <a:extLst>
              <a:ext uri="{FF2B5EF4-FFF2-40B4-BE49-F238E27FC236}">
                <a16:creationId xmlns:a16="http://schemas.microsoft.com/office/drawing/2014/main" id="{02A85ED1-1BE2-2D43-A612-C2A495456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7156" y="2176272"/>
            <a:ext cx="1501844" cy="350430"/>
          </a:xfrm>
          <a:custGeom>
            <a:avLst/>
            <a:gdLst>
              <a:gd name="T0" fmla="*/ 0 w 2779"/>
              <a:gd name="T1" fmla="*/ 504 h 647"/>
              <a:gd name="T2" fmla="*/ 2056 w 2779"/>
              <a:gd name="T3" fmla="*/ 646 h 647"/>
              <a:gd name="T4" fmla="*/ 2778 w 2779"/>
              <a:gd name="T5" fmla="*/ 193 h 647"/>
              <a:gd name="T6" fmla="*/ 1208 w 2779"/>
              <a:gd name="T7" fmla="*/ 0 h 647"/>
              <a:gd name="T8" fmla="*/ 0 w 2779"/>
              <a:gd name="T9" fmla="*/ 504 h 6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79" h="647">
                <a:moveTo>
                  <a:pt x="0" y="504"/>
                </a:moveTo>
                <a:lnTo>
                  <a:pt x="2056" y="646"/>
                </a:lnTo>
                <a:lnTo>
                  <a:pt x="2778" y="193"/>
                </a:lnTo>
                <a:lnTo>
                  <a:pt x="1208" y="0"/>
                </a:lnTo>
                <a:lnTo>
                  <a:pt x="0" y="504"/>
                </a:lnTo>
              </a:path>
            </a:pathLst>
          </a:custGeom>
          <a:solidFill>
            <a:srgbClr val="F6B689">
              <a:lumMod val="75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24" name="Freeform 162">
            <a:extLst>
              <a:ext uri="{FF2B5EF4-FFF2-40B4-BE49-F238E27FC236}">
                <a16:creationId xmlns:a16="http://schemas.microsoft.com/office/drawing/2014/main" id="{E49ED2EC-E7B2-7048-9173-D2E619F09C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2538" y="2672119"/>
            <a:ext cx="1449398" cy="314672"/>
          </a:xfrm>
          <a:custGeom>
            <a:avLst/>
            <a:gdLst>
              <a:gd name="T0" fmla="*/ 118 w 2680"/>
              <a:gd name="T1" fmla="*/ 0 h 580"/>
              <a:gd name="T2" fmla="*/ 0 w 2680"/>
              <a:gd name="T3" fmla="*/ 496 h 580"/>
              <a:gd name="T4" fmla="*/ 2679 w 2680"/>
              <a:gd name="T5" fmla="*/ 579 h 580"/>
              <a:gd name="T6" fmla="*/ 2385 w 2680"/>
              <a:gd name="T7" fmla="*/ 76 h 580"/>
              <a:gd name="T8" fmla="*/ 118 w 2680"/>
              <a:gd name="T9" fmla="*/ 0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80" h="580">
                <a:moveTo>
                  <a:pt x="118" y="0"/>
                </a:moveTo>
                <a:lnTo>
                  <a:pt x="0" y="496"/>
                </a:lnTo>
                <a:lnTo>
                  <a:pt x="2679" y="579"/>
                </a:lnTo>
                <a:lnTo>
                  <a:pt x="2385" y="76"/>
                </a:lnTo>
                <a:lnTo>
                  <a:pt x="118" y="0"/>
                </a:lnTo>
              </a:path>
            </a:pathLst>
          </a:custGeom>
          <a:solidFill>
            <a:srgbClr val="B8480F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25" name="Freeform 163">
            <a:extLst>
              <a:ext uri="{FF2B5EF4-FFF2-40B4-BE49-F238E27FC236}">
                <a16:creationId xmlns:a16="http://schemas.microsoft.com/office/drawing/2014/main" id="{64C6FBDE-9CB5-E24A-84B5-A05ED4F9A6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4744" y="2672119"/>
            <a:ext cx="979775" cy="410028"/>
          </a:xfrm>
          <a:custGeom>
            <a:avLst/>
            <a:gdLst>
              <a:gd name="T0" fmla="*/ 0 w 1814"/>
              <a:gd name="T1" fmla="*/ 756 h 757"/>
              <a:gd name="T2" fmla="*/ 294 w 1814"/>
              <a:gd name="T3" fmla="*/ 294 h 757"/>
              <a:gd name="T4" fmla="*/ 1813 w 1814"/>
              <a:gd name="T5" fmla="*/ 0 h 757"/>
              <a:gd name="T6" fmla="*/ 1695 w 1814"/>
              <a:gd name="T7" fmla="*/ 496 h 757"/>
              <a:gd name="T8" fmla="*/ 0 w 1814"/>
              <a:gd name="T9" fmla="*/ 756 h 7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4" h="757">
                <a:moveTo>
                  <a:pt x="0" y="756"/>
                </a:moveTo>
                <a:lnTo>
                  <a:pt x="294" y="294"/>
                </a:lnTo>
                <a:lnTo>
                  <a:pt x="1813" y="0"/>
                </a:lnTo>
                <a:lnTo>
                  <a:pt x="1695" y="496"/>
                </a:lnTo>
                <a:lnTo>
                  <a:pt x="0" y="756"/>
                </a:lnTo>
              </a:path>
            </a:pathLst>
          </a:custGeom>
          <a:solidFill>
            <a:srgbClr val="B8480F">
              <a:lumMod val="60000"/>
              <a:lumOff val="4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26" name="Freeform 164">
            <a:extLst>
              <a:ext uri="{FF2B5EF4-FFF2-40B4-BE49-F238E27FC236}">
                <a16:creationId xmlns:a16="http://schemas.microsoft.com/office/drawing/2014/main" id="{53241914-E857-8A4F-A4B5-28969D133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4744" y="2939114"/>
            <a:ext cx="2364808" cy="219317"/>
          </a:xfrm>
          <a:custGeom>
            <a:avLst/>
            <a:gdLst>
              <a:gd name="T0" fmla="*/ 0 w 4375"/>
              <a:gd name="T1" fmla="*/ 260 h 404"/>
              <a:gd name="T2" fmla="*/ 3131 w 4375"/>
              <a:gd name="T3" fmla="*/ 403 h 404"/>
              <a:gd name="T4" fmla="*/ 4374 w 4375"/>
              <a:gd name="T5" fmla="*/ 83 h 404"/>
              <a:gd name="T6" fmla="*/ 1695 w 4375"/>
              <a:gd name="T7" fmla="*/ 0 h 404"/>
              <a:gd name="T8" fmla="*/ 0 w 4375"/>
              <a:gd name="T9" fmla="*/ 260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75" h="404">
                <a:moveTo>
                  <a:pt x="0" y="260"/>
                </a:moveTo>
                <a:lnTo>
                  <a:pt x="3131" y="403"/>
                </a:lnTo>
                <a:lnTo>
                  <a:pt x="4374" y="83"/>
                </a:lnTo>
                <a:lnTo>
                  <a:pt x="1695" y="0"/>
                </a:lnTo>
                <a:lnTo>
                  <a:pt x="0" y="260"/>
                </a:lnTo>
              </a:path>
            </a:pathLst>
          </a:custGeom>
          <a:solidFill>
            <a:srgbClr val="B8480F">
              <a:lumMod val="75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27" name="Freeform 165">
            <a:extLst>
              <a:ext uri="{FF2B5EF4-FFF2-40B4-BE49-F238E27FC236}">
                <a16:creationId xmlns:a16="http://schemas.microsoft.com/office/drawing/2014/main" id="{9ADF3FC0-AD57-184B-848A-4B3AF05C55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7156" y="4169195"/>
            <a:ext cx="2383" cy="2383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7479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7479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479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8" name="Freeform 166">
            <a:extLst>
              <a:ext uri="{FF2B5EF4-FFF2-40B4-BE49-F238E27FC236}">
                <a16:creationId xmlns:a16="http://schemas.microsoft.com/office/drawing/2014/main" id="{E8730894-506D-A448-83A7-52E5DBE7F9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7156" y="4169195"/>
            <a:ext cx="2383" cy="2383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7479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7479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479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9" name="Freeform 167">
            <a:extLst>
              <a:ext uri="{FF2B5EF4-FFF2-40B4-BE49-F238E27FC236}">
                <a16:creationId xmlns:a16="http://schemas.microsoft.com/office/drawing/2014/main" id="{FE35DFB3-B0B6-4144-A80D-46DA71573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8494" y="3461182"/>
            <a:ext cx="1289678" cy="386188"/>
          </a:xfrm>
          <a:custGeom>
            <a:avLst/>
            <a:gdLst>
              <a:gd name="T0" fmla="*/ 0 w 2385"/>
              <a:gd name="T1" fmla="*/ 714 h 715"/>
              <a:gd name="T2" fmla="*/ 277 w 2385"/>
              <a:gd name="T3" fmla="*/ 260 h 715"/>
              <a:gd name="T4" fmla="*/ 2384 w 2385"/>
              <a:gd name="T5" fmla="*/ 0 h 715"/>
              <a:gd name="T6" fmla="*/ 2292 w 2385"/>
              <a:gd name="T7" fmla="*/ 470 h 715"/>
              <a:gd name="T8" fmla="*/ 0 w 2385"/>
              <a:gd name="T9" fmla="*/ 714 h 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85" h="715">
                <a:moveTo>
                  <a:pt x="0" y="714"/>
                </a:moveTo>
                <a:lnTo>
                  <a:pt x="277" y="260"/>
                </a:lnTo>
                <a:lnTo>
                  <a:pt x="2384" y="0"/>
                </a:lnTo>
                <a:lnTo>
                  <a:pt x="2292" y="470"/>
                </a:lnTo>
                <a:lnTo>
                  <a:pt x="0" y="714"/>
                </a:lnTo>
              </a:path>
            </a:pathLst>
          </a:custGeom>
          <a:solidFill>
            <a:srgbClr val="D85A1A">
              <a:lumMod val="60000"/>
              <a:lumOff val="4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s-MX" dirty="0"/>
          </a:p>
        </p:txBody>
      </p:sp>
      <p:sp>
        <p:nvSpPr>
          <p:cNvPr id="30" name="Freeform 168">
            <a:extLst>
              <a:ext uri="{FF2B5EF4-FFF2-40B4-BE49-F238E27FC236}">
                <a16:creationId xmlns:a16="http://schemas.microsoft.com/office/drawing/2014/main" id="{F9582031-D159-064C-8108-AC712E3E78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8112" y="3461182"/>
            <a:ext cx="1988156" cy="309904"/>
          </a:xfrm>
          <a:custGeom>
            <a:avLst/>
            <a:gdLst>
              <a:gd name="T0" fmla="*/ 92 w 3678"/>
              <a:gd name="T1" fmla="*/ 0 h 572"/>
              <a:gd name="T2" fmla="*/ 3408 w 3678"/>
              <a:gd name="T3" fmla="*/ 92 h 572"/>
              <a:gd name="T4" fmla="*/ 3677 w 3678"/>
              <a:gd name="T5" fmla="*/ 571 h 572"/>
              <a:gd name="T6" fmla="*/ 0 w 3678"/>
              <a:gd name="T7" fmla="*/ 470 h 572"/>
              <a:gd name="T8" fmla="*/ 92 w 3678"/>
              <a:gd name="T9" fmla="*/ 0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78" h="572">
                <a:moveTo>
                  <a:pt x="92" y="0"/>
                </a:moveTo>
                <a:lnTo>
                  <a:pt x="3408" y="92"/>
                </a:lnTo>
                <a:lnTo>
                  <a:pt x="3677" y="571"/>
                </a:lnTo>
                <a:lnTo>
                  <a:pt x="0" y="470"/>
                </a:lnTo>
                <a:lnTo>
                  <a:pt x="92" y="0"/>
                </a:lnTo>
              </a:path>
            </a:pathLst>
          </a:custGeom>
          <a:solidFill>
            <a:srgbClr val="D85A1A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1" name="Freeform 169">
            <a:extLst>
              <a:ext uri="{FF2B5EF4-FFF2-40B4-BE49-F238E27FC236}">
                <a16:creationId xmlns:a16="http://schemas.microsoft.com/office/drawing/2014/main" id="{7B30C671-D70C-7E45-BDBE-272222B944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8494" y="3713874"/>
            <a:ext cx="3227772" cy="190710"/>
          </a:xfrm>
          <a:custGeom>
            <a:avLst/>
            <a:gdLst>
              <a:gd name="T0" fmla="*/ 0 w 5970"/>
              <a:gd name="T1" fmla="*/ 244 h 354"/>
              <a:gd name="T2" fmla="*/ 4130 w 5970"/>
              <a:gd name="T3" fmla="*/ 353 h 354"/>
              <a:gd name="T4" fmla="*/ 5969 w 5970"/>
              <a:gd name="T5" fmla="*/ 101 h 354"/>
              <a:gd name="T6" fmla="*/ 2292 w 5970"/>
              <a:gd name="T7" fmla="*/ 0 h 354"/>
              <a:gd name="T8" fmla="*/ 0 w 5970"/>
              <a:gd name="T9" fmla="*/ 244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70" h="354">
                <a:moveTo>
                  <a:pt x="0" y="244"/>
                </a:moveTo>
                <a:lnTo>
                  <a:pt x="4130" y="353"/>
                </a:lnTo>
                <a:lnTo>
                  <a:pt x="5969" y="101"/>
                </a:lnTo>
                <a:lnTo>
                  <a:pt x="2292" y="0"/>
                </a:lnTo>
                <a:lnTo>
                  <a:pt x="0" y="244"/>
                </a:lnTo>
              </a:path>
            </a:pathLst>
          </a:custGeom>
          <a:solidFill>
            <a:srgbClr val="D85A1A">
              <a:lumMod val="75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2" name="Freeform 170">
            <a:extLst>
              <a:ext uri="{FF2B5EF4-FFF2-40B4-BE49-F238E27FC236}">
                <a16:creationId xmlns:a16="http://schemas.microsoft.com/office/drawing/2014/main" id="{D8DDBA4A-9FFC-FA4E-8BA5-88E19A473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7402" y="4340834"/>
            <a:ext cx="2781986" cy="319440"/>
          </a:xfrm>
          <a:custGeom>
            <a:avLst/>
            <a:gdLst>
              <a:gd name="T0" fmla="*/ 84 w 5147"/>
              <a:gd name="T1" fmla="*/ 126 h 589"/>
              <a:gd name="T2" fmla="*/ 0 w 5147"/>
              <a:gd name="T3" fmla="*/ 588 h 589"/>
              <a:gd name="T4" fmla="*/ 5146 w 5147"/>
              <a:gd name="T5" fmla="*/ 529 h 589"/>
              <a:gd name="T6" fmla="*/ 4776 w 5147"/>
              <a:gd name="T7" fmla="*/ 0 h 589"/>
              <a:gd name="T8" fmla="*/ 84 w 5147"/>
              <a:gd name="T9" fmla="*/ 126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47" h="589">
                <a:moveTo>
                  <a:pt x="84" y="126"/>
                </a:moveTo>
                <a:lnTo>
                  <a:pt x="0" y="588"/>
                </a:lnTo>
                <a:lnTo>
                  <a:pt x="5146" y="529"/>
                </a:lnTo>
                <a:lnTo>
                  <a:pt x="4776" y="0"/>
                </a:lnTo>
                <a:lnTo>
                  <a:pt x="84" y="126"/>
                </a:lnTo>
              </a:path>
            </a:pathLst>
          </a:custGeom>
          <a:solidFill>
            <a:srgbClr val="E86222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3" name="Freeform 171">
            <a:extLst>
              <a:ext uri="{FF2B5EF4-FFF2-40B4-BE49-F238E27FC236}">
                <a16:creationId xmlns:a16="http://schemas.microsoft.com/office/drawing/2014/main" id="{A33B9B43-4E3F-574F-8B95-0B2561449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0728" y="4245480"/>
            <a:ext cx="1601967" cy="412410"/>
          </a:xfrm>
          <a:custGeom>
            <a:avLst/>
            <a:gdLst>
              <a:gd name="T0" fmla="*/ 0 w 2965"/>
              <a:gd name="T1" fmla="*/ 470 h 765"/>
              <a:gd name="T2" fmla="*/ 293 w 2965"/>
              <a:gd name="T3" fmla="*/ 0 h 765"/>
              <a:gd name="T4" fmla="*/ 2964 w 2965"/>
              <a:gd name="T5" fmla="*/ 302 h 765"/>
              <a:gd name="T6" fmla="*/ 2880 w 2965"/>
              <a:gd name="T7" fmla="*/ 764 h 765"/>
              <a:gd name="T8" fmla="*/ 0 w 2965"/>
              <a:gd name="T9" fmla="*/ 470 h 7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65" h="765">
                <a:moveTo>
                  <a:pt x="0" y="470"/>
                </a:moveTo>
                <a:lnTo>
                  <a:pt x="293" y="0"/>
                </a:lnTo>
                <a:lnTo>
                  <a:pt x="2964" y="302"/>
                </a:lnTo>
                <a:lnTo>
                  <a:pt x="2880" y="764"/>
                </a:lnTo>
                <a:lnTo>
                  <a:pt x="0" y="470"/>
                </a:lnTo>
              </a:path>
            </a:pathLst>
          </a:custGeom>
          <a:solidFill>
            <a:srgbClr val="E86222">
              <a:lumMod val="60000"/>
              <a:lumOff val="4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4" name="Freeform 172">
            <a:extLst>
              <a:ext uri="{FF2B5EF4-FFF2-40B4-BE49-F238E27FC236}">
                <a16:creationId xmlns:a16="http://schemas.microsoft.com/office/drawing/2014/main" id="{5BAC55E6-03DE-B240-9775-075EC6CB3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0448" y="4190650"/>
            <a:ext cx="3981078" cy="219317"/>
          </a:xfrm>
          <a:custGeom>
            <a:avLst/>
            <a:gdLst>
              <a:gd name="T0" fmla="*/ 0 w 7364"/>
              <a:gd name="T1" fmla="*/ 101 h 404"/>
              <a:gd name="T2" fmla="*/ 2704 w 7364"/>
              <a:gd name="T3" fmla="*/ 403 h 404"/>
              <a:gd name="T4" fmla="*/ 7363 w 7364"/>
              <a:gd name="T5" fmla="*/ 277 h 404"/>
              <a:gd name="T6" fmla="*/ 4903 w 7364"/>
              <a:gd name="T7" fmla="*/ 0 h 404"/>
              <a:gd name="T8" fmla="*/ 0 w 7364"/>
              <a:gd name="T9" fmla="*/ 101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64" h="404">
                <a:moveTo>
                  <a:pt x="0" y="101"/>
                </a:moveTo>
                <a:lnTo>
                  <a:pt x="2704" y="403"/>
                </a:lnTo>
                <a:lnTo>
                  <a:pt x="7363" y="277"/>
                </a:lnTo>
                <a:lnTo>
                  <a:pt x="4903" y="0"/>
                </a:lnTo>
                <a:lnTo>
                  <a:pt x="0" y="101"/>
                </a:lnTo>
              </a:path>
            </a:pathLst>
          </a:custGeom>
          <a:solidFill>
            <a:srgbClr val="E86222">
              <a:lumMod val="75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5" name="Freeform 173">
            <a:extLst>
              <a:ext uri="{FF2B5EF4-FFF2-40B4-BE49-F238E27FC236}">
                <a16:creationId xmlns:a16="http://schemas.microsoft.com/office/drawing/2014/main" id="{68C2B69E-6BE7-6441-9B80-D7D7C07982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5298" y="5175192"/>
            <a:ext cx="3468544" cy="381420"/>
          </a:xfrm>
          <a:custGeom>
            <a:avLst/>
            <a:gdLst>
              <a:gd name="T0" fmla="*/ 76 w 6416"/>
              <a:gd name="T1" fmla="*/ 210 h 706"/>
              <a:gd name="T2" fmla="*/ 0 w 6416"/>
              <a:gd name="T3" fmla="*/ 705 h 706"/>
              <a:gd name="T4" fmla="*/ 6415 w 6416"/>
              <a:gd name="T5" fmla="*/ 504 h 706"/>
              <a:gd name="T6" fmla="*/ 6053 w 6416"/>
              <a:gd name="T7" fmla="*/ 0 h 706"/>
              <a:gd name="T8" fmla="*/ 76 w 6416"/>
              <a:gd name="T9" fmla="*/ 210 h 7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16" h="706">
                <a:moveTo>
                  <a:pt x="76" y="210"/>
                </a:moveTo>
                <a:lnTo>
                  <a:pt x="0" y="705"/>
                </a:lnTo>
                <a:lnTo>
                  <a:pt x="6415" y="504"/>
                </a:lnTo>
                <a:lnTo>
                  <a:pt x="6053" y="0"/>
                </a:lnTo>
                <a:lnTo>
                  <a:pt x="76" y="210"/>
                </a:lnTo>
              </a:path>
            </a:pathLst>
          </a:custGeom>
          <a:solidFill>
            <a:srgbClr val="F0894D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6" name="Freeform 174">
            <a:extLst>
              <a:ext uri="{FF2B5EF4-FFF2-40B4-BE49-F238E27FC236}">
                <a16:creationId xmlns:a16="http://schemas.microsoft.com/office/drawing/2014/main" id="{A3C62329-DE35-1943-9BA8-EE99B5342A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2435" y="5017856"/>
            <a:ext cx="1983388" cy="541140"/>
          </a:xfrm>
          <a:custGeom>
            <a:avLst/>
            <a:gdLst>
              <a:gd name="T0" fmla="*/ 0 w 3670"/>
              <a:gd name="T1" fmla="*/ 478 h 1000"/>
              <a:gd name="T2" fmla="*/ 335 w 3670"/>
              <a:gd name="T3" fmla="*/ 0 h 1000"/>
              <a:gd name="T4" fmla="*/ 3669 w 3670"/>
              <a:gd name="T5" fmla="*/ 504 h 1000"/>
              <a:gd name="T6" fmla="*/ 3593 w 3670"/>
              <a:gd name="T7" fmla="*/ 999 h 1000"/>
              <a:gd name="T8" fmla="*/ 0 w 3670"/>
              <a:gd name="T9" fmla="*/ 478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70" h="1000">
                <a:moveTo>
                  <a:pt x="0" y="478"/>
                </a:moveTo>
                <a:lnTo>
                  <a:pt x="335" y="0"/>
                </a:lnTo>
                <a:lnTo>
                  <a:pt x="3669" y="504"/>
                </a:lnTo>
                <a:lnTo>
                  <a:pt x="3593" y="999"/>
                </a:lnTo>
                <a:lnTo>
                  <a:pt x="0" y="478"/>
                </a:lnTo>
              </a:path>
            </a:pathLst>
          </a:custGeom>
          <a:solidFill>
            <a:srgbClr val="F0894D">
              <a:lumMod val="60000"/>
              <a:lumOff val="4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7" name="Freeform 175">
            <a:extLst>
              <a:ext uri="{FF2B5EF4-FFF2-40B4-BE49-F238E27FC236}">
                <a16:creationId xmlns:a16="http://schemas.microsoft.com/office/drawing/2014/main" id="{206E2182-582B-F84D-9338-546DF3AB77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3610" y="4936804"/>
            <a:ext cx="5034753" cy="355198"/>
          </a:xfrm>
          <a:custGeom>
            <a:avLst/>
            <a:gdLst>
              <a:gd name="T0" fmla="*/ 0 w 9312"/>
              <a:gd name="T1" fmla="*/ 151 h 656"/>
              <a:gd name="T2" fmla="*/ 6465 w 9312"/>
              <a:gd name="T3" fmla="*/ 0 h 656"/>
              <a:gd name="T4" fmla="*/ 9311 w 9312"/>
              <a:gd name="T5" fmla="*/ 445 h 656"/>
              <a:gd name="T6" fmla="*/ 3334 w 9312"/>
              <a:gd name="T7" fmla="*/ 655 h 656"/>
              <a:gd name="T8" fmla="*/ 0 w 9312"/>
              <a:gd name="T9" fmla="*/ 151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12" h="656">
                <a:moveTo>
                  <a:pt x="0" y="151"/>
                </a:moveTo>
                <a:lnTo>
                  <a:pt x="6465" y="0"/>
                </a:lnTo>
                <a:lnTo>
                  <a:pt x="9311" y="445"/>
                </a:lnTo>
                <a:lnTo>
                  <a:pt x="3334" y="655"/>
                </a:lnTo>
                <a:lnTo>
                  <a:pt x="0" y="151"/>
                </a:lnTo>
              </a:path>
            </a:pathLst>
          </a:custGeom>
          <a:solidFill>
            <a:srgbClr val="F0894D">
              <a:lumMod val="75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8" name="Line 176">
            <a:extLst>
              <a:ext uri="{FF2B5EF4-FFF2-40B4-BE49-F238E27FC236}">
                <a16:creationId xmlns:a16="http://schemas.microsoft.com/office/drawing/2014/main" id="{F58B9E7E-E874-9C40-A4E2-9177B516914B}"/>
              </a:ext>
            </a:extLst>
          </p:cNvPr>
          <p:cNvSpPr>
            <a:spLocks noChangeShapeType="1"/>
          </p:cNvSpPr>
          <p:nvPr/>
        </p:nvSpPr>
        <p:spPr bwMode="auto">
          <a:xfrm>
            <a:off x="6906123" y="1840144"/>
            <a:ext cx="3223005" cy="2384"/>
          </a:xfrm>
          <a:prstGeom prst="line">
            <a:avLst/>
          </a:prstGeom>
          <a:noFill/>
          <a:ln w="1440" cap="flat">
            <a:solidFill>
              <a:srgbClr val="18191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479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39" name="Freeform 177">
            <a:extLst>
              <a:ext uri="{FF2B5EF4-FFF2-40B4-BE49-F238E27FC236}">
                <a16:creationId xmlns:a16="http://schemas.microsoft.com/office/drawing/2014/main" id="{131B340C-0F89-8748-B50B-150646DE9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2284" y="1818690"/>
            <a:ext cx="45294" cy="45293"/>
          </a:xfrm>
          <a:custGeom>
            <a:avLst/>
            <a:gdLst>
              <a:gd name="T0" fmla="*/ 42 w 85"/>
              <a:gd name="T1" fmla="*/ 83 h 84"/>
              <a:gd name="T2" fmla="*/ 42 w 85"/>
              <a:gd name="T3" fmla="*/ 83 h 84"/>
              <a:gd name="T4" fmla="*/ 0 w 85"/>
              <a:gd name="T5" fmla="*/ 42 h 84"/>
              <a:gd name="T6" fmla="*/ 42 w 85"/>
              <a:gd name="T7" fmla="*/ 0 h 84"/>
              <a:gd name="T8" fmla="*/ 84 w 85"/>
              <a:gd name="T9" fmla="*/ 42 h 84"/>
              <a:gd name="T10" fmla="*/ 42 w 85"/>
              <a:gd name="T11" fmla="*/ 83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5" h="84">
                <a:moveTo>
                  <a:pt x="42" y="83"/>
                </a:moveTo>
                <a:lnTo>
                  <a:pt x="42" y="83"/>
                </a:lnTo>
                <a:cubicBezTo>
                  <a:pt x="25" y="83"/>
                  <a:pt x="0" y="58"/>
                  <a:pt x="0" y="42"/>
                </a:cubicBezTo>
                <a:cubicBezTo>
                  <a:pt x="0" y="16"/>
                  <a:pt x="25" y="0"/>
                  <a:pt x="42" y="0"/>
                </a:cubicBezTo>
                <a:cubicBezTo>
                  <a:pt x="67" y="0"/>
                  <a:pt x="84" y="16"/>
                  <a:pt x="84" y="42"/>
                </a:cubicBezTo>
                <a:cubicBezTo>
                  <a:pt x="84" y="58"/>
                  <a:pt x="67" y="83"/>
                  <a:pt x="42" y="83"/>
                </a:cubicBezTo>
              </a:path>
            </a:pathLst>
          </a:custGeom>
          <a:solidFill>
            <a:srgbClr val="F4F5F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0" name="Freeform 178">
            <a:extLst>
              <a:ext uri="{FF2B5EF4-FFF2-40B4-BE49-F238E27FC236}">
                <a16:creationId xmlns:a16="http://schemas.microsoft.com/office/drawing/2014/main" id="{341F079E-CA5F-714D-A2F3-21AF6C18E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02906" y="1818690"/>
            <a:ext cx="76284" cy="45293"/>
          </a:xfrm>
          <a:custGeom>
            <a:avLst/>
            <a:gdLst>
              <a:gd name="T0" fmla="*/ 25 w 143"/>
              <a:gd name="T1" fmla="*/ 42 h 84"/>
              <a:gd name="T2" fmla="*/ 25 w 143"/>
              <a:gd name="T3" fmla="*/ 42 h 84"/>
              <a:gd name="T4" fmla="*/ 0 w 143"/>
              <a:gd name="T5" fmla="*/ 0 h 84"/>
              <a:gd name="T6" fmla="*/ 8 w 143"/>
              <a:gd name="T7" fmla="*/ 0 h 84"/>
              <a:gd name="T8" fmla="*/ 67 w 143"/>
              <a:gd name="T9" fmla="*/ 25 h 84"/>
              <a:gd name="T10" fmla="*/ 142 w 143"/>
              <a:gd name="T11" fmla="*/ 42 h 84"/>
              <a:gd name="T12" fmla="*/ 67 w 143"/>
              <a:gd name="T13" fmla="*/ 50 h 84"/>
              <a:gd name="T14" fmla="*/ 8 w 143"/>
              <a:gd name="T15" fmla="*/ 83 h 84"/>
              <a:gd name="T16" fmla="*/ 0 w 143"/>
              <a:gd name="T17" fmla="*/ 75 h 84"/>
              <a:gd name="T18" fmla="*/ 25 w 143"/>
              <a:gd name="T19" fmla="*/ 42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3" h="84">
                <a:moveTo>
                  <a:pt x="25" y="42"/>
                </a:moveTo>
                <a:lnTo>
                  <a:pt x="25" y="42"/>
                </a:lnTo>
                <a:cubicBezTo>
                  <a:pt x="0" y="0"/>
                  <a:pt x="0" y="0"/>
                  <a:pt x="0" y="0"/>
                </a:cubicBezTo>
                <a:cubicBezTo>
                  <a:pt x="8" y="0"/>
                  <a:pt x="8" y="0"/>
                  <a:pt x="8" y="0"/>
                </a:cubicBezTo>
                <a:cubicBezTo>
                  <a:pt x="67" y="25"/>
                  <a:pt x="67" y="25"/>
                  <a:pt x="67" y="25"/>
                </a:cubicBezTo>
                <a:cubicBezTo>
                  <a:pt x="92" y="25"/>
                  <a:pt x="117" y="33"/>
                  <a:pt x="142" y="42"/>
                </a:cubicBezTo>
                <a:cubicBezTo>
                  <a:pt x="117" y="42"/>
                  <a:pt x="92" y="50"/>
                  <a:pt x="67" y="50"/>
                </a:cubicBezTo>
                <a:cubicBezTo>
                  <a:pt x="8" y="83"/>
                  <a:pt x="8" y="83"/>
                  <a:pt x="8" y="83"/>
                </a:cubicBezTo>
                <a:cubicBezTo>
                  <a:pt x="0" y="75"/>
                  <a:pt x="0" y="75"/>
                  <a:pt x="0" y="75"/>
                </a:cubicBezTo>
                <a:lnTo>
                  <a:pt x="25" y="42"/>
                </a:lnTo>
              </a:path>
            </a:pathLst>
          </a:custGeom>
          <a:solidFill>
            <a:srgbClr val="18191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1" name="Line 179">
            <a:extLst>
              <a:ext uri="{FF2B5EF4-FFF2-40B4-BE49-F238E27FC236}">
                <a16:creationId xmlns:a16="http://schemas.microsoft.com/office/drawing/2014/main" id="{EC3B713E-A1C7-9F40-A214-1499F1CB647E}"/>
              </a:ext>
            </a:extLst>
          </p:cNvPr>
          <p:cNvSpPr>
            <a:spLocks noChangeShapeType="1"/>
          </p:cNvSpPr>
          <p:nvPr/>
        </p:nvSpPr>
        <p:spPr bwMode="auto">
          <a:xfrm>
            <a:off x="7075379" y="2808000"/>
            <a:ext cx="3053748" cy="2384"/>
          </a:xfrm>
          <a:prstGeom prst="line">
            <a:avLst/>
          </a:prstGeom>
          <a:noFill/>
          <a:ln w="1440" cap="flat">
            <a:solidFill>
              <a:srgbClr val="18191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479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42" name="Freeform 180">
            <a:extLst>
              <a:ext uri="{FF2B5EF4-FFF2-40B4-BE49-F238E27FC236}">
                <a16:creationId xmlns:a16="http://schemas.microsoft.com/office/drawing/2014/main" id="{E5FF4E6E-30D6-1740-B6C3-8BC29F8F90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1540" y="2784160"/>
            <a:ext cx="45293" cy="45294"/>
          </a:xfrm>
          <a:custGeom>
            <a:avLst/>
            <a:gdLst>
              <a:gd name="T0" fmla="*/ 42 w 85"/>
              <a:gd name="T1" fmla="*/ 84 h 85"/>
              <a:gd name="T2" fmla="*/ 42 w 85"/>
              <a:gd name="T3" fmla="*/ 84 h 85"/>
              <a:gd name="T4" fmla="*/ 0 w 85"/>
              <a:gd name="T5" fmla="*/ 42 h 85"/>
              <a:gd name="T6" fmla="*/ 42 w 85"/>
              <a:gd name="T7" fmla="*/ 0 h 85"/>
              <a:gd name="T8" fmla="*/ 84 w 85"/>
              <a:gd name="T9" fmla="*/ 42 h 85"/>
              <a:gd name="T10" fmla="*/ 42 w 85"/>
              <a:gd name="T11" fmla="*/ 84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5" h="85">
                <a:moveTo>
                  <a:pt x="42" y="84"/>
                </a:moveTo>
                <a:lnTo>
                  <a:pt x="42" y="84"/>
                </a:lnTo>
                <a:cubicBezTo>
                  <a:pt x="17" y="84"/>
                  <a:pt x="0" y="67"/>
                  <a:pt x="0" y="42"/>
                </a:cubicBezTo>
                <a:cubicBezTo>
                  <a:pt x="0" y="25"/>
                  <a:pt x="17" y="0"/>
                  <a:pt x="42" y="0"/>
                </a:cubicBezTo>
                <a:cubicBezTo>
                  <a:pt x="67" y="0"/>
                  <a:pt x="84" y="25"/>
                  <a:pt x="84" y="42"/>
                </a:cubicBezTo>
                <a:cubicBezTo>
                  <a:pt x="84" y="67"/>
                  <a:pt x="67" y="84"/>
                  <a:pt x="42" y="84"/>
                </a:cubicBezTo>
              </a:path>
            </a:pathLst>
          </a:custGeom>
          <a:solidFill>
            <a:srgbClr val="F4F5F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3" name="Freeform 181">
            <a:extLst>
              <a:ext uri="{FF2B5EF4-FFF2-40B4-BE49-F238E27FC236}">
                <a16:creationId xmlns:a16="http://schemas.microsoft.com/office/drawing/2014/main" id="{997B85AF-7208-5B44-90DB-594211FE4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02906" y="2784160"/>
            <a:ext cx="76284" cy="45294"/>
          </a:xfrm>
          <a:custGeom>
            <a:avLst/>
            <a:gdLst>
              <a:gd name="T0" fmla="*/ 25 w 143"/>
              <a:gd name="T1" fmla="*/ 42 h 85"/>
              <a:gd name="T2" fmla="*/ 25 w 143"/>
              <a:gd name="T3" fmla="*/ 42 h 85"/>
              <a:gd name="T4" fmla="*/ 0 w 143"/>
              <a:gd name="T5" fmla="*/ 0 h 85"/>
              <a:gd name="T6" fmla="*/ 8 w 143"/>
              <a:gd name="T7" fmla="*/ 0 h 85"/>
              <a:gd name="T8" fmla="*/ 67 w 143"/>
              <a:gd name="T9" fmla="*/ 25 h 85"/>
              <a:gd name="T10" fmla="*/ 142 w 143"/>
              <a:gd name="T11" fmla="*/ 42 h 85"/>
              <a:gd name="T12" fmla="*/ 67 w 143"/>
              <a:gd name="T13" fmla="*/ 59 h 85"/>
              <a:gd name="T14" fmla="*/ 8 w 143"/>
              <a:gd name="T15" fmla="*/ 84 h 85"/>
              <a:gd name="T16" fmla="*/ 0 w 143"/>
              <a:gd name="T17" fmla="*/ 84 h 85"/>
              <a:gd name="T18" fmla="*/ 25 w 143"/>
              <a:gd name="T19" fmla="*/ 42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3" h="85">
                <a:moveTo>
                  <a:pt x="25" y="42"/>
                </a:moveTo>
                <a:lnTo>
                  <a:pt x="25" y="42"/>
                </a:lnTo>
                <a:cubicBezTo>
                  <a:pt x="0" y="0"/>
                  <a:pt x="0" y="0"/>
                  <a:pt x="0" y="0"/>
                </a:cubicBezTo>
                <a:cubicBezTo>
                  <a:pt x="8" y="0"/>
                  <a:pt x="8" y="0"/>
                  <a:pt x="8" y="0"/>
                </a:cubicBezTo>
                <a:cubicBezTo>
                  <a:pt x="67" y="25"/>
                  <a:pt x="67" y="25"/>
                  <a:pt x="67" y="25"/>
                </a:cubicBezTo>
                <a:cubicBezTo>
                  <a:pt x="92" y="34"/>
                  <a:pt x="117" y="42"/>
                  <a:pt x="142" y="42"/>
                </a:cubicBezTo>
                <a:cubicBezTo>
                  <a:pt x="117" y="50"/>
                  <a:pt x="92" y="50"/>
                  <a:pt x="67" y="59"/>
                </a:cubicBezTo>
                <a:cubicBezTo>
                  <a:pt x="8" y="84"/>
                  <a:pt x="8" y="84"/>
                  <a:pt x="8" y="84"/>
                </a:cubicBezTo>
                <a:cubicBezTo>
                  <a:pt x="0" y="84"/>
                  <a:pt x="0" y="84"/>
                  <a:pt x="0" y="84"/>
                </a:cubicBezTo>
                <a:lnTo>
                  <a:pt x="25" y="42"/>
                </a:lnTo>
              </a:path>
            </a:pathLst>
          </a:custGeom>
          <a:solidFill>
            <a:srgbClr val="18191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4" name="Line 182">
            <a:extLst>
              <a:ext uri="{FF2B5EF4-FFF2-40B4-BE49-F238E27FC236}">
                <a16:creationId xmlns:a16="http://schemas.microsoft.com/office/drawing/2014/main" id="{1B743237-B1DD-E745-969B-68B46D252CAE}"/>
              </a:ext>
            </a:extLst>
          </p:cNvPr>
          <p:cNvSpPr>
            <a:spLocks noChangeShapeType="1"/>
          </p:cNvSpPr>
          <p:nvPr/>
        </p:nvSpPr>
        <p:spPr bwMode="auto">
          <a:xfrm>
            <a:off x="7213644" y="3616135"/>
            <a:ext cx="2915484" cy="2383"/>
          </a:xfrm>
          <a:prstGeom prst="line">
            <a:avLst/>
          </a:prstGeom>
          <a:noFill/>
          <a:ln w="1440" cap="flat">
            <a:solidFill>
              <a:srgbClr val="18191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479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45" name="Freeform 183">
            <a:extLst>
              <a:ext uri="{FF2B5EF4-FFF2-40B4-BE49-F238E27FC236}">
                <a16:creationId xmlns:a16="http://schemas.microsoft.com/office/drawing/2014/main" id="{C52A986A-12DC-3649-8A71-C8A495B12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2188" y="3592296"/>
            <a:ext cx="45294" cy="45293"/>
          </a:xfrm>
          <a:custGeom>
            <a:avLst/>
            <a:gdLst>
              <a:gd name="T0" fmla="*/ 42 w 85"/>
              <a:gd name="T1" fmla="*/ 83 h 84"/>
              <a:gd name="T2" fmla="*/ 42 w 85"/>
              <a:gd name="T3" fmla="*/ 83 h 84"/>
              <a:gd name="T4" fmla="*/ 0 w 85"/>
              <a:gd name="T5" fmla="*/ 42 h 84"/>
              <a:gd name="T6" fmla="*/ 42 w 85"/>
              <a:gd name="T7" fmla="*/ 0 h 84"/>
              <a:gd name="T8" fmla="*/ 84 w 85"/>
              <a:gd name="T9" fmla="*/ 42 h 84"/>
              <a:gd name="T10" fmla="*/ 42 w 85"/>
              <a:gd name="T11" fmla="*/ 83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5" h="84">
                <a:moveTo>
                  <a:pt x="42" y="83"/>
                </a:moveTo>
                <a:lnTo>
                  <a:pt x="42" y="83"/>
                </a:lnTo>
                <a:cubicBezTo>
                  <a:pt x="17" y="83"/>
                  <a:pt x="0" y="67"/>
                  <a:pt x="0" y="42"/>
                </a:cubicBezTo>
                <a:cubicBezTo>
                  <a:pt x="0" y="16"/>
                  <a:pt x="17" y="0"/>
                  <a:pt x="42" y="0"/>
                </a:cubicBezTo>
                <a:cubicBezTo>
                  <a:pt x="67" y="0"/>
                  <a:pt x="84" y="16"/>
                  <a:pt x="84" y="42"/>
                </a:cubicBezTo>
                <a:cubicBezTo>
                  <a:pt x="84" y="67"/>
                  <a:pt x="67" y="83"/>
                  <a:pt x="42" y="83"/>
                </a:cubicBezTo>
              </a:path>
            </a:pathLst>
          </a:custGeom>
          <a:solidFill>
            <a:srgbClr val="F4F5F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6" name="Freeform 184">
            <a:extLst>
              <a:ext uri="{FF2B5EF4-FFF2-40B4-BE49-F238E27FC236}">
                <a16:creationId xmlns:a16="http://schemas.microsoft.com/office/drawing/2014/main" id="{3319E50A-E30C-BE40-AA83-8DF17E3AB4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02906" y="3592296"/>
            <a:ext cx="76284" cy="45293"/>
          </a:xfrm>
          <a:custGeom>
            <a:avLst/>
            <a:gdLst>
              <a:gd name="T0" fmla="*/ 25 w 143"/>
              <a:gd name="T1" fmla="*/ 42 h 84"/>
              <a:gd name="T2" fmla="*/ 25 w 143"/>
              <a:gd name="T3" fmla="*/ 42 h 84"/>
              <a:gd name="T4" fmla="*/ 0 w 143"/>
              <a:gd name="T5" fmla="*/ 0 h 84"/>
              <a:gd name="T6" fmla="*/ 8 w 143"/>
              <a:gd name="T7" fmla="*/ 0 h 84"/>
              <a:gd name="T8" fmla="*/ 67 w 143"/>
              <a:gd name="T9" fmla="*/ 25 h 84"/>
              <a:gd name="T10" fmla="*/ 142 w 143"/>
              <a:gd name="T11" fmla="*/ 42 h 84"/>
              <a:gd name="T12" fmla="*/ 67 w 143"/>
              <a:gd name="T13" fmla="*/ 58 h 84"/>
              <a:gd name="T14" fmla="*/ 8 w 143"/>
              <a:gd name="T15" fmla="*/ 83 h 84"/>
              <a:gd name="T16" fmla="*/ 0 w 143"/>
              <a:gd name="T17" fmla="*/ 83 h 84"/>
              <a:gd name="T18" fmla="*/ 25 w 143"/>
              <a:gd name="T19" fmla="*/ 42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3" h="84">
                <a:moveTo>
                  <a:pt x="25" y="42"/>
                </a:moveTo>
                <a:lnTo>
                  <a:pt x="25" y="42"/>
                </a:lnTo>
                <a:cubicBezTo>
                  <a:pt x="0" y="0"/>
                  <a:pt x="0" y="0"/>
                  <a:pt x="0" y="0"/>
                </a:cubicBezTo>
                <a:cubicBezTo>
                  <a:pt x="8" y="0"/>
                  <a:pt x="8" y="0"/>
                  <a:pt x="8" y="0"/>
                </a:cubicBezTo>
                <a:cubicBezTo>
                  <a:pt x="67" y="25"/>
                  <a:pt x="67" y="25"/>
                  <a:pt x="67" y="25"/>
                </a:cubicBezTo>
                <a:cubicBezTo>
                  <a:pt x="92" y="33"/>
                  <a:pt x="117" y="33"/>
                  <a:pt x="142" y="42"/>
                </a:cubicBezTo>
                <a:cubicBezTo>
                  <a:pt x="117" y="50"/>
                  <a:pt x="92" y="50"/>
                  <a:pt x="67" y="58"/>
                </a:cubicBezTo>
                <a:cubicBezTo>
                  <a:pt x="8" y="83"/>
                  <a:pt x="8" y="83"/>
                  <a:pt x="8" y="83"/>
                </a:cubicBezTo>
                <a:cubicBezTo>
                  <a:pt x="0" y="83"/>
                  <a:pt x="0" y="83"/>
                  <a:pt x="0" y="83"/>
                </a:cubicBezTo>
                <a:lnTo>
                  <a:pt x="25" y="42"/>
                </a:lnTo>
              </a:path>
            </a:pathLst>
          </a:custGeom>
          <a:solidFill>
            <a:srgbClr val="18191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7" name="Freeform 185">
            <a:extLst>
              <a:ext uri="{FF2B5EF4-FFF2-40B4-BE49-F238E27FC236}">
                <a16:creationId xmlns:a16="http://schemas.microsoft.com/office/drawing/2014/main" id="{308B2B3C-96BD-774E-A1D9-56FB3F6BE8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4546" y="2557692"/>
            <a:ext cx="505382" cy="505382"/>
          </a:xfrm>
          <a:custGeom>
            <a:avLst/>
            <a:gdLst>
              <a:gd name="T0" fmla="*/ 932 w 933"/>
              <a:gd name="T1" fmla="*/ 462 h 933"/>
              <a:gd name="T2" fmla="*/ 932 w 933"/>
              <a:gd name="T3" fmla="*/ 462 h 933"/>
              <a:gd name="T4" fmla="*/ 462 w 933"/>
              <a:gd name="T5" fmla="*/ 932 h 933"/>
              <a:gd name="T6" fmla="*/ 0 w 933"/>
              <a:gd name="T7" fmla="*/ 462 h 933"/>
              <a:gd name="T8" fmla="*/ 462 w 933"/>
              <a:gd name="T9" fmla="*/ 0 h 933"/>
              <a:gd name="T10" fmla="*/ 932 w 933"/>
              <a:gd name="T11" fmla="*/ 462 h 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33" h="933">
                <a:moveTo>
                  <a:pt x="932" y="462"/>
                </a:moveTo>
                <a:lnTo>
                  <a:pt x="932" y="462"/>
                </a:lnTo>
                <a:cubicBezTo>
                  <a:pt x="932" y="722"/>
                  <a:pt x="723" y="932"/>
                  <a:pt x="462" y="932"/>
                </a:cubicBezTo>
                <a:cubicBezTo>
                  <a:pt x="210" y="932"/>
                  <a:pt x="0" y="722"/>
                  <a:pt x="0" y="462"/>
                </a:cubicBezTo>
                <a:cubicBezTo>
                  <a:pt x="0" y="210"/>
                  <a:pt x="210" y="0"/>
                  <a:pt x="462" y="0"/>
                </a:cubicBezTo>
                <a:cubicBezTo>
                  <a:pt x="723" y="0"/>
                  <a:pt x="932" y="210"/>
                  <a:pt x="932" y="462"/>
                </a:cubicBezTo>
              </a:path>
            </a:pathLst>
          </a:custGeom>
          <a:solidFill>
            <a:srgbClr val="B8480F"/>
          </a:solidFill>
          <a:ln w="4762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8" name="Freeform 186">
            <a:extLst>
              <a:ext uri="{FF2B5EF4-FFF2-40B4-BE49-F238E27FC236}">
                <a16:creationId xmlns:a16="http://schemas.microsoft.com/office/drawing/2014/main" id="{BB665D84-50E7-D747-A690-134C57865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7114" y="3361060"/>
            <a:ext cx="507766" cy="507767"/>
          </a:xfrm>
          <a:custGeom>
            <a:avLst/>
            <a:gdLst>
              <a:gd name="T0" fmla="*/ 940 w 941"/>
              <a:gd name="T1" fmla="*/ 470 h 941"/>
              <a:gd name="T2" fmla="*/ 940 w 941"/>
              <a:gd name="T3" fmla="*/ 470 h 941"/>
              <a:gd name="T4" fmla="*/ 470 w 941"/>
              <a:gd name="T5" fmla="*/ 940 h 941"/>
              <a:gd name="T6" fmla="*/ 0 w 941"/>
              <a:gd name="T7" fmla="*/ 470 h 941"/>
              <a:gd name="T8" fmla="*/ 470 w 941"/>
              <a:gd name="T9" fmla="*/ 0 h 941"/>
              <a:gd name="T10" fmla="*/ 940 w 941"/>
              <a:gd name="T11" fmla="*/ 470 h 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41" h="941">
                <a:moveTo>
                  <a:pt x="940" y="470"/>
                </a:moveTo>
                <a:lnTo>
                  <a:pt x="940" y="470"/>
                </a:lnTo>
                <a:cubicBezTo>
                  <a:pt x="940" y="730"/>
                  <a:pt x="731" y="940"/>
                  <a:pt x="470" y="940"/>
                </a:cubicBezTo>
                <a:cubicBezTo>
                  <a:pt x="210" y="940"/>
                  <a:pt x="0" y="730"/>
                  <a:pt x="0" y="470"/>
                </a:cubicBezTo>
                <a:cubicBezTo>
                  <a:pt x="0" y="209"/>
                  <a:pt x="210" y="0"/>
                  <a:pt x="470" y="0"/>
                </a:cubicBezTo>
                <a:cubicBezTo>
                  <a:pt x="731" y="0"/>
                  <a:pt x="940" y="209"/>
                  <a:pt x="940" y="470"/>
                </a:cubicBezTo>
              </a:path>
            </a:pathLst>
          </a:custGeom>
          <a:solidFill>
            <a:srgbClr val="D85A1A"/>
          </a:solidFill>
          <a:ln w="4762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9" name="Freeform 187">
            <a:extLst>
              <a:ext uri="{FF2B5EF4-FFF2-40B4-BE49-F238E27FC236}">
                <a16:creationId xmlns:a16="http://schemas.microsoft.com/office/drawing/2014/main" id="{45BAE7AF-892D-A848-A5C5-2A21ADFA64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4361" y="1585070"/>
            <a:ext cx="505382" cy="505382"/>
          </a:xfrm>
          <a:custGeom>
            <a:avLst/>
            <a:gdLst>
              <a:gd name="T0" fmla="*/ 932 w 933"/>
              <a:gd name="T1" fmla="*/ 471 h 933"/>
              <a:gd name="T2" fmla="*/ 932 w 933"/>
              <a:gd name="T3" fmla="*/ 471 h 933"/>
              <a:gd name="T4" fmla="*/ 462 w 933"/>
              <a:gd name="T5" fmla="*/ 932 h 933"/>
              <a:gd name="T6" fmla="*/ 0 w 933"/>
              <a:gd name="T7" fmla="*/ 471 h 933"/>
              <a:gd name="T8" fmla="*/ 462 w 933"/>
              <a:gd name="T9" fmla="*/ 0 h 933"/>
              <a:gd name="T10" fmla="*/ 932 w 933"/>
              <a:gd name="T11" fmla="*/ 471 h 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33" h="933">
                <a:moveTo>
                  <a:pt x="932" y="471"/>
                </a:moveTo>
                <a:lnTo>
                  <a:pt x="932" y="471"/>
                </a:lnTo>
                <a:cubicBezTo>
                  <a:pt x="932" y="723"/>
                  <a:pt x="723" y="932"/>
                  <a:pt x="462" y="932"/>
                </a:cubicBezTo>
                <a:cubicBezTo>
                  <a:pt x="210" y="932"/>
                  <a:pt x="0" y="723"/>
                  <a:pt x="0" y="471"/>
                </a:cubicBezTo>
                <a:cubicBezTo>
                  <a:pt x="0" y="210"/>
                  <a:pt x="210" y="0"/>
                  <a:pt x="462" y="0"/>
                </a:cubicBezTo>
                <a:cubicBezTo>
                  <a:pt x="723" y="0"/>
                  <a:pt x="932" y="210"/>
                  <a:pt x="932" y="471"/>
                </a:cubicBezTo>
              </a:path>
            </a:pathLst>
          </a:custGeom>
          <a:solidFill>
            <a:srgbClr val="F6B689"/>
          </a:solidFill>
          <a:ln w="4762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50" name="Line 188">
            <a:extLst>
              <a:ext uri="{FF2B5EF4-FFF2-40B4-BE49-F238E27FC236}">
                <a16:creationId xmlns:a16="http://schemas.microsoft.com/office/drawing/2014/main" id="{8C2485EA-B47B-EE43-B01A-3DD4789B0A9E}"/>
              </a:ext>
            </a:extLst>
          </p:cNvPr>
          <p:cNvSpPr>
            <a:spLocks noChangeShapeType="1"/>
          </p:cNvSpPr>
          <p:nvPr/>
        </p:nvSpPr>
        <p:spPr bwMode="auto">
          <a:xfrm>
            <a:off x="7418658" y="4555384"/>
            <a:ext cx="2710470" cy="2383"/>
          </a:xfrm>
          <a:prstGeom prst="line">
            <a:avLst/>
          </a:prstGeom>
          <a:noFill/>
          <a:ln w="1440" cap="flat">
            <a:solidFill>
              <a:srgbClr val="18191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479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51" name="Freeform 189">
            <a:extLst>
              <a:ext uri="{FF2B5EF4-FFF2-40B4-BE49-F238E27FC236}">
                <a16:creationId xmlns:a16="http://schemas.microsoft.com/office/drawing/2014/main" id="{C333C734-EA8E-FD49-831A-39491E684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9587" y="4531545"/>
            <a:ext cx="45293" cy="47678"/>
          </a:xfrm>
          <a:custGeom>
            <a:avLst/>
            <a:gdLst>
              <a:gd name="T0" fmla="*/ 43 w 85"/>
              <a:gd name="T1" fmla="*/ 85 h 86"/>
              <a:gd name="T2" fmla="*/ 43 w 85"/>
              <a:gd name="T3" fmla="*/ 85 h 86"/>
              <a:gd name="T4" fmla="*/ 0 w 85"/>
              <a:gd name="T5" fmla="*/ 43 h 86"/>
              <a:gd name="T6" fmla="*/ 43 w 85"/>
              <a:gd name="T7" fmla="*/ 0 h 86"/>
              <a:gd name="T8" fmla="*/ 84 w 85"/>
              <a:gd name="T9" fmla="*/ 43 h 86"/>
              <a:gd name="T10" fmla="*/ 43 w 85"/>
              <a:gd name="T11" fmla="*/ 85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5" h="86">
                <a:moveTo>
                  <a:pt x="43" y="85"/>
                </a:moveTo>
                <a:lnTo>
                  <a:pt x="43" y="85"/>
                </a:lnTo>
                <a:cubicBezTo>
                  <a:pt x="17" y="85"/>
                  <a:pt x="0" y="59"/>
                  <a:pt x="0" y="43"/>
                </a:cubicBezTo>
                <a:cubicBezTo>
                  <a:pt x="0" y="17"/>
                  <a:pt x="17" y="0"/>
                  <a:pt x="43" y="0"/>
                </a:cubicBezTo>
                <a:cubicBezTo>
                  <a:pt x="59" y="0"/>
                  <a:pt x="84" y="17"/>
                  <a:pt x="84" y="43"/>
                </a:cubicBezTo>
                <a:cubicBezTo>
                  <a:pt x="84" y="59"/>
                  <a:pt x="59" y="85"/>
                  <a:pt x="43" y="85"/>
                </a:cubicBezTo>
              </a:path>
            </a:pathLst>
          </a:custGeom>
          <a:solidFill>
            <a:srgbClr val="F4F5F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52" name="Freeform 190">
            <a:extLst>
              <a:ext uri="{FF2B5EF4-FFF2-40B4-BE49-F238E27FC236}">
                <a16:creationId xmlns:a16="http://schemas.microsoft.com/office/drawing/2014/main" id="{2DA158EF-C83E-C94C-A197-65793751B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02906" y="4531545"/>
            <a:ext cx="76284" cy="47678"/>
          </a:xfrm>
          <a:custGeom>
            <a:avLst/>
            <a:gdLst>
              <a:gd name="T0" fmla="*/ 25 w 143"/>
              <a:gd name="T1" fmla="*/ 43 h 86"/>
              <a:gd name="T2" fmla="*/ 25 w 143"/>
              <a:gd name="T3" fmla="*/ 43 h 86"/>
              <a:gd name="T4" fmla="*/ 0 w 143"/>
              <a:gd name="T5" fmla="*/ 0 h 86"/>
              <a:gd name="T6" fmla="*/ 8 w 143"/>
              <a:gd name="T7" fmla="*/ 0 h 86"/>
              <a:gd name="T8" fmla="*/ 67 w 143"/>
              <a:gd name="T9" fmla="*/ 26 h 86"/>
              <a:gd name="T10" fmla="*/ 142 w 143"/>
              <a:gd name="T11" fmla="*/ 43 h 86"/>
              <a:gd name="T12" fmla="*/ 67 w 143"/>
              <a:gd name="T13" fmla="*/ 51 h 86"/>
              <a:gd name="T14" fmla="*/ 8 w 143"/>
              <a:gd name="T15" fmla="*/ 85 h 86"/>
              <a:gd name="T16" fmla="*/ 0 w 143"/>
              <a:gd name="T17" fmla="*/ 76 h 86"/>
              <a:gd name="T18" fmla="*/ 25 w 143"/>
              <a:gd name="T19" fmla="*/ 43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3" h="86">
                <a:moveTo>
                  <a:pt x="25" y="43"/>
                </a:moveTo>
                <a:lnTo>
                  <a:pt x="25" y="43"/>
                </a:lnTo>
                <a:cubicBezTo>
                  <a:pt x="0" y="0"/>
                  <a:pt x="0" y="0"/>
                  <a:pt x="0" y="0"/>
                </a:cubicBezTo>
                <a:cubicBezTo>
                  <a:pt x="8" y="0"/>
                  <a:pt x="8" y="0"/>
                  <a:pt x="8" y="0"/>
                </a:cubicBezTo>
                <a:cubicBezTo>
                  <a:pt x="67" y="26"/>
                  <a:pt x="67" y="26"/>
                  <a:pt x="67" y="26"/>
                </a:cubicBezTo>
                <a:cubicBezTo>
                  <a:pt x="92" y="26"/>
                  <a:pt x="117" y="34"/>
                  <a:pt x="142" y="43"/>
                </a:cubicBezTo>
                <a:cubicBezTo>
                  <a:pt x="117" y="43"/>
                  <a:pt x="92" y="51"/>
                  <a:pt x="67" y="51"/>
                </a:cubicBezTo>
                <a:cubicBezTo>
                  <a:pt x="8" y="85"/>
                  <a:pt x="8" y="85"/>
                  <a:pt x="8" y="85"/>
                </a:cubicBezTo>
                <a:cubicBezTo>
                  <a:pt x="0" y="76"/>
                  <a:pt x="0" y="76"/>
                  <a:pt x="0" y="76"/>
                </a:cubicBezTo>
                <a:lnTo>
                  <a:pt x="25" y="43"/>
                </a:lnTo>
              </a:path>
            </a:pathLst>
          </a:custGeom>
          <a:solidFill>
            <a:srgbClr val="18191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53" name="Line 191">
            <a:extLst>
              <a:ext uri="{FF2B5EF4-FFF2-40B4-BE49-F238E27FC236}">
                <a16:creationId xmlns:a16="http://schemas.microsoft.com/office/drawing/2014/main" id="{533CC83D-56B1-B343-B72F-E7A75852D7E4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9832" y="5384974"/>
            <a:ext cx="2529295" cy="2383"/>
          </a:xfrm>
          <a:prstGeom prst="line">
            <a:avLst/>
          </a:prstGeom>
          <a:noFill/>
          <a:ln w="1440" cap="flat">
            <a:solidFill>
              <a:srgbClr val="18191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479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54" name="Freeform 192">
            <a:extLst>
              <a:ext uri="{FF2B5EF4-FFF2-40B4-BE49-F238E27FC236}">
                <a16:creationId xmlns:a16="http://schemas.microsoft.com/office/drawing/2014/main" id="{D018A020-86CA-D942-A8AE-E7C1DEB10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8377" y="5361135"/>
            <a:ext cx="45294" cy="45293"/>
          </a:xfrm>
          <a:custGeom>
            <a:avLst/>
            <a:gdLst>
              <a:gd name="T0" fmla="*/ 42 w 85"/>
              <a:gd name="T1" fmla="*/ 84 h 85"/>
              <a:gd name="T2" fmla="*/ 42 w 85"/>
              <a:gd name="T3" fmla="*/ 84 h 85"/>
              <a:gd name="T4" fmla="*/ 0 w 85"/>
              <a:gd name="T5" fmla="*/ 42 h 85"/>
              <a:gd name="T6" fmla="*/ 42 w 85"/>
              <a:gd name="T7" fmla="*/ 0 h 85"/>
              <a:gd name="T8" fmla="*/ 84 w 85"/>
              <a:gd name="T9" fmla="*/ 42 h 85"/>
              <a:gd name="T10" fmla="*/ 42 w 85"/>
              <a:gd name="T11" fmla="*/ 84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5" h="85">
                <a:moveTo>
                  <a:pt x="42" y="84"/>
                </a:moveTo>
                <a:lnTo>
                  <a:pt x="42" y="84"/>
                </a:lnTo>
                <a:cubicBezTo>
                  <a:pt x="17" y="84"/>
                  <a:pt x="0" y="67"/>
                  <a:pt x="0" y="42"/>
                </a:cubicBezTo>
                <a:cubicBezTo>
                  <a:pt x="0" y="17"/>
                  <a:pt x="17" y="0"/>
                  <a:pt x="42" y="0"/>
                </a:cubicBezTo>
                <a:cubicBezTo>
                  <a:pt x="67" y="0"/>
                  <a:pt x="84" y="17"/>
                  <a:pt x="84" y="42"/>
                </a:cubicBezTo>
                <a:cubicBezTo>
                  <a:pt x="84" y="67"/>
                  <a:pt x="67" y="84"/>
                  <a:pt x="42" y="84"/>
                </a:cubicBezTo>
              </a:path>
            </a:pathLst>
          </a:custGeom>
          <a:solidFill>
            <a:srgbClr val="F4F5F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55" name="Freeform 193">
            <a:extLst>
              <a:ext uri="{FF2B5EF4-FFF2-40B4-BE49-F238E27FC236}">
                <a16:creationId xmlns:a16="http://schemas.microsoft.com/office/drawing/2014/main" id="{C5C12638-7C10-E440-9C08-3F85CF69B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02906" y="5361135"/>
            <a:ext cx="76284" cy="45293"/>
          </a:xfrm>
          <a:custGeom>
            <a:avLst/>
            <a:gdLst>
              <a:gd name="T0" fmla="*/ 25 w 143"/>
              <a:gd name="T1" fmla="*/ 42 h 85"/>
              <a:gd name="T2" fmla="*/ 25 w 143"/>
              <a:gd name="T3" fmla="*/ 42 h 85"/>
              <a:gd name="T4" fmla="*/ 0 w 143"/>
              <a:gd name="T5" fmla="*/ 0 h 85"/>
              <a:gd name="T6" fmla="*/ 8 w 143"/>
              <a:gd name="T7" fmla="*/ 0 h 85"/>
              <a:gd name="T8" fmla="*/ 67 w 143"/>
              <a:gd name="T9" fmla="*/ 25 h 85"/>
              <a:gd name="T10" fmla="*/ 142 w 143"/>
              <a:gd name="T11" fmla="*/ 42 h 85"/>
              <a:gd name="T12" fmla="*/ 67 w 143"/>
              <a:gd name="T13" fmla="*/ 59 h 85"/>
              <a:gd name="T14" fmla="*/ 8 w 143"/>
              <a:gd name="T15" fmla="*/ 84 h 85"/>
              <a:gd name="T16" fmla="*/ 0 w 143"/>
              <a:gd name="T17" fmla="*/ 84 h 85"/>
              <a:gd name="T18" fmla="*/ 25 w 143"/>
              <a:gd name="T19" fmla="*/ 42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3" h="85">
                <a:moveTo>
                  <a:pt x="25" y="42"/>
                </a:moveTo>
                <a:lnTo>
                  <a:pt x="25" y="42"/>
                </a:lnTo>
                <a:cubicBezTo>
                  <a:pt x="0" y="0"/>
                  <a:pt x="0" y="0"/>
                  <a:pt x="0" y="0"/>
                </a:cubicBezTo>
                <a:cubicBezTo>
                  <a:pt x="8" y="0"/>
                  <a:pt x="8" y="0"/>
                  <a:pt x="8" y="0"/>
                </a:cubicBezTo>
                <a:cubicBezTo>
                  <a:pt x="67" y="25"/>
                  <a:pt x="67" y="25"/>
                  <a:pt x="67" y="25"/>
                </a:cubicBezTo>
                <a:cubicBezTo>
                  <a:pt x="92" y="34"/>
                  <a:pt x="117" y="42"/>
                  <a:pt x="142" y="42"/>
                </a:cubicBezTo>
                <a:cubicBezTo>
                  <a:pt x="117" y="51"/>
                  <a:pt x="92" y="51"/>
                  <a:pt x="67" y="59"/>
                </a:cubicBezTo>
                <a:cubicBezTo>
                  <a:pt x="8" y="84"/>
                  <a:pt x="8" y="84"/>
                  <a:pt x="8" y="84"/>
                </a:cubicBezTo>
                <a:cubicBezTo>
                  <a:pt x="0" y="84"/>
                  <a:pt x="0" y="84"/>
                  <a:pt x="0" y="84"/>
                </a:cubicBezTo>
                <a:lnTo>
                  <a:pt x="25" y="42"/>
                </a:lnTo>
              </a:path>
            </a:pathLst>
          </a:custGeom>
          <a:solidFill>
            <a:srgbClr val="18191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56" name="Freeform 194">
            <a:extLst>
              <a:ext uri="{FF2B5EF4-FFF2-40B4-BE49-F238E27FC236}">
                <a16:creationId xmlns:a16="http://schemas.microsoft.com/office/drawing/2014/main" id="{F86E5486-3124-C74C-AF00-AF3C4D8130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6896" y="4300308"/>
            <a:ext cx="505382" cy="505382"/>
          </a:xfrm>
          <a:custGeom>
            <a:avLst/>
            <a:gdLst>
              <a:gd name="T0" fmla="*/ 932 w 933"/>
              <a:gd name="T1" fmla="*/ 471 h 933"/>
              <a:gd name="T2" fmla="*/ 932 w 933"/>
              <a:gd name="T3" fmla="*/ 471 h 933"/>
              <a:gd name="T4" fmla="*/ 470 w 933"/>
              <a:gd name="T5" fmla="*/ 932 h 933"/>
              <a:gd name="T6" fmla="*/ 0 w 933"/>
              <a:gd name="T7" fmla="*/ 471 h 933"/>
              <a:gd name="T8" fmla="*/ 470 w 933"/>
              <a:gd name="T9" fmla="*/ 0 h 933"/>
              <a:gd name="T10" fmla="*/ 932 w 933"/>
              <a:gd name="T11" fmla="*/ 471 h 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33" h="933">
                <a:moveTo>
                  <a:pt x="932" y="471"/>
                </a:moveTo>
                <a:lnTo>
                  <a:pt x="932" y="471"/>
                </a:lnTo>
                <a:cubicBezTo>
                  <a:pt x="932" y="722"/>
                  <a:pt x="722" y="932"/>
                  <a:pt x="470" y="932"/>
                </a:cubicBezTo>
                <a:cubicBezTo>
                  <a:pt x="210" y="932"/>
                  <a:pt x="0" y="722"/>
                  <a:pt x="0" y="471"/>
                </a:cubicBezTo>
                <a:cubicBezTo>
                  <a:pt x="0" y="210"/>
                  <a:pt x="210" y="0"/>
                  <a:pt x="470" y="0"/>
                </a:cubicBezTo>
                <a:cubicBezTo>
                  <a:pt x="722" y="0"/>
                  <a:pt x="932" y="210"/>
                  <a:pt x="932" y="471"/>
                </a:cubicBezTo>
              </a:path>
            </a:pathLst>
          </a:custGeom>
          <a:solidFill>
            <a:srgbClr val="E86222"/>
          </a:solidFill>
          <a:ln w="4762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57" name="Freeform 195">
            <a:extLst>
              <a:ext uri="{FF2B5EF4-FFF2-40B4-BE49-F238E27FC236}">
                <a16:creationId xmlns:a16="http://schemas.microsoft.com/office/drawing/2014/main" id="{A9CDB40A-0C71-7F49-8A58-A4CD614B7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3302" y="5125130"/>
            <a:ext cx="507766" cy="505382"/>
          </a:xfrm>
          <a:custGeom>
            <a:avLst/>
            <a:gdLst>
              <a:gd name="T0" fmla="*/ 940 w 941"/>
              <a:gd name="T1" fmla="*/ 462 h 933"/>
              <a:gd name="T2" fmla="*/ 940 w 941"/>
              <a:gd name="T3" fmla="*/ 462 h 933"/>
              <a:gd name="T4" fmla="*/ 470 w 941"/>
              <a:gd name="T5" fmla="*/ 932 h 933"/>
              <a:gd name="T6" fmla="*/ 0 w 941"/>
              <a:gd name="T7" fmla="*/ 462 h 933"/>
              <a:gd name="T8" fmla="*/ 470 w 941"/>
              <a:gd name="T9" fmla="*/ 0 h 933"/>
              <a:gd name="T10" fmla="*/ 940 w 941"/>
              <a:gd name="T11" fmla="*/ 462 h 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41" h="933">
                <a:moveTo>
                  <a:pt x="940" y="462"/>
                </a:moveTo>
                <a:lnTo>
                  <a:pt x="940" y="462"/>
                </a:lnTo>
                <a:cubicBezTo>
                  <a:pt x="940" y="723"/>
                  <a:pt x="730" y="932"/>
                  <a:pt x="470" y="932"/>
                </a:cubicBezTo>
                <a:cubicBezTo>
                  <a:pt x="210" y="932"/>
                  <a:pt x="0" y="723"/>
                  <a:pt x="0" y="462"/>
                </a:cubicBezTo>
                <a:cubicBezTo>
                  <a:pt x="0" y="210"/>
                  <a:pt x="210" y="0"/>
                  <a:pt x="470" y="0"/>
                </a:cubicBezTo>
                <a:cubicBezTo>
                  <a:pt x="730" y="0"/>
                  <a:pt x="940" y="210"/>
                  <a:pt x="940" y="462"/>
                </a:cubicBezTo>
              </a:path>
            </a:pathLst>
          </a:custGeom>
          <a:solidFill>
            <a:srgbClr val="F0894D"/>
          </a:solidFill>
          <a:ln w="4762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58" name="Freeform 196">
            <a:extLst>
              <a:ext uri="{FF2B5EF4-FFF2-40B4-BE49-F238E27FC236}">
                <a16:creationId xmlns:a16="http://schemas.microsoft.com/office/drawing/2014/main" id="{1DCC88C0-1D84-7C4A-84CC-7501389DC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6992" y="1844912"/>
            <a:ext cx="90588" cy="133497"/>
          </a:xfrm>
          <a:custGeom>
            <a:avLst/>
            <a:gdLst>
              <a:gd name="T0" fmla="*/ 168 w 169"/>
              <a:gd name="T1" fmla="*/ 244 h 245"/>
              <a:gd name="T2" fmla="*/ 168 w 169"/>
              <a:gd name="T3" fmla="*/ 244 h 245"/>
              <a:gd name="T4" fmla="*/ 0 w 169"/>
              <a:gd name="T5" fmla="*/ 244 h 245"/>
              <a:gd name="T6" fmla="*/ 0 w 169"/>
              <a:gd name="T7" fmla="*/ 33 h 245"/>
              <a:gd name="T8" fmla="*/ 34 w 169"/>
              <a:gd name="T9" fmla="*/ 0 h 245"/>
              <a:gd name="T10" fmla="*/ 134 w 169"/>
              <a:gd name="T11" fmla="*/ 0 h 245"/>
              <a:gd name="T12" fmla="*/ 168 w 169"/>
              <a:gd name="T13" fmla="*/ 33 h 245"/>
              <a:gd name="T14" fmla="*/ 168 w 169"/>
              <a:gd name="T15" fmla="*/ 244 h 245"/>
              <a:gd name="T16" fmla="*/ 34 w 169"/>
              <a:gd name="T17" fmla="*/ 210 h 245"/>
              <a:gd name="T18" fmla="*/ 34 w 169"/>
              <a:gd name="T19" fmla="*/ 210 h 245"/>
              <a:gd name="T20" fmla="*/ 134 w 169"/>
              <a:gd name="T21" fmla="*/ 210 h 245"/>
              <a:gd name="T22" fmla="*/ 134 w 169"/>
              <a:gd name="T23" fmla="*/ 33 h 245"/>
              <a:gd name="T24" fmla="*/ 134 w 169"/>
              <a:gd name="T25" fmla="*/ 33 h 245"/>
              <a:gd name="T26" fmla="*/ 34 w 169"/>
              <a:gd name="T27" fmla="*/ 33 h 245"/>
              <a:gd name="T28" fmla="*/ 34 w 169"/>
              <a:gd name="T29" fmla="*/ 33 h 245"/>
              <a:gd name="T30" fmla="*/ 34 w 169"/>
              <a:gd name="T31" fmla="*/ 21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69" h="245">
                <a:moveTo>
                  <a:pt x="168" y="244"/>
                </a:moveTo>
                <a:lnTo>
                  <a:pt x="168" y="244"/>
                </a:lnTo>
                <a:cubicBezTo>
                  <a:pt x="0" y="244"/>
                  <a:pt x="0" y="244"/>
                  <a:pt x="0" y="244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17"/>
                  <a:pt x="17" y="0"/>
                  <a:pt x="34" y="0"/>
                </a:cubicBezTo>
                <a:cubicBezTo>
                  <a:pt x="134" y="0"/>
                  <a:pt x="134" y="0"/>
                  <a:pt x="134" y="0"/>
                </a:cubicBezTo>
                <a:cubicBezTo>
                  <a:pt x="151" y="0"/>
                  <a:pt x="168" y="17"/>
                  <a:pt x="168" y="33"/>
                </a:cubicBezTo>
                <a:lnTo>
                  <a:pt x="168" y="244"/>
                </a:lnTo>
                <a:close/>
                <a:moveTo>
                  <a:pt x="34" y="210"/>
                </a:moveTo>
                <a:lnTo>
                  <a:pt x="34" y="210"/>
                </a:lnTo>
                <a:cubicBezTo>
                  <a:pt x="134" y="210"/>
                  <a:pt x="134" y="210"/>
                  <a:pt x="134" y="210"/>
                </a:cubicBezTo>
                <a:cubicBezTo>
                  <a:pt x="134" y="33"/>
                  <a:pt x="134" y="33"/>
                  <a:pt x="134" y="33"/>
                </a:cubicBezTo>
                <a:lnTo>
                  <a:pt x="134" y="33"/>
                </a:lnTo>
                <a:cubicBezTo>
                  <a:pt x="34" y="33"/>
                  <a:pt x="34" y="33"/>
                  <a:pt x="34" y="33"/>
                </a:cubicBezTo>
                <a:lnTo>
                  <a:pt x="34" y="33"/>
                </a:lnTo>
                <a:lnTo>
                  <a:pt x="34" y="210"/>
                </a:lnTo>
                <a:close/>
              </a:path>
            </a:pathLst>
          </a:custGeom>
          <a:solidFill>
            <a:srgbClr val="F4F5F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59" name="Freeform 197">
            <a:extLst>
              <a:ext uri="{FF2B5EF4-FFF2-40B4-BE49-F238E27FC236}">
                <a16:creationId xmlns:a16="http://schemas.microsoft.com/office/drawing/2014/main" id="{5748604C-29EB-5048-81DF-C10E39AE7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5940" y="1809154"/>
            <a:ext cx="264610" cy="169254"/>
          </a:xfrm>
          <a:custGeom>
            <a:avLst/>
            <a:gdLst>
              <a:gd name="T0" fmla="*/ 437 w 488"/>
              <a:gd name="T1" fmla="*/ 311 h 312"/>
              <a:gd name="T2" fmla="*/ 437 w 488"/>
              <a:gd name="T3" fmla="*/ 311 h 312"/>
              <a:gd name="T4" fmla="*/ 50 w 488"/>
              <a:gd name="T5" fmla="*/ 311 h 312"/>
              <a:gd name="T6" fmla="*/ 0 w 488"/>
              <a:gd name="T7" fmla="*/ 260 h 312"/>
              <a:gd name="T8" fmla="*/ 0 w 488"/>
              <a:gd name="T9" fmla="*/ 59 h 312"/>
              <a:gd name="T10" fmla="*/ 17 w 488"/>
              <a:gd name="T11" fmla="*/ 42 h 312"/>
              <a:gd name="T12" fmla="*/ 17 w 488"/>
              <a:gd name="T13" fmla="*/ 42 h 312"/>
              <a:gd name="T14" fmla="*/ 42 w 488"/>
              <a:gd name="T15" fmla="*/ 59 h 312"/>
              <a:gd name="T16" fmla="*/ 42 w 488"/>
              <a:gd name="T17" fmla="*/ 260 h 312"/>
              <a:gd name="T18" fmla="*/ 50 w 488"/>
              <a:gd name="T19" fmla="*/ 268 h 312"/>
              <a:gd name="T20" fmla="*/ 437 w 488"/>
              <a:gd name="T21" fmla="*/ 268 h 312"/>
              <a:gd name="T22" fmla="*/ 445 w 488"/>
              <a:gd name="T23" fmla="*/ 260 h 312"/>
              <a:gd name="T24" fmla="*/ 445 w 488"/>
              <a:gd name="T25" fmla="*/ 0 h 312"/>
              <a:gd name="T26" fmla="*/ 487 w 488"/>
              <a:gd name="T27" fmla="*/ 0 h 312"/>
              <a:gd name="T28" fmla="*/ 487 w 488"/>
              <a:gd name="T29" fmla="*/ 260 h 312"/>
              <a:gd name="T30" fmla="*/ 437 w 488"/>
              <a:gd name="T31" fmla="*/ 311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88" h="312">
                <a:moveTo>
                  <a:pt x="437" y="311"/>
                </a:moveTo>
                <a:lnTo>
                  <a:pt x="437" y="311"/>
                </a:lnTo>
                <a:cubicBezTo>
                  <a:pt x="50" y="311"/>
                  <a:pt x="50" y="311"/>
                  <a:pt x="50" y="311"/>
                </a:cubicBezTo>
                <a:cubicBezTo>
                  <a:pt x="17" y="311"/>
                  <a:pt x="0" y="294"/>
                  <a:pt x="0" y="260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50"/>
                  <a:pt x="8" y="42"/>
                  <a:pt x="17" y="42"/>
                </a:cubicBezTo>
                <a:lnTo>
                  <a:pt x="17" y="42"/>
                </a:lnTo>
                <a:cubicBezTo>
                  <a:pt x="34" y="42"/>
                  <a:pt x="42" y="50"/>
                  <a:pt x="42" y="59"/>
                </a:cubicBezTo>
                <a:cubicBezTo>
                  <a:pt x="42" y="260"/>
                  <a:pt x="42" y="260"/>
                  <a:pt x="42" y="260"/>
                </a:cubicBezTo>
                <a:cubicBezTo>
                  <a:pt x="42" y="268"/>
                  <a:pt x="42" y="268"/>
                  <a:pt x="50" y="268"/>
                </a:cubicBezTo>
                <a:cubicBezTo>
                  <a:pt x="437" y="268"/>
                  <a:pt x="437" y="268"/>
                  <a:pt x="437" y="268"/>
                </a:cubicBezTo>
                <a:cubicBezTo>
                  <a:pt x="437" y="268"/>
                  <a:pt x="445" y="268"/>
                  <a:pt x="445" y="260"/>
                </a:cubicBezTo>
                <a:cubicBezTo>
                  <a:pt x="445" y="0"/>
                  <a:pt x="445" y="0"/>
                  <a:pt x="445" y="0"/>
                </a:cubicBezTo>
                <a:cubicBezTo>
                  <a:pt x="487" y="0"/>
                  <a:pt x="487" y="0"/>
                  <a:pt x="487" y="0"/>
                </a:cubicBezTo>
                <a:cubicBezTo>
                  <a:pt x="487" y="260"/>
                  <a:pt x="487" y="260"/>
                  <a:pt x="487" y="260"/>
                </a:cubicBezTo>
                <a:cubicBezTo>
                  <a:pt x="487" y="294"/>
                  <a:pt x="462" y="311"/>
                  <a:pt x="437" y="311"/>
                </a:cubicBezTo>
              </a:path>
            </a:pathLst>
          </a:custGeom>
          <a:solidFill>
            <a:srgbClr val="F4F5F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60" name="Freeform 198">
            <a:extLst>
              <a:ext uri="{FF2B5EF4-FFF2-40B4-BE49-F238E27FC236}">
                <a16:creationId xmlns:a16="http://schemas.microsoft.com/office/drawing/2014/main" id="{1910CA3D-7165-C04F-91D0-D5751D961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4484" y="1699496"/>
            <a:ext cx="305136" cy="128730"/>
          </a:xfrm>
          <a:custGeom>
            <a:avLst/>
            <a:gdLst>
              <a:gd name="T0" fmla="*/ 470 w 564"/>
              <a:gd name="T1" fmla="*/ 235 h 236"/>
              <a:gd name="T2" fmla="*/ 470 w 564"/>
              <a:gd name="T3" fmla="*/ 235 h 236"/>
              <a:gd name="T4" fmla="*/ 412 w 564"/>
              <a:gd name="T5" fmla="*/ 202 h 236"/>
              <a:gd name="T6" fmla="*/ 344 w 564"/>
              <a:gd name="T7" fmla="*/ 227 h 236"/>
              <a:gd name="T8" fmla="*/ 277 w 564"/>
              <a:gd name="T9" fmla="*/ 202 h 236"/>
              <a:gd name="T10" fmla="*/ 218 w 564"/>
              <a:gd name="T11" fmla="*/ 227 h 236"/>
              <a:gd name="T12" fmla="*/ 151 w 564"/>
              <a:gd name="T13" fmla="*/ 202 h 236"/>
              <a:gd name="T14" fmla="*/ 84 w 564"/>
              <a:gd name="T15" fmla="*/ 227 h 236"/>
              <a:gd name="T16" fmla="*/ 0 w 564"/>
              <a:gd name="T17" fmla="*/ 143 h 236"/>
              <a:gd name="T18" fmla="*/ 0 w 564"/>
              <a:gd name="T19" fmla="*/ 135 h 236"/>
              <a:gd name="T20" fmla="*/ 76 w 564"/>
              <a:gd name="T21" fmla="*/ 17 h 236"/>
              <a:gd name="T22" fmla="*/ 109 w 564"/>
              <a:gd name="T23" fmla="*/ 0 h 236"/>
              <a:gd name="T24" fmla="*/ 445 w 564"/>
              <a:gd name="T25" fmla="*/ 0 h 236"/>
              <a:gd name="T26" fmla="*/ 445 w 564"/>
              <a:gd name="T27" fmla="*/ 0 h 236"/>
              <a:gd name="T28" fmla="*/ 487 w 564"/>
              <a:gd name="T29" fmla="*/ 17 h 236"/>
              <a:gd name="T30" fmla="*/ 563 w 564"/>
              <a:gd name="T31" fmla="*/ 135 h 236"/>
              <a:gd name="T32" fmla="*/ 563 w 564"/>
              <a:gd name="T33" fmla="*/ 143 h 236"/>
              <a:gd name="T34" fmla="*/ 479 w 564"/>
              <a:gd name="T35" fmla="*/ 235 h 236"/>
              <a:gd name="T36" fmla="*/ 470 w 564"/>
              <a:gd name="T37" fmla="*/ 235 h 236"/>
              <a:gd name="T38" fmla="*/ 412 w 564"/>
              <a:gd name="T39" fmla="*/ 143 h 236"/>
              <a:gd name="T40" fmla="*/ 412 w 564"/>
              <a:gd name="T41" fmla="*/ 143 h 236"/>
              <a:gd name="T42" fmla="*/ 412 w 564"/>
              <a:gd name="T43" fmla="*/ 143 h 236"/>
              <a:gd name="T44" fmla="*/ 437 w 564"/>
              <a:gd name="T45" fmla="*/ 160 h 236"/>
              <a:gd name="T46" fmla="*/ 479 w 564"/>
              <a:gd name="T47" fmla="*/ 185 h 236"/>
              <a:gd name="T48" fmla="*/ 512 w 564"/>
              <a:gd name="T49" fmla="*/ 143 h 236"/>
              <a:gd name="T50" fmla="*/ 445 w 564"/>
              <a:gd name="T51" fmla="*/ 42 h 236"/>
              <a:gd name="T52" fmla="*/ 109 w 564"/>
              <a:gd name="T53" fmla="*/ 42 h 236"/>
              <a:gd name="T54" fmla="*/ 109 w 564"/>
              <a:gd name="T55" fmla="*/ 42 h 236"/>
              <a:gd name="T56" fmla="*/ 42 w 564"/>
              <a:gd name="T57" fmla="*/ 143 h 236"/>
              <a:gd name="T58" fmla="*/ 84 w 564"/>
              <a:gd name="T59" fmla="*/ 185 h 236"/>
              <a:gd name="T60" fmla="*/ 126 w 564"/>
              <a:gd name="T61" fmla="*/ 160 h 236"/>
              <a:gd name="T62" fmla="*/ 151 w 564"/>
              <a:gd name="T63" fmla="*/ 143 h 236"/>
              <a:gd name="T64" fmla="*/ 151 w 564"/>
              <a:gd name="T65" fmla="*/ 143 h 236"/>
              <a:gd name="T66" fmla="*/ 176 w 564"/>
              <a:gd name="T67" fmla="*/ 160 h 236"/>
              <a:gd name="T68" fmla="*/ 218 w 564"/>
              <a:gd name="T69" fmla="*/ 185 h 236"/>
              <a:gd name="T70" fmla="*/ 252 w 564"/>
              <a:gd name="T71" fmla="*/ 160 h 236"/>
              <a:gd name="T72" fmla="*/ 277 w 564"/>
              <a:gd name="T73" fmla="*/ 143 h 236"/>
              <a:gd name="T74" fmla="*/ 277 w 564"/>
              <a:gd name="T75" fmla="*/ 143 h 236"/>
              <a:gd name="T76" fmla="*/ 302 w 564"/>
              <a:gd name="T77" fmla="*/ 160 h 236"/>
              <a:gd name="T78" fmla="*/ 344 w 564"/>
              <a:gd name="T79" fmla="*/ 185 h 236"/>
              <a:gd name="T80" fmla="*/ 386 w 564"/>
              <a:gd name="T81" fmla="*/ 160 h 236"/>
              <a:gd name="T82" fmla="*/ 412 w 564"/>
              <a:gd name="T83" fmla="*/ 143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564" h="236">
                <a:moveTo>
                  <a:pt x="470" y="235"/>
                </a:moveTo>
                <a:lnTo>
                  <a:pt x="470" y="235"/>
                </a:lnTo>
                <a:cubicBezTo>
                  <a:pt x="445" y="235"/>
                  <a:pt x="428" y="219"/>
                  <a:pt x="412" y="202"/>
                </a:cubicBezTo>
                <a:cubicBezTo>
                  <a:pt x="395" y="219"/>
                  <a:pt x="369" y="227"/>
                  <a:pt x="344" y="227"/>
                </a:cubicBezTo>
                <a:cubicBezTo>
                  <a:pt x="319" y="227"/>
                  <a:pt x="294" y="219"/>
                  <a:pt x="277" y="202"/>
                </a:cubicBezTo>
                <a:cubicBezTo>
                  <a:pt x="269" y="219"/>
                  <a:pt x="244" y="227"/>
                  <a:pt x="218" y="227"/>
                </a:cubicBezTo>
                <a:cubicBezTo>
                  <a:pt x="193" y="227"/>
                  <a:pt x="168" y="219"/>
                  <a:pt x="151" y="202"/>
                </a:cubicBezTo>
                <a:cubicBezTo>
                  <a:pt x="135" y="219"/>
                  <a:pt x="109" y="235"/>
                  <a:pt x="84" y="227"/>
                </a:cubicBezTo>
                <a:cubicBezTo>
                  <a:pt x="34" y="227"/>
                  <a:pt x="0" y="185"/>
                  <a:pt x="0" y="143"/>
                </a:cubicBezTo>
                <a:cubicBezTo>
                  <a:pt x="0" y="135"/>
                  <a:pt x="0" y="135"/>
                  <a:pt x="0" y="135"/>
                </a:cubicBezTo>
                <a:cubicBezTo>
                  <a:pt x="76" y="17"/>
                  <a:pt x="76" y="17"/>
                  <a:pt x="76" y="17"/>
                </a:cubicBezTo>
                <a:cubicBezTo>
                  <a:pt x="84" y="9"/>
                  <a:pt x="101" y="0"/>
                  <a:pt x="109" y="0"/>
                </a:cubicBezTo>
                <a:cubicBezTo>
                  <a:pt x="445" y="0"/>
                  <a:pt x="445" y="0"/>
                  <a:pt x="445" y="0"/>
                </a:cubicBezTo>
                <a:lnTo>
                  <a:pt x="445" y="0"/>
                </a:lnTo>
                <a:cubicBezTo>
                  <a:pt x="462" y="0"/>
                  <a:pt x="479" y="9"/>
                  <a:pt x="487" y="17"/>
                </a:cubicBezTo>
                <a:cubicBezTo>
                  <a:pt x="563" y="135"/>
                  <a:pt x="563" y="135"/>
                  <a:pt x="563" y="135"/>
                </a:cubicBezTo>
                <a:cubicBezTo>
                  <a:pt x="563" y="143"/>
                  <a:pt x="563" y="143"/>
                  <a:pt x="563" y="143"/>
                </a:cubicBezTo>
                <a:cubicBezTo>
                  <a:pt x="563" y="185"/>
                  <a:pt x="529" y="227"/>
                  <a:pt x="479" y="235"/>
                </a:cubicBezTo>
                <a:cubicBezTo>
                  <a:pt x="479" y="235"/>
                  <a:pt x="479" y="235"/>
                  <a:pt x="470" y="235"/>
                </a:cubicBezTo>
                <a:close/>
                <a:moveTo>
                  <a:pt x="412" y="143"/>
                </a:moveTo>
                <a:lnTo>
                  <a:pt x="412" y="143"/>
                </a:lnTo>
                <a:lnTo>
                  <a:pt x="412" y="143"/>
                </a:lnTo>
                <a:cubicBezTo>
                  <a:pt x="420" y="143"/>
                  <a:pt x="428" y="151"/>
                  <a:pt x="437" y="160"/>
                </a:cubicBezTo>
                <a:cubicBezTo>
                  <a:pt x="445" y="177"/>
                  <a:pt x="462" y="185"/>
                  <a:pt x="479" y="185"/>
                </a:cubicBezTo>
                <a:cubicBezTo>
                  <a:pt x="495" y="185"/>
                  <a:pt x="512" y="168"/>
                  <a:pt x="512" y="143"/>
                </a:cubicBezTo>
                <a:cubicBezTo>
                  <a:pt x="445" y="42"/>
                  <a:pt x="445" y="42"/>
                  <a:pt x="445" y="42"/>
                </a:cubicBezTo>
                <a:cubicBezTo>
                  <a:pt x="109" y="42"/>
                  <a:pt x="109" y="42"/>
                  <a:pt x="109" y="42"/>
                </a:cubicBezTo>
                <a:lnTo>
                  <a:pt x="109" y="42"/>
                </a:lnTo>
                <a:cubicBezTo>
                  <a:pt x="42" y="143"/>
                  <a:pt x="42" y="143"/>
                  <a:pt x="42" y="143"/>
                </a:cubicBezTo>
                <a:cubicBezTo>
                  <a:pt x="50" y="168"/>
                  <a:pt x="67" y="185"/>
                  <a:pt x="84" y="185"/>
                </a:cubicBezTo>
                <a:cubicBezTo>
                  <a:pt x="101" y="185"/>
                  <a:pt x="118" y="177"/>
                  <a:pt x="126" y="160"/>
                </a:cubicBezTo>
                <a:cubicBezTo>
                  <a:pt x="135" y="151"/>
                  <a:pt x="143" y="143"/>
                  <a:pt x="151" y="143"/>
                </a:cubicBezTo>
                <a:lnTo>
                  <a:pt x="151" y="143"/>
                </a:lnTo>
                <a:cubicBezTo>
                  <a:pt x="160" y="143"/>
                  <a:pt x="176" y="151"/>
                  <a:pt x="176" y="160"/>
                </a:cubicBezTo>
                <a:cubicBezTo>
                  <a:pt x="185" y="177"/>
                  <a:pt x="202" y="185"/>
                  <a:pt x="218" y="185"/>
                </a:cubicBezTo>
                <a:cubicBezTo>
                  <a:pt x="235" y="185"/>
                  <a:pt x="252" y="177"/>
                  <a:pt x="252" y="160"/>
                </a:cubicBezTo>
                <a:cubicBezTo>
                  <a:pt x="260" y="151"/>
                  <a:pt x="269" y="143"/>
                  <a:pt x="277" y="143"/>
                </a:cubicBezTo>
                <a:lnTo>
                  <a:pt x="277" y="143"/>
                </a:lnTo>
                <a:cubicBezTo>
                  <a:pt x="294" y="143"/>
                  <a:pt x="302" y="151"/>
                  <a:pt x="302" y="160"/>
                </a:cubicBezTo>
                <a:cubicBezTo>
                  <a:pt x="311" y="177"/>
                  <a:pt x="327" y="185"/>
                  <a:pt x="344" y="185"/>
                </a:cubicBezTo>
                <a:cubicBezTo>
                  <a:pt x="361" y="185"/>
                  <a:pt x="378" y="177"/>
                  <a:pt x="386" y="160"/>
                </a:cubicBezTo>
                <a:cubicBezTo>
                  <a:pt x="386" y="151"/>
                  <a:pt x="395" y="143"/>
                  <a:pt x="412" y="143"/>
                </a:cubicBezTo>
                <a:close/>
              </a:path>
            </a:pathLst>
          </a:custGeom>
          <a:solidFill>
            <a:srgbClr val="F4F5F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61" name="Freeform 199">
            <a:extLst>
              <a:ext uri="{FF2B5EF4-FFF2-40B4-BE49-F238E27FC236}">
                <a16:creationId xmlns:a16="http://schemas.microsoft.com/office/drawing/2014/main" id="{A86EC050-9228-4B4F-9E9E-C94DD96281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1601" y="2798464"/>
            <a:ext cx="78669" cy="19071"/>
          </a:xfrm>
          <a:custGeom>
            <a:avLst/>
            <a:gdLst>
              <a:gd name="T0" fmla="*/ 143 w 144"/>
              <a:gd name="T1" fmla="*/ 34 h 35"/>
              <a:gd name="T2" fmla="*/ 0 w 144"/>
              <a:gd name="T3" fmla="*/ 34 h 35"/>
              <a:gd name="T4" fmla="*/ 0 w 144"/>
              <a:gd name="T5" fmla="*/ 0 h 35"/>
              <a:gd name="T6" fmla="*/ 143 w 144"/>
              <a:gd name="T7" fmla="*/ 0 h 35"/>
              <a:gd name="T8" fmla="*/ 143 w 144"/>
              <a:gd name="T9" fmla="*/ 34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" h="35">
                <a:moveTo>
                  <a:pt x="143" y="34"/>
                </a:moveTo>
                <a:lnTo>
                  <a:pt x="0" y="34"/>
                </a:lnTo>
                <a:lnTo>
                  <a:pt x="0" y="0"/>
                </a:lnTo>
                <a:lnTo>
                  <a:pt x="143" y="0"/>
                </a:lnTo>
                <a:lnTo>
                  <a:pt x="143" y="34"/>
                </a:lnTo>
              </a:path>
            </a:pathLst>
          </a:custGeom>
          <a:solidFill>
            <a:srgbClr val="F4F5F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62" name="Freeform 200">
            <a:extLst>
              <a:ext uri="{FF2B5EF4-FFF2-40B4-BE49-F238E27FC236}">
                <a16:creationId xmlns:a16="http://schemas.microsoft.com/office/drawing/2014/main" id="{18FBE410-9665-C141-8AF9-90173360C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1136" y="2748403"/>
            <a:ext cx="78669" cy="145416"/>
          </a:xfrm>
          <a:custGeom>
            <a:avLst/>
            <a:gdLst>
              <a:gd name="T0" fmla="*/ 59 w 144"/>
              <a:gd name="T1" fmla="*/ 0 h 269"/>
              <a:gd name="T2" fmla="*/ 59 w 144"/>
              <a:gd name="T3" fmla="*/ 0 h 269"/>
              <a:gd name="T4" fmla="*/ 0 w 144"/>
              <a:gd name="T5" fmla="*/ 0 h 269"/>
              <a:gd name="T6" fmla="*/ 0 w 144"/>
              <a:gd name="T7" fmla="*/ 33 h 269"/>
              <a:gd name="T8" fmla="*/ 42 w 144"/>
              <a:gd name="T9" fmla="*/ 33 h 269"/>
              <a:gd name="T10" fmla="*/ 59 w 144"/>
              <a:gd name="T11" fmla="*/ 33 h 269"/>
              <a:gd name="T12" fmla="*/ 109 w 144"/>
              <a:gd name="T13" fmla="*/ 101 h 269"/>
              <a:gd name="T14" fmla="*/ 109 w 144"/>
              <a:gd name="T15" fmla="*/ 235 h 269"/>
              <a:gd name="T16" fmla="*/ 25 w 144"/>
              <a:gd name="T17" fmla="*/ 235 h 269"/>
              <a:gd name="T18" fmla="*/ 25 w 144"/>
              <a:gd name="T19" fmla="*/ 252 h 269"/>
              <a:gd name="T20" fmla="*/ 25 w 144"/>
              <a:gd name="T21" fmla="*/ 268 h 269"/>
              <a:gd name="T22" fmla="*/ 109 w 144"/>
              <a:gd name="T23" fmla="*/ 268 h 269"/>
              <a:gd name="T24" fmla="*/ 143 w 144"/>
              <a:gd name="T25" fmla="*/ 235 h 269"/>
              <a:gd name="T26" fmla="*/ 143 w 144"/>
              <a:gd name="T27" fmla="*/ 92 h 269"/>
              <a:gd name="T28" fmla="*/ 143 w 144"/>
              <a:gd name="T29" fmla="*/ 84 h 269"/>
              <a:gd name="T30" fmla="*/ 76 w 144"/>
              <a:gd name="T31" fmla="*/ 0 h 269"/>
              <a:gd name="T32" fmla="*/ 59 w 144"/>
              <a:gd name="T33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44" h="269">
                <a:moveTo>
                  <a:pt x="59" y="0"/>
                </a:moveTo>
                <a:lnTo>
                  <a:pt x="59" y="0"/>
                </a:lnTo>
                <a:cubicBezTo>
                  <a:pt x="0" y="0"/>
                  <a:pt x="0" y="0"/>
                  <a:pt x="0" y="0"/>
                </a:cubicBezTo>
                <a:cubicBezTo>
                  <a:pt x="0" y="33"/>
                  <a:pt x="0" y="33"/>
                  <a:pt x="0" y="33"/>
                </a:cubicBezTo>
                <a:cubicBezTo>
                  <a:pt x="42" y="33"/>
                  <a:pt x="42" y="33"/>
                  <a:pt x="42" y="33"/>
                </a:cubicBezTo>
                <a:cubicBezTo>
                  <a:pt x="50" y="33"/>
                  <a:pt x="50" y="33"/>
                  <a:pt x="59" y="33"/>
                </a:cubicBezTo>
                <a:cubicBezTo>
                  <a:pt x="109" y="101"/>
                  <a:pt x="109" y="101"/>
                  <a:pt x="109" y="101"/>
                </a:cubicBezTo>
                <a:cubicBezTo>
                  <a:pt x="109" y="235"/>
                  <a:pt x="109" y="235"/>
                  <a:pt x="109" y="235"/>
                </a:cubicBezTo>
                <a:cubicBezTo>
                  <a:pt x="25" y="235"/>
                  <a:pt x="25" y="235"/>
                  <a:pt x="25" y="235"/>
                </a:cubicBezTo>
                <a:cubicBezTo>
                  <a:pt x="25" y="243"/>
                  <a:pt x="25" y="243"/>
                  <a:pt x="25" y="252"/>
                </a:cubicBezTo>
                <a:cubicBezTo>
                  <a:pt x="25" y="260"/>
                  <a:pt x="25" y="260"/>
                  <a:pt x="25" y="268"/>
                </a:cubicBezTo>
                <a:cubicBezTo>
                  <a:pt x="109" y="268"/>
                  <a:pt x="109" y="268"/>
                  <a:pt x="109" y="268"/>
                </a:cubicBezTo>
                <a:cubicBezTo>
                  <a:pt x="126" y="268"/>
                  <a:pt x="143" y="252"/>
                  <a:pt x="143" y="235"/>
                </a:cubicBezTo>
                <a:cubicBezTo>
                  <a:pt x="143" y="92"/>
                  <a:pt x="143" y="92"/>
                  <a:pt x="143" y="92"/>
                </a:cubicBezTo>
                <a:lnTo>
                  <a:pt x="143" y="84"/>
                </a:lnTo>
                <a:cubicBezTo>
                  <a:pt x="76" y="0"/>
                  <a:pt x="76" y="0"/>
                  <a:pt x="76" y="0"/>
                </a:cubicBezTo>
                <a:cubicBezTo>
                  <a:pt x="67" y="0"/>
                  <a:pt x="67" y="0"/>
                  <a:pt x="59" y="0"/>
                </a:cubicBezTo>
              </a:path>
            </a:pathLst>
          </a:custGeom>
          <a:solidFill>
            <a:srgbClr val="F4F5F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63" name="Freeform 201">
            <a:extLst>
              <a:ext uri="{FF2B5EF4-FFF2-40B4-BE49-F238E27FC236}">
                <a16:creationId xmlns:a16="http://schemas.microsoft.com/office/drawing/2014/main" id="{D92CC0E4-BEB6-1E4E-8C5E-0E49DA9B0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1942" y="2872365"/>
            <a:ext cx="90588" cy="28606"/>
          </a:xfrm>
          <a:custGeom>
            <a:avLst/>
            <a:gdLst>
              <a:gd name="T0" fmla="*/ 159 w 169"/>
              <a:gd name="T1" fmla="*/ 0 h 51"/>
              <a:gd name="T2" fmla="*/ 159 w 169"/>
              <a:gd name="T3" fmla="*/ 0 h 51"/>
              <a:gd name="T4" fmla="*/ 0 w 169"/>
              <a:gd name="T5" fmla="*/ 0 h 51"/>
              <a:gd name="T6" fmla="*/ 8 w 169"/>
              <a:gd name="T7" fmla="*/ 25 h 51"/>
              <a:gd name="T8" fmla="*/ 0 w 169"/>
              <a:gd name="T9" fmla="*/ 50 h 51"/>
              <a:gd name="T10" fmla="*/ 168 w 169"/>
              <a:gd name="T11" fmla="*/ 50 h 51"/>
              <a:gd name="T12" fmla="*/ 159 w 169"/>
              <a:gd name="T13" fmla="*/ 25 h 51"/>
              <a:gd name="T14" fmla="*/ 159 w 169"/>
              <a:gd name="T15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9" h="51">
                <a:moveTo>
                  <a:pt x="159" y="0"/>
                </a:moveTo>
                <a:lnTo>
                  <a:pt x="159" y="0"/>
                </a:lnTo>
                <a:cubicBezTo>
                  <a:pt x="0" y="0"/>
                  <a:pt x="0" y="0"/>
                  <a:pt x="0" y="0"/>
                </a:cubicBezTo>
                <a:cubicBezTo>
                  <a:pt x="0" y="8"/>
                  <a:pt x="8" y="16"/>
                  <a:pt x="8" y="25"/>
                </a:cubicBezTo>
                <a:cubicBezTo>
                  <a:pt x="8" y="33"/>
                  <a:pt x="0" y="41"/>
                  <a:pt x="0" y="50"/>
                </a:cubicBezTo>
                <a:cubicBezTo>
                  <a:pt x="168" y="50"/>
                  <a:pt x="168" y="50"/>
                  <a:pt x="168" y="50"/>
                </a:cubicBezTo>
                <a:cubicBezTo>
                  <a:pt x="159" y="41"/>
                  <a:pt x="159" y="33"/>
                  <a:pt x="159" y="25"/>
                </a:cubicBezTo>
                <a:cubicBezTo>
                  <a:pt x="159" y="16"/>
                  <a:pt x="159" y="8"/>
                  <a:pt x="159" y="0"/>
                </a:cubicBezTo>
              </a:path>
            </a:pathLst>
          </a:custGeom>
          <a:solidFill>
            <a:srgbClr val="F4F5F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64" name="Freeform 202">
            <a:extLst>
              <a:ext uri="{FF2B5EF4-FFF2-40B4-BE49-F238E27FC236}">
                <a16:creationId xmlns:a16="http://schemas.microsoft.com/office/drawing/2014/main" id="{73FE725B-797F-0146-869B-3200ED77BF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2284" y="2703108"/>
            <a:ext cx="226470" cy="164488"/>
          </a:xfrm>
          <a:custGeom>
            <a:avLst/>
            <a:gdLst>
              <a:gd name="T0" fmla="*/ 403 w 421"/>
              <a:gd name="T1" fmla="*/ 294 h 303"/>
              <a:gd name="T2" fmla="*/ 403 w 421"/>
              <a:gd name="T3" fmla="*/ 294 h 303"/>
              <a:gd name="T4" fmla="*/ 420 w 421"/>
              <a:gd name="T5" fmla="*/ 294 h 303"/>
              <a:gd name="T6" fmla="*/ 420 w 421"/>
              <a:gd name="T7" fmla="*/ 117 h 303"/>
              <a:gd name="T8" fmla="*/ 420 w 421"/>
              <a:gd name="T9" fmla="*/ 84 h 303"/>
              <a:gd name="T10" fmla="*/ 420 w 421"/>
              <a:gd name="T11" fmla="*/ 42 h 303"/>
              <a:gd name="T12" fmla="*/ 378 w 421"/>
              <a:gd name="T13" fmla="*/ 0 h 303"/>
              <a:gd name="T14" fmla="*/ 17 w 421"/>
              <a:gd name="T15" fmla="*/ 0 h 303"/>
              <a:gd name="T16" fmla="*/ 0 w 421"/>
              <a:gd name="T17" fmla="*/ 17 h 303"/>
              <a:gd name="T18" fmla="*/ 17 w 421"/>
              <a:gd name="T19" fmla="*/ 42 h 303"/>
              <a:gd name="T20" fmla="*/ 378 w 421"/>
              <a:gd name="T21" fmla="*/ 42 h 303"/>
              <a:gd name="T22" fmla="*/ 378 w 421"/>
              <a:gd name="T23" fmla="*/ 302 h 303"/>
              <a:gd name="T24" fmla="*/ 403 w 421"/>
              <a:gd name="T25" fmla="*/ 294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21" h="303">
                <a:moveTo>
                  <a:pt x="403" y="294"/>
                </a:moveTo>
                <a:lnTo>
                  <a:pt x="403" y="294"/>
                </a:lnTo>
                <a:cubicBezTo>
                  <a:pt x="412" y="294"/>
                  <a:pt x="412" y="294"/>
                  <a:pt x="420" y="294"/>
                </a:cubicBezTo>
                <a:cubicBezTo>
                  <a:pt x="420" y="117"/>
                  <a:pt x="420" y="117"/>
                  <a:pt x="420" y="117"/>
                </a:cubicBezTo>
                <a:cubicBezTo>
                  <a:pt x="420" y="84"/>
                  <a:pt x="420" y="84"/>
                  <a:pt x="420" y="84"/>
                </a:cubicBezTo>
                <a:cubicBezTo>
                  <a:pt x="420" y="42"/>
                  <a:pt x="420" y="42"/>
                  <a:pt x="420" y="42"/>
                </a:cubicBezTo>
                <a:cubicBezTo>
                  <a:pt x="420" y="17"/>
                  <a:pt x="403" y="0"/>
                  <a:pt x="378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9" y="0"/>
                  <a:pt x="0" y="8"/>
                  <a:pt x="0" y="17"/>
                </a:cubicBezTo>
                <a:cubicBezTo>
                  <a:pt x="0" y="34"/>
                  <a:pt x="9" y="42"/>
                  <a:pt x="17" y="42"/>
                </a:cubicBezTo>
                <a:cubicBezTo>
                  <a:pt x="378" y="42"/>
                  <a:pt x="378" y="42"/>
                  <a:pt x="378" y="42"/>
                </a:cubicBezTo>
                <a:cubicBezTo>
                  <a:pt x="378" y="302"/>
                  <a:pt x="378" y="302"/>
                  <a:pt x="378" y="302"/>
                </a:cubicBezTo>
                <a:cubicBezTo>
                  <a:pt x="386" y="294"/>
                  <a:pt x="395" y="294"/>
                  <a:pt x="403" y="294"/>
                </a:cubicBezTo>
              </a:path>
            </a:pathLst>
          </a:custGeom>
          <a:solidFill>
            <a:srgbClr val="F4F5F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65" name="Freeform 203">
            <a:extLst>
              <a:ext uri="{FF2B5EF4-FFF2-40B4-BE49-F238E27FC236}">
                <a16:creationId xmlns:a16="http://schemas.microsoft.com/office/drawing/2014/main" id="{D759C2FE-3DBF-2643-8B1B-390B13EC67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6123" y="2788928"/>
            <a:ext cx="45294" cy="109658"/>
          </a:xfrm>
          <a:custGeom>
            <a:avLst/>
            <a:gdLst>
              <a:gd name="T0" fmla="*/ 84 w 85"/>
              <a:gd name="T1" fmla="*/ 152 h 203"/>
              <a:gd name="T2" fmla="*/ 84 w 85"/>
              <a:gd name="T3" fmla="*/ 152 h 203"/>
              <a:gd name="T4" fmla="*/ 42 w 85"/>
              <a:gd name="T5" fmla="*/ 152 h 203"/>
              <a:gd name="T6" fmla="*/ 42 w 85"/>
              <a:gd name="T7" fmla="*/ 0 h 203"/>
              <a:gd name="T8" fmla="*/ 0 w 85"/>
              <a:gd name="T9" fmla="*/ 0 h 203"/>
              <a:gd name="T10" fmla="*/ 0 w 85"/>
              <a:gd name="T11" fmla="*/ 160 h 203"/>
              <a:gd name="T12" fmla="*/ 8 w 85"/>
              <a:gd name="T13" fmla="*/ 185 h 203"/>
              <a:gd name="T14" fmla="*/ 42 w 85"/>
              <a:gd name="T15" fmla="*/ 202 h 203"/>
              <a:gd name="T16" fmla="*/ 42 w 85"/>
              <a:gd name="T17" fmla="*/ 202 h 203"/>
              <a:gd name="T18" fmla="*/ 84 w 85"/>
              <a:gd name="T19" fmla="*/ 202 h 203"/>
              <a:gd name="T20" fmla="*/ 76 w 85"/>
              <a:gd name="T21" fmla="*/ 177 h 203"/>
              <a:gd name="T22" fmla="*/ 84 w 85"/>
              <a:gd name="T23" fmla="*/ 152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5" h="203">
                <a:moveTo>
                  <a:pt x="84" y="152"/>
                </a:moveTo>
                <a:lnTo>
                  <a:pt x="84" y="152"/>
                </a:lnTo>
                <a:cubicBezTo>
                  <a:pt x="42" y="152"/>
                  <a:pt x="42" y="152"/>
                  <a:pt x="42" y="152"/>
                </a:cubicBezTo>
                <a:cubicBezTo>
                  <a:pt x="42" y="0"/>
                  <a:pt x="42" y="0"/>
                  <a:pt x="4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8"/>
                  <a:pt x="0" y="177"/>
                  <a:pt x="8" y="185"/>
                </a:cubicBezTo>
                <a:cubicBezTo>
                  <a:pt x="17" y="193"/>
                  <a:pt x="25" y="202"/>
                  <a:pt x="42" y="202"/>
                </a:cubicBezTo>
                <a:lnTo>
                  <a:pt x="42" y="202"/>
                </a:lnTo>
                <a:cubicBezTo>
                  <a:pt x="84" y="202"/>
                  <a:pt x="84" y="202"/>
                  <a:pt x="84" y="202"/>
                </a:cubicBezTo>
                <a:cubicBezTo>
                  <a:pt x="84" y="193"/>
                  <a:pt x="76" y="185"/>
                  <a:pt x="76" y="177"/>
                </a:cubicBezTo>
                <a:cubicBezTo>
                  <a:pt x="76" y="168"/>
                  <a:pt x="84" y="160"/>
                  <a:pt x="84" y="152"/>
                </a:cubicBezTo>
              </a:path>
            </a:pathLst>
          </a:custGeom>
          <a:solidFill>
            <a:srgbClr val="F4F5F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66" name="Freeform 204">
            <a:extLst>
              <a:ext uri="{FF2B5EF4-FFF2-40B4-BE49-F238E27FC236}">
                <a16:creationId xmlns:a16="http://schemas.microsoft.com/office/drawing/2014/main" id="{BEE1B727-B205-0649-ACEE-EF2740CE08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8227" y="2853294"/>
            <a:ext cx="64366" cy="64364"/>
          </a:xfrm>
          <a:custGeom>
            <a:avLst/>
            <a:gdLst>
              <a:gd name="T0" fmla="*/ 59 w 119"/>
              <a:gd name="T1" fmla="*/ 117 h 118"/>
              <a:gd name="T2" fmla="*/ 59 w 119"/>
              <a:gd name="T3" fmla="*/ 117 h 118"/>
              <a:gd name="T4" fmla="*/ 0 w 119"/>
              <a:gd name="T5" fmla="*/ 59 h 118"/>
              <a:gd name="T6" fmla="*/ 59 w 119"/>
              <a:gd name="T7" fmla="*/ 0 h 118"/>
              <a:gd name="T8" fmla="*/ 118 w 119"/>
              <a:gd name="T9" fmla="*/ 59 h 118"/>
              <a:gd name="T10" fmla="*/ 59 w 119"/>
              <a:gd name="T11" fmla="*/ 117 h 118"/>
              <a:gd name="T12" fmla="*/ 59 w 119"/>
              <a:gd name="T13" fmla="*/ 34 h 118"/>
              <a:gd name="T14" fmla="*/ 59 w 119"/>
              <a:gd name="T15" fmla="*/ 34 h 118"/>
              <a:gd name="T16" fmla="*/ 34 w 119"/>
              <a:gd name="T17" fmla="*/ 59 h 118"/>
              <a:gd name="T18" fmla="*/ 59 w 119"/>
              <a:gd name="T19" fmla="*/ 84 h 118"/>
              <a:gd name="T20" fmla="*/ 85 w 119"/>
              <a:gd name="T21" fmla="*/ 59 h 118"/>
              <a:gd name="T22" fmla="*/ 59 w 119"/>
              <a:gd name="T23" fmla="*/ 34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9" h="118">
                <a:moveTo>
                  <a:pt x="59" y="117"/>
                </a:moveTo>
                <a:lnTo>
                  <a:pt x="59" y="117"/>
                </a:lnTo>
                <a:cubicBezTo>
                  <a:pt x="26" y="117"/>
                  <a:pt x="0" y="92"/>
                  <a:pt x="0" y="59"/>
                </a:cubicBezTo>
                <a:cubicBezTo>
                  <a:pt x="0" y="25"/>
                  <a:pt x="26" y="0"/>
                  <a:pt x="59" y="0"/>
                </a:cubicBezTo>
                <a:cubicBezTo>
                  <a:pt x="93" y="0"/>
                  <a:pt x="118" y="25"/>
                  <a:pt x="118" y="59"/>
                </a:cubicBezTo>
                <a:cubicBezTo>
                  <a:pt x="118" y="92"/>
                  <a:pt x="93" y="117"/>
                  <a:pt x="59" y="117"/>
                </a:cubicBezTo>
                <a:close/>
                <a:moveTo>
                  <a:pt x="59" y="34"/>
                </a:moveTo>
                <a:lnTo>
                  <a:pt x="59" y="34"/>
                </a:lnTo>
                <a:cubicBezTo>
                  <a:pt x="42" y="34"/>
                  <a:pt x="34" y="42"/>
                  <a:pt x="34" y="59"/>
                </a:cubicBezTo>
                <a:cubicBezTo>
                  <a:pt x="34" y="67"/>
                  <a:pt x="42" y="84"/>
                  <a:pt x="59" y="84"/>
                </a:cubicBezTo>
                <a:cubicBezTo>
                  <a:pt x="76" y="84"/>
                  <a:pt x="85" y="67"/>
                  <a:pt x="85" y="59"/>
                </a:cubicBezTo>
                <a:cubicBezTo>
                  <a:pt x="85" y="42"/>
                  <a:pt x="76" y="34"/>
                  <a:pt x="59" y="34"/>
                </a:cubicBezTo>
                <a:close/>
              </a:path>
            </a:pathLst>
          </a:custGeom>
          <a:solidFill>
            <a:srgbClr val="F4F5F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67" name="Freeform 205">
            <a:extLst>
              <a:ext uri="{FF2B5EF4-FFF2-40B4-BE49-F238E27FC236}">
                <a16:creationId xmlns:a16="http://schemas.microsoft.com/office/drawing/2014/main" id="{E4162054-7FF0-254F-91D2-68B945F41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7114" y="2853294"/>
            <a:ext cx="69132" cy="64364"/>
          </a:xfrm>
          <a:custGeom>
            <a:avLst/>
            <a:gdLst>
              <a:gd name="T0" fmla="*/ 59 w 127"/>
              <a:gd name="T1" fmla="*/ 117 h 118"/>
              <a:gd name="T2" fmla="*/ 59 w 127"/>
              <a:gd name="T3" fmla="*/ 117 h 118"/>
              <a:gd name="T4" fmla="*/ 0 w 127"/>
              <a:gd name="T5" fmla="*/ 59 h 118"/>
              <a:gd name="T6" fmla="*/ 59 w 127"/>
              <a:gd name="T7" fmla="*/ 0 h 118"/>
              <a:gd name="T8" fmla="*/ 126 w 127"/>
              <a:gd name="T9" fmla="*/ 59 h 118"/>
              <a:gd name="T10" fmla="*/ 59 w 127"/>
              <a:gd name="T11" fmla="*/ 117 h 118"/>
              <a:gd name="T12" fmla="*/ 59 w 127"/>
              <a:gd name="T13" fmla="*/ 34 h 118"/>
              <a:gd name="T14" fmla="*/ 59 w 127"/>
              <a:gd name="T15" fmla="*/ 34 h 118"/>
              <a:gd name="T16" fmla="*/ 34 w 127"/>
              <a:gd name="T17" fmla="*/ 59 h 118"/>
              <a:gd name="T18" fmla="*/ 59 w 127"/>
              <a:gd name="T19" fmla="*/ 84 h 118"/>
              <a:gd name="T20" fmla="*/ 92 w 127"/>
              <a:gd name="T21" fmla="*/ 59 h 118"/>
              <a:gd name="T22" fmla="*/ 59 w 127"/>
              <a:gd name="T23" fmla="*/ 34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7" h="118">
                <a:moveTo>
                  <a:pt x="59" y="117"/>
                </a:moveTo>
                <a:lnTo>
                  <a:pt x="59" y="117"/>
                </a:lnTo>
                <a:cubicBezTo>
                  <a:pt x="34" y="117"/>
                  <a:pt x="0" y="92"/>
                  <a:pt x="0" y="59"/>
                </a:cubicBezTo>
                <a:cubicBezTo>
                  <a:pt x="0" y="25"/>
                  <a:pt x="34" y="0"/>
                  <a:pt x="59" y="0"/>
                </a:cubicBezTo>
                <a:cubicBezTo>
                  <a:pt x="92" y="0"/>
                  <a:pt x="126" y="25"/>
                  <a:pt x="126" y="59"/>
                </a:cubicBezTo>
                <a:cubicBezTo>
                  <a:pt x="126" y="92"/>
                  <a:pt x="92" y="117"/>
                  <a:pt x="59" y="117"/>
                </a:cubicBezTo>
                <a:close/>
                <a:moveTo>
                  <a:pt x="59" y="34"/>
                </a:moveTo>
                <a:lnTo>
                  <a:pt x="59" y="34"/>
                </a:lnTo>
                <a:cubicBezTo>
                  <a:pt x="50" y="34"/>
                  <a:pt x="34" y="42"/>
                  <a:pt x="34" y="59"/>
                </a:cubicBezTo>
                <a:cubicBezTo>
                  <a:pt x="34" y="67"/>
                  <a:pt x="50" y="84"/>
                  <a:pt x="59" y="84"/>
                </a:cubicBezTo>
                <a:cubicBezTo>
                  <a:pt x="75" y="84"/>
                  <a:pt x="92" y="67"/>
                  <a:pt x="92" y="59"/>
                </a:cubicBezTo>
                <a:cubicBezTo>
                  <a:pt x="92" y="42"/>
                  <a:pt x="75" y="34"/>
                  <a:pt x="59" y="34"/>
                </a:cubicBezTo>
                <a:close/>
              </a:path>
            </a:pathLst>
          </a:custGeom>
          <a:solidFill>
            <a:srgbClr val="F4F5F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68" name="Freeform 206">
            <a:extLst>
              <a:ext uri="{FF2B5EF4-FFF2-40B4-BE49-F238E27FC236}">
                <a16:creationId xmlns:a16="http://schemas.microsoft.com/office/drawing/2014/main" id="{843784F4-E282-314E-9F13-046FDC9BA1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9436" y="2743636"/>
            <a:ext cx="95355" cy="23839"/>
          </a:xfrm>
          <a:custGeom>
            <a:avLst/>
            <a:gdLst>
              <a:gd name="T0" fmla="*/ 151 w 177"/>
              <a:gd name="T1" fmla="*/ 42 h 43"/>
              <a:gd name="T2" fmla="*/ 151 w 177"/>
              <a:gd name="T3" fmla="*/ 42 h 43"/>
              <a:gd name="T4" fmla="*/ 16 w 177"/>
              <a:gd name="T5" fmla="*/ 42 h 43"/>
              <a:gd name="T6" fmla="*/ 0 w 177"/>
              <a:gd name="T7" fmla="*/ 17 h 43"/>
              <a:gd name="T8" fmla="*/ 0 w 177"/>
              <a:gd name="T9" fmla="*/ 17 h 43"/>
              <a:gd name="T10" fmla="*/ 16 w 177"/>
              <a:gd name="T11" fmla="*/ 0 h 43"/>
              <a:gd name="T12" fmla="*/ 151 w 177"/>
              <a:gd name="T13" fmla="*/ 0 h 43"/>
              <a:gd name="T14" fmla="*/ 176 w 177"/>
              <a:gd name="T15" fmla="*/ 17 h 43"/>
              <a:gd name="T16" fmla="*/ 176 w 177"/>
              <a:gd name="T17" fmla="*/ 17 h 43"/>
              <a:gd name="T18" fmla="*/ 151 w 177"/>
              <a:gd name="T19" fmla="*/ 42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7" h="43">
                <a:moveTo>
                  <a:pt x="151" y="42"/>
                </a:moveTo>
                <a:lnTo>
                  <a:pt x="151" y="42"/>
                </a:lnTo>
                <a:cubicBezTo>
                  <a:pt x="16" y="42"/>
                  <a:pt x="16" y="42"/>
                  <a:pt x="16" y="42"/>
                </a:cubicBezTo>
                <a:cubicBezTo>
                  <a:pt x="8" y="42"/>
                  <a:pt x="0" y="34"/>
                  <a:pt x="0" y="17"/>
                </a:cubicBezTo>
                <a:lnTo>
                  <a:pt x="0" y="17"/>
                </a:lnTo>
                <a:cubicBezTo>
                  <a:pt x="0" y="9"/>
                  <a:pt x="8" y="0"/>
                  <a:pt x="16" y="0"/>
                </a:cubicBezTo>
                <a:cubicBezTo>
                  <a:pt x="151" y="0"/>
                  <a:pt x="151" y="0"/>
                  <a:pt x="151" y="0"/>
                </a:cubicBezTo>
                <a:cubicBezTo>
                  <a:pt x="167" y="0"/>
                  <a:pt x="176" y="9"/>
                  <a:pt x="176" y="17"/>
                </a:cubicBezTo>
                <a:lnTo>
                  <a:pt x="176" y="17"/>
                </a:lnTo>
                <a:cubicBezTo>
                  <a:pt x="176" y="34"/>
                  <a:pt x="167" y="42"/>
                  <a:pt x="151" y="42"/>
                </a:cubicBezTo>
              </a:path>
            </a:pathLst>
          </a:custGeom>
          <a:solidFill>
            <a:srgbClr val="F4F5F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69" name="Freeform 207">
            <a:extLst>
              <a:ext uri="{FF2B5EF4-FFF2-40B4-BE49-F238E27FC236}">
                <a16:creationId xmlns:a16="http://schemas.microsoft.com/office/drawing/2014/main" id="{8F591880-1302-8045-BA73-76ACD8AE3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1356" y="2779392"/>
            <a:ext cx="50062" cy="19071"/>
          </a:xfrm>
          <a:custGeom>
            <a:avLst/>
            <a:gdLst>
              <a:gd name="T0" fmla="*/ 75 w 93"/>
              <a:gd name="T1" fmla="*/ 33 h 34"/>
              <a:gd name="T2" fmla="*/ 75 w 93"/>
              <a:gd name="T3" fmla="*/ 33 h 34"/>
              <a:gd name="T4" fmla="*/ 16 w 93"/>
              <a:gd name="T5" fmla="*/ 33 h 34"/>
              <a:gd name="T6" fmla="*/ 0 w 93"/>
              <a:gd name="T7" fmla="*/ 16 h 34"/>
              <a:gd name="T8" fmla="*/ 0 w 93"/>
              <a:gd name="T9" fmla="*/ 16 h 34"/>
              <a:gd name="T10" fmla="*/ 16 w 93"/>
              <a:gd name="T11" fmla="*/ 0 h 34"/>
              <a:gd name="T12" fmla="*/ 75 w 93"/>
              <a:gd name="T13" fmla="*/ 0 h 34"/>
              <a:gd name="T14" fmla="*/ 92 w 93"/>
              <a:gd name="T15" fmla="*/ 16 h 34"/>
              <a:gd name="T16" fmla="*/ 92 w 93"/>
              <a:gd name="T17" fmla="*/ 16 h 34"/>
              <a:gd name="T18" fmla="*/ 75 w 93"/>
              <a:gd name="T19" fmla="*/ 33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3" h="34">
                <a:moveTo>
                  <a:pt x="75" y="33"/>
                </a:moveTo>
                <a:lnTo>
                  <a:pt x="75" y="33"/>
                </a:lnTo>
                <a:cubicBezTo>
                  <a:pt x="16" y="33"/>
                  <a:pt x="16" y="33"/>
                  <a:pt x="16" y="33"/>
                </a:cubicBezTo>
                <a:cubicBezTo>
                  <a:pt x="8" y="33"/>
                  <a:pt x="0" y="25"/>
                  <a:pt x="0" y="16"/>
                </a:cubicBezTo>
                <a:lnTo>
                  <a:pt x="0" y="16"/>
                </a:lnTo>
                <a:cubicBezTo>
                  <a:pt x="0" y="8"/>
                  <a:pt x="8" y="0"/>
                  <a:pt x="16" y="0"/>
                </a:cubicBezTo>
                <a:cubicBezTo>
                  <a:pt x="75" y="0"/>
                  <a:pt x="75" y="0"/>
                  <a:pt x="75" y="0"/>
                </a:cubicBezTo>
                <a:cubicBezTo>
                  <a:pt x="84" y="0"/>
                  <a:pt x="92" y="8"/>
                  <a:pt x="92" y="16"/>
                </a:cubicBezTo>
                <a:lnTo>
                  <a:pt x="92" y="16"/>
                </a:lnTo>
                <a:cubicBezTo>
                  <a:pt x="92" y="25"/>
                  <a:pt x="84" y="33"/>
                  <a:pt x="75" y="33"/>
                </a:cubicBezTo>
              </a:path>
            </a:pathLst>
          </a:custGeom>
          <a:solidFill>
            <a:srgbClr val="F4F5F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70" name="Freeform 208">
            <a:extLst>
              <a:ext uri="{FF2B5EF4-FFF2-40B4-BE49-F238E27FC236}">
                <a16:creationId xmlns:a16="http://schemas.microsoft.com/office/drawing/2014/main" id="{A336B029-6E8F-084F-8631-18BA06F4F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1076" y="3577993"/>
            <a:ext cx="274146" cy="33374"/>
          </a:xfrm>
          <a:custGeom>
            <a:avLst/>
            <a:gdLst>
              <a:gd name="T0" fmla="*/ 504 w 505"/>
              <a:gd name="T1" fmla="*/ 59 h 60"/>
              <a:gd name="T2" fmla="*/ 0 w 505"/>
              <a:gd name="T3" fmla="*/ 59 h 60"/>
              <a:gd name="T4" fmla="*/ 0 w 505"/>
              <a:gd name="T5" fmla="*/ 0 h 60"/>
              <a:gd name="T6" fmla="*/ 504 w 505"/>
              <a:gd name="T7" fmla="*/ 0 h 60"/>
              <a:gd name="T8" fmla="*/ 504 w 505"/>
              <a:gd name="T9" fmla="*/ 59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5" h="60">
                <a:moveTo>
                  <a:pt x="504" y="59"/>
                </a:moveTo>
                <a:lnTo>
                  <a:pt x="0" y="59"/>
                </a:lnTo>
                <a:lnTo>
                  <a:pt x="0" y="0"/>
                </a:lnTo>
                <a:lnTo>
                  <a:pt x="504" y="0"/>
                </a:lnTo>
                <a:lnTo>
                  <a:pt x="504" y="59"/>
                </a:lnTo>
              </a:path>
            </a:pathLst>
          </a:custGeom>
          <a:solidFill>
            <a:srgbClr val="F4F5F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71" name="Freeform 209">
            <a:extLst>
              <a:ext uri="{FF2B5EF4-FFF2-40B4-BE49-F238E27FC236}">
                <a16:creationId xmlns:a16="http://schemas.microsoft.com/office/drawing/2014/main" id="{87411DB7-140E-EB48-BA3B-A0B6F68E3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7298" y="3659045"/>
            <a:ext cx="54830" cy="23839"/>
          </a:xfrm>
          <a:custGeom>
            <a:avLst/>
            <a:gdLst>
              <a:gd name="T0" fmla="*/ 84 w 102"/>
              <a:gd name="T1" fmla="*/ 43 h 44"/>
              <a:gd name="T2" fmla="*/ 84 w 102"/>
              <a:gd name="T3" fmla="*/ 43 h 44"/>
              <a:gd name="T4" fmla="*/ 17 w 102"/>
              <a:gd name="T5" fmla="*/ 43 h 44"/>
              <a:gd name="T6" fmla="*/ 0 w 102"/>
              <a:gd name="T7" fmla="*/ 26 h 44"/>
              <a:gd name="T8" fmla="*/ 0 w 102"/>
              <a:gd name="T9" fmla="*/ 26 h 44"/>
              <a:gd name="T10" fmla="*/ 17 w 102"/>
              <a:gd name="T11" fmla="*/ 0 h 44"/>
              <a:gd name="T12" fmla="*/ 84 w 102"/>
              <a:gd name="T13" fmla="*/ 0 h 44"/>
              <a:gd name="T14" fmla="*/ 101 w 102"/>
              <a:gd name="T15" fmla="*/ 26 h 44"/>
              <a:gd name="T16" fmla="*/ 101 w 102"/>
              <a:gd name="T17" fmla="*/ 26 h 44"/>
              <a:gd name="T18" fmla="*/ 84 w 102"/>
              <a:gd name="T19" fmla="*/ 43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2" h="44">
                <a:moveTo>
                  <a:pt x="84" y="43"/>
                </a:moveTo>
                <a:lnTo>
                  <a:pt x="84" y="43"/>
                </a:lnTo>
                <a:cubicBezTo>
                  <a:pt x="17" y="43"/>
                  <a:pt x="17" y="43"/>
                  <a:pt x="17" y="43"/>
                </a:cubicBezTo>
                <a:cubicBezTo>
                  <a:pt x="8" y="43"/>
                  <a:pt x="0" y="34"/>
                  <a:pt x="0" y="26"/>
                </a:cubicBezTo>
                <a:lnTo>
                  <a:pt x="0" y="26"/>
                </a:lnTo>
                <a:cubicBezTo>
                  <a:pt x="0" y="9"/>
                  <a:pt x="8" y="0"/>
                  <a:pt x="1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92" y="0"/>
                  <a:pt x="101" y="9"/>
                  <a:pt x="101" y="26"/>
                </a:cubicBezTo>
                <a:lnTo>
                  <a:pt x="101" y="26"/>
                </a:lnTo>
                <a:cubicBezTo>
                  <a:pt x="101" y="34"/>
                  <a:pt x="92" y="43"/>
                  <a:pt x="84" y="43"/>
                </a:cubicBezTo>
              </a:path>
            </a:pathLst>
          </a:custGeom>
          <a:solidFill>
            <a:srgbClr val="F4F5F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72" name="Freeform 210">
            <a:extLst>
              <a:ext uri="{FF2B5EF4-FFF2-40B4-BE49-F238E27FC236}">
                <a16:creationId xmlns:a16="http://schemas.microsoft.com/office/drawing/2014/main" id="{131DA05D-14AF-3E49-8D07-F9A94C0D8E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2005" y="3496941"/>
            <a:ext cx="300369" cy="236004"/>
          </a:xfrm>
          <a:custGeom>
            <a:avLst/>
            <a:gdLst>
              <a:gd name="T0" fmla="*/ 470 w 555"/>
              <a:gd name="T1" fmla="*/ 437 h 438"/>
              <a:gd name="T2" fmla="*/ 470 w 555"/>
              <a:gd name="T3" fmla="*/ 437 h 438"/>
              <a:gd name="T4" fmla="*/ 84 w 555"/>
              <a:gd name="T5" fmla="*/ 437 h 438"/>
              <a:gd name="T6" fmla="*/ 0 w 555"/>
              <a:gd name="T7" fmla="*/ 353 h 438"/>
              <a:gd name="T8" fmla="*/ 0 w 555"/>
              <a:gd name="T9" fmla="*/ 84 h 438"/>
              <a:gd name="T10" fmla="*/ 84 w 555"/>
              <a:gd name="T11" fmla="*/ 0 h 438"/>
              <a:gd name="T12" fmla="*/ 470 w 555"/>
              <a:gd name="T13" fmla="*/ 0 h 438"/>
              <a:gd name="T14" fmla="*/ 554 w 555"/>
              <a:gd name="T15" fmla="*/ 84 h 438"/>
              <a:gd name="T16" fmla="*/ 554 w 555"/>
              <a:gd name="T17" fmla="*/ 353 h 438"/>
              <a:gd name="T18" fmla="*/ 470 w 555"/>
              <a:gd name="T19" fmla="*/ 437 h 438"/>
              <a:gd name="T20" fmla="*/ 84 w 555"/>
              <a:gd name="T21" fmla="*/ 51 h 438"/>
              <a:gd name="T22" fmla="*/ 84 w 555"/>
              <a:gd name="T23" fmla="*/ 51 h 438"/>
              <a:gd name="T24" fmla="*/ 42 w 555"/>
              <a:gd name="T25" fmla="*/ 84 h 438"/>
              <a:gd name="T26" fmla="*/ 42 w 555"/>
              <a:gd name="T27" fmla="*/ 353 h 438"/>
              <a:gd name="T28" fmla="*/ 84 w 555"/>
              <a:gd name="T29" fmla="*/ 386 h 438"/>
              <a:gd name="T30" fmla="*/ 470 w 555"/>
              <a:gd name="T31" fmla="*/ 386 h 438"/>
              <a:gd name="T32" fmla="*/ 512 w 555"/>
              <a:gd name="T33" fmla="*/ 353 h 438"/>
              <a:gd name="T34" fmla="*/ 512 w 555"/>
              <a:gd name="T35" fmla="*/ 84 h 438"/>
              <a:gd name="T36" fmla="*/ 470 w 555"/>
              <a:gd name="T37" fmla="*/ 51 h 438"/>
              <a:gd name="T38" fmla="*/ 84 w 555"/>
              <a:gd name="T39" fmla="*/ 51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55" h="438">
                <a:moveTo>
                  <a:pt x="470" y="437"/>
                </a:moveTo>
                <a:lnTo>
                  <a:pt x="470" y="437"/>
                </a:lnTo>
                <a:cubicBezTo>
                  <a:pt x="84" y="437"/>
                  <a:pt x="84" y="437"/>
                  <a:pt x="84" y="437"/>
                </a:cubicBezTo>
                <a:cubicBezTo>
                  <a:pt x="34" y="437"/>
                  <a:pt x="0" y="395"/>
                  <a:pt x="0" y="353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42"/>
                  <a:pt x="34" y="0"/>
                  <a:pt x="84" y="0"/>
                </a:cubicBezTo>
                <a:cubicBezTo>
                  <a:pt x="470" y="0"/>
                  <a:pt x="470" y="0"/>
                  <a:pt x="470" y="0"/>
                </a:cubicBezTo>
                <a:cubicBezTo>
                  <a:pt x="521" y="0"/>
                  <a:pt x="554" y="42"/>
                  <a:pt x="554" y="84"/>
                </a:cubicBezTo>
                <a:cubicBezTo>
                  <a:pt x="554" y="353"/>
                  <a:pt x="554" y="353"/>
                  <a:pt x="554" y="353"/>
                </a:cubicBezTo>
                <a:cubicBezTo>
                  <a:pt x="554" y="395"/>
                  <a:pt x="521" y="437"/>
                  <a:pt x="470" y="437"/>
                </a:cubicBezTo>
                <a:close/>
                <a:moveTo>
                  <a:pt x="84" y="51"/>
                </a:moveTo>
                <a:lnTo>
                  <a:pt x="84" y="51"/>
                </a:lnTo>
                <a:cubicBezTo>
                  <a:pt x="59" y="51"/>
                  <a:pt x="42" y="67"/>
                  <a:pt x="42" y="84"/>
                </a:cubicBezTo>
                <a:cubicBezTo>
                  <a:pt x="42" y="353"/>
                  <a:pt x="42" y="353"/>
                  <a:pt x="42" y="353"/>
                </a:cubicBezTo>
                <a:cubicBezTo>
                  <a:pt x="42" y="370"/>
                  <a:pt x="59" y="386"/>
                  <a:pt x="84" y="386"/>
                </a:cubicBezTo>
                <a:cubicBezTo>
                  <a:pt x="470" y="386"/>
                  <a:pt x="470" y="386"/>
                  <a:pt x="470" y="386"/>
                </a:cubicBezTo>
                <a:cubicBezTo>
                  <a:pt x="495" y="386"/>
                  <a:pt x="512" y="370"/>
                  <a:pt x="512" y="353"/>
                </a:cubicBezTo>
                <a:cubicBezTo>
                  <a:pt x="512" y="84"/>
                  <a:pt x="512" y="84"/>
                  <a:pt x="512" y="84"/>
                </a:cubicBezTo>
                <a:cubicBezTo>
                  <a:pt x="512" y="67"/>
                  <a:pt x="495" y="51"/>
                  <a:pt x="470" y="51"/>
                </a:cubicBezTo>
                <a:lnTo>
                  <a:pt x="84" y="51"/>
                </a:lnTo>
                <a:close/>
              </a:path>
            </a:pathLst>
          </a:custGeom>
          <a:solidFill>
            <a:srgbClr val="F4F5F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73" name="Freeform 211">
            <a:extLst>
              <a:ext uri="{FF2B5EF4-FFF2-40B4-BE49-F238E27FC236}">
                <a16:creationId xmlns:a16="http://schemas.microsoft.com/office/drawing/2014/main" id="{F629B61C-DBE9-C744-B370-122EBA0E6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3302" y="4636436"/>
            <a:ext cx="174022" cy="19071"/>
          </a:xfrm>
          <a:custGeom>
            <a:avLst/>
            <a:gdLst>
              <a:gd name="T0" fmla="*/ 319 w 320"/>
              <a:gd name="T1" fmla="*/ 33 h 34"/>
              <a:gd name="T2" fmla="*/ 319 w 320"/>
              <a:gd name="T3" fmla="*/ 33 h 34"/>
              <a:gd name="T4" fmla="*/ 17 w 320"/>
              <a:gd name="T5" fmla="*/ 33 h 34"/>
              <a:gd name="T6" fmla="*/ 0 w 320"/>
              <a:gd name="T7" fmla="*/ 17 h 34"/>
              <a:gd name="T8" fmla="*/ 0 w 320"/>
              <a:gd name="T9" fmla="*/ 17 h 34"/>
              <a:gd name="T10" fmla="*/ 17 w 320"/>
              <a:gd name="T11" fmla="*/ 0 h 34"/>
              <a:gd name="T12" fmla="*/ 319 w 320"/>
              <a:gd name="T13" fmla="*/ 0 h 34"/>
              <a:gd name="T14" fmla="*/ 319 w 320"/>
              <a:gd name="T15" fmla="*/ 33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0" h="34">
                <a:moveTo>
                  <a:pt x="319" y="33"/>
                </a:moveTo>
                <a:lnTo>
                  <a:pt x="319" y="33"/>
                </a:lnTo>
                <a:cubicBezTo>
                  <a:pt x="17" y="33"/>
                  <a:pt x="17" y="33"/>
                  <a:pt x="17" y="33"/>
                </a:cubicBezTo>
                <a:cubicBezTo>
                  <a:pt x="8" y="33"/>
                  <a:pt x="0" y="25"/>
                  <a:pt x="0" y="17"/>
                </a:cubicBezTo>
                <a:lnTo>
                  <a:pt x="0" y="17"/>
                </a:lnTo>
                <a:cubicBezTo>
                  <a:pt x="0" y="8"/>
                  <a:pt x="8" y="0"/>
                  <a:pt x="17" y="0"/>
                </a:cubicBezTo>
                <a:cubicBezTo>
                  <a:pt x="319" y="0"/>
                  <a:pt x="319" y="0"/>
                  <a:pt x="319" y="0"/>
                </a:cubicBezTo>
                <a:lnTo>
                  <a:pt x="319" y="33"/>
                </a:lnTo>
              </a:path>
            </a:pathLst>
          </a:custGeom>
          <a:solidFill>
            <a:srgbClr val="F4F5F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74" name="Freeform 212">
            <a:extLst>
              <a:ext uri="{FF2B5EF4-FFF2-40B4-BE49-F238E27FC236}">
                <a16:creationId xmlns:a16="http://schemas.microsoft.com/office/drawing/2014/main" id="{627EF176-8559-7B42-8E01-26D98447B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7544" y="4455260"/>
            <a:ext cx="224084" cy="250306"/>
          </a:xfrm>
          <a:custGeom>
            <a:avLst/>
            <a:gdLst>
              <a:gd name="T0" fmla="*/ 320 w 413"/>
              <a:gd name="T1" fmla="*/ 462 h 463"/>
              <a:gd name="T2" fmla="*/ 320 w 413"/>
              <a:gd name="T3" fmla="*/ 462 h 463"/>
              <a:gd name="T4" fmla="*/ 93 w 413"/>
              <a:gd name="T5" fmla="*/ 462 h 463"/>
              <a:gd name="T6" fmla="*/ 26 w 413"/>
              <a:gd name="T7" fmla="*/ 436 h 463"/>
              <a:gd name="T8" fmla="*/ 0 w 413"/>
              <a:gd name="T9" fmla="*/ 369 h 463"/>
              <a:gd name="T10" fmla="*/ 17 w 413"/>
              <a:gd name="T11" fmla="*/ 67 h 463"/>
              <a:gd name="T12" fmla="*/ 93 w 413"/>
              <a:gd name="T13" fmla="*/ 0 h 463"/>
              <a:gd name="T14" fmla="*/ 320 w 413"/>
              <a:gd name="T15" fmla="*/ 0 h 463"/>
              <a:gd name="T16" fmla="*/ 395 w 413"/>
              <a:gd name="T17" fmla="*/ 67 h 463"/>
              <a:gd name="T18" fmla="*/ 412 w 413"/>
              <a:gd name="T19" fmla="*/ 369 h 463"/>
              <a:gd name="T20" fmla="*/ 387 w 413"/>
              <a:gd name="T21" fmla="*/ 436 h 463"/>
              <a:gd name="T22" fmla="*/ 320 w 413"/>
              <a:gd name="T23" fmla="*/ 462 h 463"/>
              <a:gd name="T24" fmla="*/ 93 w 413"/>
              <a:gd name="T25" fmla="*/ 50 h 463"/>
              <a:gd name="T26" fmla="*/ 93 w 413"/>
              <a:gd name="T27" fmla="*/ 50 h 463"/>
              <a:gd name="T28" fmla="*/ 68 w 413"/>
              <a:gd name="T29" fmla="*/ 67 h 463"/>
              <a:gd name="T30" fmla="*/ 51 w 413"/>
              <a:gd name="T31" fmla="*/ 369 h 463"/>
              <a:gd name="T32" fmla="*/ 59 w 413"/>
              <a:gd name="T33" fmla="*/ 403 h 463"/>
              <a:gd name="T34" fmla="*/ 93 w 413"/>
              <a:gd name="T35" fmla="*/ 420 h 463"/>
              <a:gd name="T36" fmla="*/ 320 w 413"/>
              <a:gd name="T37" fmla="*/ 420 h 463"/>
              <a:gd name="T38" fmla="*/ 353 w 413"/>
              <a:gd name="T39" fmla="*/ 403 h 463"/>
              <a:gd name="T40" fmla="*/ 362 w 413"/>
              <a:gd name="T41" fmla="*/ 369 h 463"/>
              <a:gd name="T42" fmla="*/ 345 w 413"/>
              <a:gd name="T43" fmla="*/ 67 h 463"/>
              <a:gd name="T44" fmla="*/ 320 w 413"/>
              <a:gd name="T45" fmla="*/ 50 h 463"/>
              <a:gd name="T46" fmla="*/ 93 w 413"/>
              <a:gd name="T47" fmla="*/ 50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13" h="463">
                <a:moveTo>
                  <a:pt x="320" y="462"/>
                </a:moveTo>
                <a:lnTo>
                  <a:pt x="320" y="462"/>
                </a:lnTo>
                <a:cubicBezTo>
                  <a:pt x="93" y="462"/>
                  <a:pt x="93" y="462"/>
                  <a:pt x="93" y="462"/>
                </a:cubicBezTo>
                <a:cubicBezTo>
                  <a:pt x="68" y="462"/>
                  <a:pt x="42" y="453"/>
                  <a:pt x="26" y="436"/>
                </a:cubicBezTo>
                <a:cubicBezTo>
                  <a:pt x="9" y="420"/>
                  <a:pt x="0" y="394"/>
                  <a:pt x="0" y="369"/>
                </a:cubicBezTo>
                <a:cubicBezTo>
                  <a:pt x="17" y="67"/>
                  <a:pt x="17" y="67"/>
                  <a:pt x="17" y="67"/>
                </a:cubicBezTo>
                <a:cubicBezTo>
                  <a:pt x="26" y="33"/>
                  <a:pt x="51" y="0"/>
                  <a:pt x="93" y="0"/>
                </a:cubicBezTo>
                <a:cubicBezTo>
                  <a:pt x="320" y="0"/>
                  <a:pt x="320" y="0"/>
                  <a:pt x="320" y="0"/>
                </a:cubicBezTo>
                <a:cubicBezTo>
                  <a:pt x="362" y="0"/>
                  <a:pt x="387" y="33"/>
                  <a:pt x="395" y="67"/>
                </a:cubicBezTo>
                <a:cubicBezTo>
                  <a:pt x="412" y="369"/>
                  <a:pt x="412" y="369"/>
                  <a:pt x="412" y="369"/>
                </a:cubicBezTo>
                <a:cubicBezTo>
                  <a:pt x="412" y="394"/>
                  <a:pt x="404" y="420"/>
                  <a:pt x="387" y="436"/>
                </a:cubicBezTo>
                <a:cubicBezTo>
                  <a:pt x="370" y="453"/>
                  <a:pt x="345" y="462"/>
                  <a:pt x="320" y="462"/>
                </a:cubicBezTo>
                <a:close/>
                <a:moveTo>
                  <a:pt x="93" y="50"/>
                </a:moveTo>
                <a:lnTo>
                  <a:pt x="93" y="50"/>
                </a:lnTo>
                <a:cubicBezTo>
                  <a:pt x="76" y="50"/>
                  <a:pt x="68" y="59"/>
                  <a:pt x="68" y="67"/>
                </a:cubicBezTo>
                <a:cubicBezTo>
                  <a:pt x="51" y="369"/>
                  <a:pt x="51" y="369"/>
                  <a:pt x="51" y="369"/>
                </a:cubicBezTo>
                <a:cubicBezTo>
                  <a:pt x="51" y="386"/>
                  <a:pt x="51" y="394"/>
                  <a:pt x="59" y="403"/>
                </a:cubicBezTo>
                <a:cubicBezTo>
                  <a:pt x="68" y="411"/>
                  <a:pt x="85" y="420"/>
                  <a:pt x="93" y="420"/>
                </a:cubicBezTo>
                <a:cubicBezTo>
                  <a:pt x="320" y="420"/>
                  <a:pt x="320" y="420"/>
                  <a:pt x="320" y="420"/>
                </a:cubicBezTo>
                <a:cubicBezTo>
                  <a:pt x="328" y="420"/>
                  <a:pt x="345" y="411"/>
                  <a:pt x="353" y="403"/>
                </a:cubicBezTo>
                <a:cubicBezTo>
                  <a:pt x="362" y="394"/>
                  <a:pt x="362" y="386"/>
                  <a:pt x="362" y="369"/>
                </a:cubicBezTo>
                <a:cubicBezTo>
                  <a:pt x="345" y="67"/>
                  <a:pt x="345" y="67"/>
                  <a:pt x="345" y="67"/>
                </a:cubicBezTo>
                <a:cubicBezTo>
                  <a:pt x="345" y="59"/>
                  <a:pt x="336" y="50"/>
                  <a:pt x="320" y="50"/>
                </a:cubicBezTo>
                <a:lnTo>
                  <a:pt x="93" y="50"/>
                </a:lnTo>
                <a:close/>
              </a:path>
            </a:pathLst>
          </a:custGeom>
          <a:solidFill>
            <a:srgbClr val="F4F5F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75" name="Freeform 213">
            <a:extLst>
              <a:ext uri="{FF2B5EF4-FFF2-40B4-BE49-F238E27FC236}">
                <a16:creationId xmlns:a16="http://schemas.microsoft.com/office/drawing/2014/main" id="{79478000-E9E6-E94A-A884-4E761C28E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7142" y="4395663"/>
            <a:ext cx="109658" cy="119194"/>
          </a:xfrm>
          <a:custGeom>
            <a:avLst/>
            <a:gdLst>
              <a:gd name="T0" fmla="*/ 176 w 202"/>
              <a:gd name="T1" fmla="*/ 218 h 219"/>
              <a:gd name="T2" fmla="*/ 176 w 202"/>
              <a:gd name="T3" fmla="*/ 218 h 219"/>
              <a:gd name="T4" fmla="*/ 176 w 202"/>
              <a:gd name="T5" fmla="*/ 218 h 219"/>
              <a:gd name="T6" fmla="*/ 151 w 202"/>
              <a:gd name="T7" fmla="*/ 193 h 219"/>
              <a:gd name="T8" fmla="*/ 151 w 202"/>
              <a:gd name="T9" fmla="*/ 109 h 219"/>
              <a:gd name="T10" fmla="*/ 100 w 202"/>
              <a:gd name="T11" fmla="*/ 50 h 219"/>
              <a:gd name="T12" fmla="*/ 42 w 202"/>
              <a:gd name="T13" fmla="*/ 109 h 219"/>
              <a:gd name="T14" fmla="*/ 42 w 202"/>
              <a:gd name="T15" fmla="*/ 193 h 219"/>
              <a:gd name="T16" fmla="*/ 16 w 202"/>
              <a:gd name="T17" fmla="*/ 218 h 219"/>
              <a:gd name="T18" fmla="*/ 16 w 202"/>
              <a:gd name="T19" fmla="*/ 218 h 219"/>
              <a:gd name="T20" fmla="*/ 0 w 202"/>
              <a:gd name="T21" fmla="*/ 193 h 219"/>
              <a:gd name="T22" fmla="*/ 0 w 202"/>
              <a:gd name="T23" fmla="*/ 109 h 219"/>
              <a:gd name="T24" fmla="*/ 92 w 202"/>
              <a:gd name="T25" fmla="*/ 8 h 219"/>
              <a:gd name="T26" fmla="*/ 201 w 202"/>
              <a:gd name="T27" fmla="*/ 109 h 219"/>
              <a:gd name="T28" fmla="*/ 201 w 202"/>
              <a:gd name="T29" fmla="*/ 193 h 219"/>
              <a:gd name="T30" fmla="*/ 176 w 202"/>
              <a:gd name="T31" fmla="*/ 218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02" h="219">
                <a:moveTo>
                  <a:pt x="176" y="218"/>
                </a:moveTo>
                <a:lnTo>
                  <a:pt x="176" y="218"/>
                </a:lnTo>
                <a:lnTo>
                  <a:pt x="176" y="218"/>
                </a:lnTo>
                <a:cubicBezTo>
                  <a:pt x="168" y="218"/>
                  <a:pt x="151" y="210"/>
                  <a:pt x="151" y="193"/>
                </a:cubicBezTo>
                <a:cubicBezTo>
                  <a:pt x="151" y="109"/>
                  <a:pt x="151" y="109"/>
                  <a:pt x="151" y="109"/>
                </a:cubicBezTo>
                <a:cubicBezTo>
                  <a:pt x="151" y="84"/>
                  <a:pt x="134" y="59"/>
                  <a:pt x="100" y="50"/>
                </a:cubicBezTo>
                <a:cubicBezTo>
                  <a:pt x="67" y="50"/>
                  <a:pt x="42" y="75"/>
                  <a:pt x="42" y="109"/>
                </a:cubicBezTo>
                <a:cubicBezTo>
                  <a:pt x="42" y="193"/>
                  <a:pt x="42" y="193"/>
                  <a:pt x="42" y="193"/>
                </a:cubicBezTo>
                <a:cubicBezTo>
                  <a:pt x="42" y="210"/>
                  <a:pt x="33" y="218"/>
                  <a:pt x="16" y="218"/>
                </a:cubicBezTo>
                <a:lnTo>
                  <a:pt x="16" y="218"/>
                </a:lnTo>
                <a:cubicBezTo>
                  <a:pt x="8" y="218"/>
                  <a:pt x="0" y="210"/>
                  <a:pt x="0" y="193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59"/>
                  <a:pt x="42" y="8"/>
                  <a:pt x="92" y="8"/>
                </a:cubicBezTo>
                <a:cubicBezTo>
                  <a:pt x="151" y="0"/>
                  <a:pt x="201" y="50"/>
                  <a:pt x="201" y="109"/>
                </a:cubicBezTo>
                <a:cubicBezTo>
                  <a:pt x="201" y="193"/>
                  <a:pt x="201" y="193"/>
                  <a:pt x="201" y="193"/>
                </a:cubicBezTo>
                <a:cubicBezTo>
                  <a:pt x="201" y="210"/>
                  <a:pt x="193" y="218"/>
                  <a:pt x="176" y="218"/>
                </a:cubicBezTo>
              </a:path>
            </a:pathLst>
          </a:custGeom>
          <a:solidFill>
            <a:srgbClr val="F4F5F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76" name="Freeform 214">
            <a:extLst>
              <a:ext uri="{FF2B5EF4-FFF2-40B4-BE49-F238E27FC236}">
                <a16:creationId xmlns:a16="http://schemas.microsoft.com/office/drawing/2014/main" id="{B925E988-330B-3946-BC03-043EF36CF0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8254" y="5494632"/>
            <a:ext cx="200246" cy="23839"/>
          </a:xfrm>
          <a:custGeom>
            <a:avLst/>
            <a:gdLst>
              <a:gd name="T0" fmla="*/ 370 w 371"/>
              <a:gd name="T1" fmla="*/ 43 h 44"/>
              <a:gd name="T2" fmla="*/ 0 w 371"/>
              <a:gd name="T3" fmla="*/ 43 h 44"/>
              <a:gd name="T4" fmla="*/ 0 w 371"/>
              <a:gd name="T5" fmla="*/ 0 h 44"/>
              <a:gd name="T6" fmla="*/ 370 w 371"/>
              <a:gd name="T7" fmla="*/ 0 h 44"/>
              <a:gd name="T8" fmla="*/ 370 w 371"/>
              <a:gd name="T9" fmla="*/ 43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1" h="44">
                <a:moveTo>
                  <a:pt x="370" y="43"/>
                </a:moveTo>
                <a:lnTo>
                  <a:pt x="0" y="43"/>
                </a:lnTo>
                <a:lnTo>
                  <a:pt x="0" y="0"/>
                </a:lnTo>
                <a:lnTo>
                  <a:pt x="370" y="0"/>
                </a:lnTo>
                <a:lnTo>
                  <a:pt x="370" y="43"/>
                </a:lnTo>
              </a:path>
            </a:pathLst>
          </a:custGeom>
          <a:solidFill>
            <a:srgbClr val="F4F5F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77" name="Freeform 215">
            <a:extLst>
              <a:ext uri="{FF2B5EF4-FFF2-40B4-BE49-F238E27FC236}">
                <a16:creationId xmlns:a16="http://schemas.microsoft.com/office/drawing/2014/main" id="{20E42F05-DC82-9643-AA57-170B0E3318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7729" y="5239556"/>
            <a:ext cx="281298" cy="278914"/>
          </a:xfrm>
          <a:custGeom>
            <a:avLst/>
            <a:gdLst>
              <a:gd name="T0" fmla="*/ 445 w 521"/>
              <a:gd name="T1" fmla="*/ 513 h 514"/>
              <a:gd name="T2" fmla="*/ 445 w 521"/>
              <a:gd name="T3" fmla="*/ 513 h 514"/>
              <a:gd name="T4" fmla="*/ 445 w 521"/>
              <a:gd name="T5" fmla="*/ 470 h 514"/>
              <a:gd name="T6" fmla="*/ 470 w 521"/>
              <a:gd name="T7" fmla="*/ 445 h 514"/>
              <a:gd name="T8" fmla="*/ 470 w 521"/>
              <a:gd name="T9" fmla="*/ 403 h 514"/>
              <a:gd name="T10" fmla="*/ 167 w 521"/>
              <a:gd name="T11" fmla="*/ 403 h 514"/>
              <a:gd name="T12" fmla="*/ 167 w 521"/>
              <a:gd name="T13" fmla="*/ 429 h 514"/>
              <a:gd name="T14" fmla="*/ 84 w 521"/>
              <a:gd name="T15" fmla="*/ 513 h 514"/>
              <a:gd name="T16" fmla="*/ 0 w 521"/>
              <a:gd name="T17" fmla="*/ 429 h 514"/>
              <a:gd name="T18" fmla="*/ 0 w 521"/>
              <a:gd name="T19" fmla="*/ 34 h 514"/>
              <a:gd name="T20" fmla="*/ 42 w 521"/>
              <a:gd name="T21" fmla="*/ 0 h 514"/>
              <a:gd name="T22" fmla="*/ 403 w 521"/>
              <a:gd name="T23" fmla="*/ 0 h 514"/>
              <a:gd name="T24" fmla="*/ 436 w 521"/>
              <a:gd name="T25" fmla="*/ 34 h 514"/>
              <a:gd name="T26" fmla="*/ 436 w 521"/>
              <a:gd name="T27" fmla="*/ 361 h 514"/>
              <a:gd name="T28" fmla="*/ 495 w 521"/>
              <a:gd name="T29" fmla="*/ 361 h 514"/>
              <a:gd name="T30" fmla="*/ 520 w 521"/>
              <a:gd name="T31" fmla="*/ 378 h 514"/>
              <a:gd name="T32" fmla="*/ 520 w 521"/>
              <a:gd name="T33" fmla="*/ 445 h 514"/>
              <a:gd name="T34" fmla="*/ 445 w 521"/>
              <a:gd name="T35" fmla="*/ 513 h 514"/>
              <a:gd name="T36" fmla="*/ 50 w 521"/>
              <a:gd name="T37" fmla="*/ 42 h 514"/>
              <a:gd name="T38" fmla="*/ 50 w 521"/>
              <a:gd name="T39" fmla="*/ 42 h 514"/>
              <a:gd name="T40" fmla="*/ 50 w 521"/>
              <a:gd name="T41" fmla="*/ 429 h 514"/>
              <a:gd name="T42" fmla="*/ 84 w 521"/>
              <a:gd name="T43" fmla="*/ 470 h 514"/>
              <a:gd name="T44" fmla="*/ 126 w 521"/>
              <a:gd name="T45" fmla="*/ 429 h 514"/>
              <a:gd name="T46" fmla="*/ 126 w 521"/>
              <a:gd name="T47" fmla="*/ 378 h 514"/>
              <a:gd name="T48" fmla="*/ 142 w 521"/>
              <a:gd name="T49" fmla="*/ 361 h 514"/>
              <a:gd name="T50" fmla="*/ 394 w 521"/>
              <a:gd name="T51" fmla="*/ 361 h 514"/>
              <a:gd name="T52" fmla="*/ 394 w 521"/>
              <a:gd name="T53" fmla="*/ 42 h 514"/>
              <a:gd name="T54" fmla="*/ 50 w 521"/>
              <a:gd name="T55" fmla="*/ 42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21" h="514">
                <a:moveTo>
                  <a:pt x="445" y="513"/>
                </a:moveTo>
                <a:lnTo>
                  <a:pt x="445" y="513"/>
                </a:lnTo>
                <a:cubicBezTo>
                  <a:pt x="445" y="470"/>
                  <a:pt x="445" y="470"/>
                  <a:pt x="445" y="470"/>
                </a:cubicBezTo>
                <a:cubicBezTo>
                  <a:pt x="461" y="470"/>
                  <a:pt x="470" y="454"/>
                  <a:pt x="470" y="445"/>
                </a:cubicBezTo>
                <a:cubicBezTo>
                  <a:pt x="470" y="403"/>
                  <a:pt x="470" y="403"/>
                  <a:pt x="470" y="403"/>
                </a:cubicBezTo>
                <a:cubicBezTo>
                  <a:pt x="167" y="403"/>
                  <a:pt x="167" y="403"/>
                  <a:pt x="167" y="403"/>
                </a:cubicBezTo>
                <a:cubicBezTo>
                  <a:pt x="167" y="429"/>
                  <a:pt x="167" y="429"/>
                  <a:pt x="167" y="429"/>
                </a:cubicBezTo>
                <a:cubicBezTo>
                  <a:pt x="167" y="479"/>
                  <a:pt x="126" y="513"/>
                  <a:pt x="84" y="513"/>
                </a:cubicBezTo>
                <a:cubicBezTo>
                  <a:pt x="42" y="513"/>
                  <a:pt x="0" y="479"/>
                  <a:pt x="0" y="429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17"/>
                  <a:pt x="16" y="0"/>
                  <a:pt x="42" y="0"/>
                </a:cubicBezTo>
                <a:cubicBezTo>
                  <a:pt x="403" y="0"/>
                  <a:pt x="403" y="0"/>
                  <a:pt x="403" y="0"/>
                </a:cubicBezTo>
                <a:cubicBezTo>
                  <a:pt x="419" y="0"/>
                  <a:pt x="436" y="17"/>
                  <a:pt x="436" y="34"/>
                </a:cubicBezTo>
                <a:cubicBezTo>
                  <a:pt x="436" y="361"/>
                  <a:pt x="436" y="361"/>
                  <a:pt x="436" y="361"/>
                </a:cubicBezTo>
                <a:cubicBezTo>
                  <a:pt x="495" y="361"/>
                  <a:pt x="495" y="361"/>
                  <a:pt x="495" y="361"/>
                </a:cubicBezTo>
                <a:cubicBezTo>
                  <a:pt x="503" y="361"/>
                  <a:pt x="520" y="370"/>
                  <a:pt x="520" y="378"/>
                </a:cubicBezTo>
                <a:cubicBezTo>
                  <a:pt x="520" y="445"/>
                  <a:pt x="520" y="445"/>
                  <a:pt x="520" y="445"/>
                </a:cubicBezTo>
                <a:cubicBezTo>
                  <a:pt x="520" y="479"/>
                  <a:pt x="487" y="513"/>
                  <a:pt x="445" y="513"/>
                </a:cubicBezTo>
                <a:close/>
                <a:moveTo>
                  <a:pt x="50" y="42"/>
                </a:moveTo>
                <a:lnTo>
                  <a:pt x="50" y="42"/>
                </a:lnTo>
                <a:cubicBezTo>
                  <a:pt x="50" y="429"/>
                  <a:pt x="50" y="429"/>
                  <a:pt x="50" y="429"/>
                </a:cubicBezTo>
                <a:cubicBezTo>
                  <a:pt x="50" y="454"/>
                  <a:pt x="67" y="470"/>
                  <a:pt x="84" y="470"/>
                </a:cubicBezTo>
                <a:cubicBezTo>
                  <a:pt x="109" y="470"/>
                  <a:pt x="126" y="454"/>
                  <a:pt x="126" y="429"/>
                </a:cubicBezTo>
                <a:cubicBezTo>
                  <a:pt x="126" y="378"/>
                  <a:pt x="126" y="378"/>
                  <a:pt x="126" y="378"/>
                </a:cubicBezTo>
                <a:cubicBezTo>
                  <a:pt x="126" y="370"/>
                  <a:pt x="134" y="361"/>
                  <a:pt x="142" y="361"/>
                </a:cubicBezTo>
                <a:cubicBezTo>
                  <a:pt x="394" y="361"/>
                  <a:pt x="394" y="361"/>
                  <a:pt x="394" y="361"/>
                </a:cubicBezTo>
                <a:cubicBezTo>
                  <a:pt x="394" y="42"/>
                  <a:pt x="394" y="42"/>
                  <a:pt x="394" y="42"/>
                </a:cubicBezTo>
                <a:lnTo>
                  <a:pt x="50" y="42"/>
                </a:lnTo>
                <a:close/>
              </a:path>
            </a:pathLst>
          </a:custGeom>
          <a:solidFill>
            <a:srgbClr val="F4F5F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78" name="Freeform 216">
            <a:extLst>
              <a:ext uri="{FF2B5EF4-FFF2-40B4-BE49-F238E27FC236}">
                <a16:creationId xmlns:a16="http://schemas.microsoft.com/office/drawing/2014/main" id="{9EA28646-3FFB-0649-BA02-DA2C222678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7325" y="5308690"/>
            <a:ext cx="119194" cy="19071"/>
          </a:xfrm>
          <a:custGeom>
            <a:avLst/>
            <a:gdLst>
              <a:gd name="T0" fmla="*/ 201 w 219"/>
              <a:gd name="T1" fmla="*/ 34 h 35"/>
              <a:gd name="T2" fmla="*/ 201 w 219"/>
              <a:gd name="T3" fmla="*/ 34 h 35"/>
              <a:gd name="T4" fmla="*/ 17 w 219"/>
              <a:gd name="T5" fmla="*/ 34 h 35"/>
              <a:gd name="T6" fmla="*/ 0 w 219"/>
              <a:gd name="T7" fmla="*/ 17 h 35"/>
              <a:gd name="T8" fmla="*/ 0 w 219"/>
              <a:gd name="T9" fmla="*/ 17 h 35"/>
              <a:gd name="T10" fmla="*/ 17 w 219"/>
              <a:gd name="T11" fmla="*/ 0 h 35"/>
              <a:gd name="T12" fmla="*/ 201 w 219"/>
              <a:gd name="T13" fmla="*/ 0 h 35"/>
              <a:gd name="T14" fmla="*/ 218 w 219"/>
              <a:gd name="T15" fmla="*/ 17 h 35"/>
              <a:gd name="T16" fmla="*/ 218 w 219"/>
              <a:gd name="T17" fmla="*/ 17 h 35"/>
              <a:gd name="T18" fmla="*/ 201 w 219"/>
              <a:gd name="T19" fmla="*/ 34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9" h="35">
                <a:moveTo>
                  <a:pt x="201" y="34"/>
                </a:moveTo>
                <a:lnTo>
                  <a:pt x="201" y="34"/>
                </a:lnTo>
                <a:cubicBezTo>
                  <a:pt x="17" y="34"/>
                  <a:pt x="17" y="34"/>
                  <a:pt x="17" y="34"/>
                </a:cubicBezTo>
                <a:cubicBezTo>
                  <a:pt x="8" y="34"/>
                  <a:pt x="0" y="26"/>
                  <a:pt x="0" y="17"/>
                </a:cubicBezTo>
                <a:lnTo>
                  <a:pt x="0" y="17"/>
                </a:lnTo>
                <a:cubicBezTo>
                  <a:pt x="0" y="9"/>
                  <a:pt x="8" y="0"/>
                  <a:pt x="17" y="0"/>
                </a:cubicBezTo>
                <a:cubicBezTo>
                  <a:pt x="201" y="0"/>
                  <a:pt x="201" y="0"/>
                  <a:pt x="201" y="0"/>
                </a:cubicBezTo>
                <a:cubicBezTo>
                  <a:pt x="210" y="0"/>
                  <a:pt x="218" y="9"/>
                  <a:pt x="218" y="17"/>
                </a:cubicBezTo>
                <a:lnTo>
                  <a:pt x="218" y="17"/>
                </a:lnTo>
                <a:cubicBezTo>
                  <a:pt x="218" y="26"/>
                  <a:pt x="210" y="34"/>
                  <a:pt x="201" y="34"/>
                </a:cubicBezTo>
              </a:path>
            </a:pathLst>
          </a:custGeom>
          <a:solidFill>
            <a:srgbClr val="F4F5F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79" name="Freeform 217">
            <a:extLst>
              <a:ext uri="{FF2B5EF4-FFF2-40B4-BE49-F238E27FC236}">
                <a16:creationId xmlns:a16="http://schemas.microsoft.com/office/drawing/2014/main" id="{66F23E66-BAA3-9D40-B79A-C93DAD4FD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7325" y="5344447"/>
            <a:ext cx="119194" cy="19071"/>
          </a:xfrm>
          <a:custGeom>
            <a:avLst/>
            <a:gdLst>
              <a:gd name="T0" fmla="*/ 201 w 219"/>
              <a:gd name="T1" fmla="*/ 34 h 35"/>
              <a:gd name="T2" fmla="*/ 201 w 219"/>
              <a:gd name="T3" fmla="*/ 34 h 35"/>
              <a:gd name="T4" fmla="*/ 17 w 219"/>
              <a:gd name="T5" fmla="*/ 34 h 35"/>
              <a:gd name="T6" fmla="*/ 0 w 219"/>
              <a:gd name="T7" fmla="*/ 17 h 35"/>
              <a:gd name="T8" fmla="*/ 0 w 219"/>
              <a:gd name="T9" fmla="*/ 17 h 35"/>
              <a:gd name="T10" fmla="*/ 17 w 219"/>
              <a:gd name="T11" fmla="*/ 0 h 35"/>
              <a:gd name="T12" fmla="*/ 201 w 219"/>
              <a:gd name="T13" fmla="*/ 0 h 35"/>
              <a:gd name="T14" fmla="*/ 218 w 219"/>
              <a:gd name="T15" fmla="*/ 17 h 35"/>
              <a:gd name="T16" fmla="*/ 218 w 219"/>
              <a:gd name="T17" fmla="*/ 17 h 35"/>
              <a:gd name="T18" fmla="*/ 201 w 219"/>
              <a:gd name="T19" fmla="*/ 34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9" h="35">
                <a:moveTo>
                  <a:pt x="201" y="34"/>
                </a:moveTo>
                <a:lnTo>
                  <a:pt x="201" y="34"/>
                </a:lnTo>
                <a:cubicBezTo>
                  <a:pt x="17" y="34"/>
                  <a:pt x="17" y="34"/>
                  <a:pt x="17" y="34"/>
                </a:cubicBezTo>
                <a:cubicBezTo>
                  <a:pt x="8" y="34"/>
                  <a:pt x="0" y="26"/>
                  <a:pt x="0" y="17"/>
                </a:cubicBezTo>
                <a:lnTo>
                  <a:pt x="0" y="17"/>
                </a:lnTo>
                <a:cubicBezTo>
                  <a:pt x="0" y="9"/>
                  <a:pt x="8" y="0"/>
                  <a:pt x="17" y="0"/>
                </a:cubicBezTo>
                <a:cubicBezTo>
                  <a:pt x="201" y="0"/>
                  <a:pt x="201" y="0"/>
                  <a:pt x="201" y="0"/>
                </a:cubicBezTo>
                <a:cubicBezTo>
                  <a:pt x="210" y="0"/>
                  <a:pt x="218" y="9"/>
                  <a:pt x="218" y="17"/>
                </a:cubicBezTo>
                <a:lnTo>
                  <a:pt x="218" y="17"/>
                </a:lnTo>
                <a:cubicBezTo>
                  <a:pt x="218" y="26"/>
                  <a:pt x="210" y="34"/>
                  <a:pt x="201" y="34"/>
                </a:cubicBezTo>
              </a:path>
            </a:pathLst>
          </a:custGeom>
          <a:solidFill>
            <a:srgbClr val="F4F5F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80" name="Freeform 218">
            <a:extLst>
              <a:ext uri="{FF2B5EF4-FFF2-40B4-BE49-F238E27FC236}">
                <a16:creationId xmlns:a16="http://schemas.microsoft.com/office/drawing/2014/main" id="{A193EBAA-B218-7348-919E-C677D60669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7325" y="5384974"/>
            <a:ext cx="73901" cy="19071"/>
          </a:xfrm>
          <a:custGeom>
            <a:avLst/>
            <a:gdLst>
              <a:gd name="T0" fmla="*/ 117 w 135"/>
              <a:gd name="T1" fmla="*/ 34 h 35"/>
              <a:gd name="T2" fmla="*/ 117 w 135"/>
              <a:gd name="T3" fmla="*/ 34 h 35"/>
              <a:gd name="T4" fmla="*/ 17 w 135"/>
              <a:gd name="T5" fmla="*/ 34 h 35"/>
              <a:gd name="T6" fmla="*/ 0 w 135"/>
              <a:gd name="T7" fmla="*/ 17 h 35"/>
              <a:gd name="T8" fmla="*/ 0 w 135"/>
              <a:gd name="T9" fmla="*/ 17 h 35"/>
              <a:gd name="T10" fmla="*/ 17 w 135"/>
              <a:gd name="T11" fmla="*/ 0 h 35"/>
              <a:gd name="T12" fmla="*/ 117 w 135"/>
              <a:gd name="T13" fmla="*/ 0 h 35"/>
              <a:gd name="T14" fmla="*/ 134 w 135"/>
              <a:gd name="T15" fmla="*/ 17 h 35"/>
              <a:gd name="T16" fmla="*/ 134 w 135"/>
              <a:gd name="T17" fmla="*/ 17 h 35"/>
              <a:gd name="T18" fmla="*/ 117 w 135"/>
              <a:gd name="T19" fmla="*/ 34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5" h="35">
                <a:moveTo>
                  <a:pt x="117" y="34"/>
                </a:moveTo>
                <a:lnTo>
                  <a:pt x="117" y="34"/>
                </a:lnTo>
                <a:cubicBezTo>
                  <a:pt x="17" y="34"/>
                  <a:pt x="17" y="34"/>
                  <a:pt x="17" y="34"/>
                </a:cubicBezTo>
                <a:cubicBezTo>
                  <a:pt x="8" y="34"/>
                  <a:pt x="0" y="25"/>
                  <a:pt x="0" y="17"/>
                </a:cubicBezTo>
                <a:lnTo>
                  <a:pt x="0" y="17"/>
                </a:lnTo>
                <a:cubicBezTo>
                  <a:pt x="0" y="0"/>
                  <a:pt x="8" y="0"/>
                  <a:pt x="17" y="0"/>
                </a:cubicBezTo>
                <a:cubicBezTo>
                  <a:pt x="117" y="0"/>
                  <a:pt x="117" y="0"/>
                  <a:pt x="117" y="0"/>
                </a:cubicBezTo>
                <a:cubicBezTo>
                  <a:pt x="134" y="0"/>
                  <a:pt x="134" y="0"/>
                  <a:pt x="134" y="17"/>
                </a:cubicBezTo>
                <a:lnTo>
                  <a:pt x="134" y="17"/>
                </a:lnTo>
                <a:cubicBezTo>
                  <a:pt x="134" y="25"/>
                  <a:pt x="134" y="34"/>
                  <a:pt x="117" y="34"/>
                </a:cubicBezTo>
              </a:path>
            </a:pathLst>
          </a:custGeom>
          <a:solidFill>
            <a:srgbClr val="F4F5F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grpSp>
        <p:nvGrpSpPr>
          <p:cNvPr id="81" name="Grupo 341">
            <a:extLst>
              <a:ext uri="{FF2B5EF4-FFF2-40B4-BE49-F238E27FC236}">
                <a16:creationId xmlns:a16="http://schemas.microsoft.com/office/drawing/2014/main" id="{71B953F6-725D-8B48-8EDA-C4E57F4FEE3E}"/>
              </a:ext>
            </a:extLst>
          </p:cNvPr>
          <p:cNvGrpSpPr/>
          <p:nvPr/>
        </p:nvGrpSpPr>
        <p:grpSpPr>
          <a:xfrm>
            <a:off x="518178" y="2291719"/>
            <a:ext cx="4228434" cy="1294788"/>
            <a:chOff x="1302558" y="2036694"/>
            <a:chExt cx="4228434" cy="1294788"/>
          </a:xfrm>
        </p:grpSpPr>
        <p:sp>
          <p:nvSpPr>
            <p:cNvPr id="82" name="CuadroTexto 342">
              <a:extLst>
                <a:ext uri="{FF2B5EF4-FFF2-40B4-BE49-F238E27FC236}">
                  <a16:creationId xmlns:a16="http://schemas.microsoft.com/office/drawing/2014/main" id="{22C386D9-D26A-1A49-A1CE-F932CF54BBE8}"/>
                </a:ext>
              </a:extLst>
            </p:cNvPr>
            <p:cNvSpPr txBox="1"/>
            <p:nvPr/>
          </p:nvSpPr>
          <p:spPr>
            <a:xfrm>
              <a:off x="1302558" y="2036694"/>
              <a:ext cx="4070185" cy="6617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>
                  <a:solidFill>
                    <a:srgbClr val="131414"/>
                  </a:solidFill>
                  <a:latin typeface="Funnel Display" charset="0"/>
                  <a:ea typeface="Poppins" charset="0"/>
                  <a:cs typeface="Poppins" charset="0"/>
                </a:rPr>
                <a:t>Pyramid Diagram</a:t>
              </a:r>
            </a:p>
          </p:txBody>
        </p:sp>
        <p:sp>
          <p:nvSpPr>
            <p:cNvPr id="83" name="CuadroTexto 343">
              <a:extLst>
                <a:ext uri="{FF2B5EF4-FFF2-40B4-BE49-F238E27FC236}">
                  <a16:creationId xmlns:a16="http://schemas.microsoft.com/office/drawing/2014/main" id="{D818D1E4-DBFE-5E48-8F76-D486F94F68A8}"/>
                </a:ext>
              </a:extLst>
            </p:cNvPr>
            <p:cNvSpPr txBox="1"/>
            <p:nvPr/>
          </p:nvSpPr>
          <p:spPr>
            <a:xfrm>
              <a:off x="1319828" y="2731318"/>
              <a:ext cx="421116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Poppins" panose="020F0502020204030203" pitchFamily="34" charset="0"/>
                  <a:ea typeface="Poppins" panose="020F0502020204030203" pitchFamily="34" charset="0"/>
                  <a:cs typeface="Poppins" panose="020F0502020204030203" pitchFamily="34" charset="0"/>
                </a:rPr>
                <a:t>Add a short description here.</a:t>
              </a:r>
            </a:p>
          </p:txBody>
        </p:sp>
      </p:grpSp>
      <p:sp>
        <p:nvSpPr>
          <p:cNvPr id="84" name="CuadroTexto 395">
            <a:extLst>
              <a:ext uri="{FF2B5EF4-FFF2-40B4-BE49-F238E27FC236}">
                <a16:creationId xmlns:a16="http://schemas.microsoft.com/office/drawing/2014/main" id="{3D8D04BC-A795-7041-9049-ABA5C2896408}"/>
              </a:ext>
            </a:extLst>
          </p:cNvPr>
          <p:cNvSpPr txBox="1"/>
          <p:nvPr/>
        </p:nvSpPr>
        <p:spPr>
          <a:xfrm>
            <a:off x="10276629" y="1588145"/>
            <a:ext cx="11588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131414"/>
                </a:solidFill>
                <a:latin typeface="Poppins" charset="0"/>
                <a:ea typeface="Poppins" charset="0"/>
                <a:cs typeface="Poppins" charset="0"/>
              </a:rPr>
              <a:t>Strategy</a:t>
            </a:r>
          </a:p>
        </p:txBody>
      </p:sp>
      <p:sp>
        <p:nvSpPr>
          <p:cNvPr id="85" name="Rectangle 56">
            <a:extLst>
              <a:ext uri="{FF2B5EF4-FFF2-40B4-BE49-F238E27FC236}">
                <a16:creationId xmlns:a16="http://schemas.microsoft.com/office/drawing/2014/main" id="{474702A5-380C-484B-BFA9-405553CBE8DC}"/>
              </a:ext>
            </a:extLst>
          </p:cNvPr>
          <p:cNvSpPr/>
          <p:nvPr/>
        </p:nvSpPr>
        <p:spPr>
          <a:xfrm>
            <a:off x="10276032" y="1780934"/>
            <a:ext cx="159231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latin typeface="Poppins" panose="020F0502020204030203" pitchFamily="34" charset="0"/>
                <a:ea typeface="Poppins" panose="020F0502020204030203" pitchFamily="34" charset="0"/>
                <a:cs typeface="Poppins" panose="020F0502020204030203" pitchFamily="34" charset="0"/>
              </a:rPr>
              <a:t>Add a short description here.</a:t>
            </a:r>
          </a:p>
          <a:p>
            <a:endParaRPr lang="en-US" sz="900" dirty="0">
              <a:latin typeface="Poppins" panose="020F0502020204030203" pitchFamily="34" charset="0"/>
              <a:ea typeface="Poppins" panose="020F0502020204030203" pitchFamily="34" charset="0"/>
              <a:cs typeface="Poppins" panose="020F0502020204030203" pitchFamily="34" charset="0"/>
            </a:endParaRPr>
          </a:p>
        </p:txBody>
      </p:sp>
      <p:sp>
        <p:nvSpPr>
          <p:cNvPr id="86" name="CuadroTexto 395">
            <a:extLst>
              <a:ext uri="{FF2B5EF4-FFF2-40B4-BE49-F238E27FC236}">
                <a16:creationId xmlns:a16="http://schemas.microsoft.com/office/drawing/2014/main" id="{3335B398-8C89-3043-B9A1-BAF8D54E5CC3}"/>
              </a:ext>
            </a:extLst>
          </p:cNvPr>
          <p:cNvSpPr txBox="1"/>
          <p:nvPr/>
        </p:nvSpPr>
        <p:spPr>
          <a:xfrm>
            <a:off x="10276629" y="2536744"/>
            <a:ext cx="11588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131414"/>
                </a:solidFill>
                <a:latin typeface="Poppins" charset="0"/>
                <a:ea typeface="Poppins" charset="0"/>
                <a:cs typeface="Poppins" charset="0"/>
              </a:rPr>
              <a:t>Structure</a:t>
            </a:r>
          </a:p>
        </p:txBody>
      </p:sp>
      <p:sp>
        <p:nvSpPr>
          <p:cNvPr id="87" name="Rectangle 56">
            <a:extLst>
              <a:ext uri="{FF2B5EF4-FFF2-40B4-BE49-F238E27FC236}">
                <a16:creationId xmlns:a16="http://schemas.microsoft.com/office/drawing/2014/main" id="{D7059BDE-26B0-BF47-9512-814B4E5AB221}"/>
              </a:ext>
            </a:extLst>
          </p:cNvPr>
          <p:cNvSpPr/>
          <p:nvPr/>
        </p:nvSpPr>
        <p:spPr>
          <a:xfrm>
            <a:off x="10276031" y="2729533"/>
            <a:ext cx="159231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latin typeface="Poppins" panose="020F0502020204030203" pitchFamily="34" charset="0"/>
                <a:ea typeface="Poppins" panose="020F0502020204030203" pitchFamily="34" charset="0"/>
                <a:cs typeface="Poppins" panose="020F0502020204030203" pitchFamily="34" charset="0"/>
              </a:rPr>
              <a:t>Add a short description here.</a:t>
            </a:r>
          </a:p>
          <a:p>
            <a:endParaRPr lang="en-US" sz="900" dirty="0">
              <a:latin typeface="Poppins" panose="020F0502020204030203" pitchFamily="34" charset="0"/>
              <a:ea typeface="Poppins" panose="020F0502020204030203" pitchFamily="34" charset="0"/>
              <a:cs typeface="Poppins" panose="020F0502020204030203" pitchFamily="34" charset="0"/>
            </a:endParaRPr>
          </a:p>
        </p:txBody>
      </p:sp>
      <p:sp>
        <p:nvSpPr>
          <p:cNvPr id="88" name="CuadroTexto 395">
            <a:extLst>
              <a:ext uri="{FF2B5EF4-FFF2-40B4-BE49-F238E27FC236}">
                <a16:creationId xmlns:a16="http://schemas.microsoft.com/office/drawing/2014/main" id="{A2408F5B-37AB-DC4F-A564-05923E0BCDE8}"/>
              </a:ext>
            </a:extLst>
          </p:cNvPr>
          <p:cNvSpPr txBox="1"/>
          <p:nvPr/>
        </p:nvSpPr>
        <p:spPr>
          <a:xfrm>
            <a:off x="10276629" y="3353390"/>
            <a:ext cx="11588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131414"/>
                </a:solidFill>
                <a:latin typeface="Poppins" charset="0"/>
                <a:ea typeface="Poppins" charset="0"/>
                <a:cs typeface="Poppins" charset="0"/>
              </a:rPr>
              <a:t>Process</a:t>
            </a:r>
          </a:p>
        </p:txBody>
      </p:sp>
      <p:sp>
        <p:nvSpPr>
          <p:cNvPr id="89" name="Rectangle 56">
            <a:extLst>
              <a:ext uri="{FF2B5EF4-FFF2-40B4-BE49-F238E27FC236}">
                <a16:creationId xmlns:a16="http://schemas.microsoft.com/office/drawing/2014/main" id="{DD042177-1704-F84A-8450-AFF8F2D7A034}"/>
              </a:ext>
            </a:extLst>
          </p:cNvPr>
          <p:cNvSpPr/>
          <p:nvPr/>
        </p:nvSpPr>
        <p:spPr>
          <a:xfrm>
            <a:off x="10276031" y="3546179"/>
            <a:ext cx="159231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latin typeface="Poppins" panose="020F0502020204030203" pitchFamily="34" charset="0"/>
                <a:ea typeface="Poppins" panose="020F0502020204030203" pitchFamily="34" charset="0"/>
                <a:cs typeface="Poppins" panose="020F0502020204030203" pitchFamily="34" charset="0"/>
              </a:rPr>
              <a:t>Add a short description here.</a:t>
            </a:r>
          </a:p>
          <a:p>
            <a:endParaRPr lang="en-US" sz="900" dirty="0">
              <a:latin typeface="Poppins" panose="020F0502020204030203" pitchFamily="34" charset="0"/>
              <a:ea typeface="Poppins" panose="020F0502020204030203" pitchFamily="34" charset="0"/>
              <a:cs typeface="Poppins" panose="020F0502020204030203" pitchFamily="34" charset="0"/>
            </a:endParaRPr>
          </a:p>
        </p:txBody>
      </p:sp>
      <p:sp>
        <p:nvSpPr>
          <p:cNvPr id="90" name="CuadroTexto 395">
            <a:extLst>
              <a:ext uri="{FF2B5EF4-FFF2-40B4-BE49-F238E27FC236}">
                <a16:creationId xmlns:a16="http://schemas.microsoft.com/office/drawing/2014/main" id="{1A297426-8919-254B-99DB-5AF78802C48D}"/>
              </a:ext>
            </a:extLst>
          </p:cNvPr>
          <p:cNvSpPr txBox="1"/>
          <p:nvPr/>
        </p:nvSpPr>
        <p:spPr>
          <a:xfrm>
            <a:off x="10276628" y="4297068"/>
            <a:ext cx="16859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131414"/>
                </a:solidFill>
                <a:latin typeface="Poppins" charset="0"/>
                <a:ea typeface="Poppins" charset="0"/>
                <a:cs typeface="Poppins" charset="0"/>
              </a:rPr>
              <a:t>Implementation</a:t>
            </a:r>
          </a:p>
        </p:txBody>
      </p:sp>
      <p:sp>
        <p:nvSpPr>
          <p:cNvPr id="91" name="Rectangle 56">
            <a:extLst>
              <a:ext uri="{FF2B5EF4-FFF2-40B4-BE49-F238E27FC236}">
                <a16:creationId xmlns:a16="http://schemas.microsoft.com/office/drawing/2014/main" id="{0B3B2F03-C1C5-324A-B8BF-7459E87FD9F4}"/>
              </a:ext>
            </a:extLst>
          </p:cNvPr>
          <p:cNvSpPr/>
          <p:nvPr/>
        </p:nvSpPr>
        <p:spPr>
          <a:xfrm>
            <a:off x="10276030" y="4489857"/>
            <a:ext cx="159231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latin typeface="Poppins" panose="020F0502020204030203" pitchFamily="34" charset="0"/>
                <a:ea typeface="Poppins" panose="020F0502020204030203" pitchFamily="34" charset="0"/>
                <a:cs typeface="Poppins" panose="020F0502020204030203" pitchFamily="34" charset="0"/>
              </a:rPr>
              <a:t>Add a short description here.</a:t>
            </a:r>
          </a:p>
          <a:p>
            <a:endParaRPr lang="en-US" sz="900" dirty="0">
              <a:latin typeface="Poppins" panose="020F0502020204030203" pitchFamily="34" charset="0"/>
              <a:ea typeface="Poppins" panose="020F0502020204030203" pitchFamily="34" charset="0"/>
              <a:cs typeface="Poppins" panose="020F0502020204030203" pitchFamily="34" charset="0"/>
            </a:endParaRPr>
          </a:p>
        </p:txBody>
      </p:sp>
      <p:sp>
        <p:nvSpPr>
          <p:cNvPr id="92" name="CuadroTexto 395">
            <a:extLst>
              <a:ext uri="{FF2B5EF4-FFF2-40B4-BE49-F238E27FC236}">
                <a16:creationId xmlns:a16="http://schemas.microsoft.com/office/drawing/2014/main" id="{C29A4E6D-5A5A-4346-ADA9-99D55B3E537B}"/>
              </a:ext>
            </a:extLst>
          </p:cNvPr>
          <p:cNvSpPr txBox="1"/>
          <p:nvPr/>
        </p:nvSpPr>
        <p:spPr>
          <a:xfrm>
            <a:off x="10276627" y="5115033"/>
            <a:ext cx="11588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131414"/>
                </a:solidFill>
                <a:latin typeface="Poppins" charset="0"/>
                <a:ea typeface="Poppins" charset="0"/>
                <a:cs typeface="Poppins" charset="0"/>
              </a:rPr>
              <a:t>Strategy</a:t>
            </a:r>
          </a:p>
        </p:txBody>
      </p:sp>
      <p:sp>
        <p:nvSpPr>
          <p:cNvPr id="93" name="Rectangle 56">
            <a:extLst>
              <a:ext uri="{FF2B5EF4-FFF2-40B4-BE49-F238E27FC236}">
                <a16:creationId xmlns:a16="http://schemas.microsoft.com/office/drawing/2014/main" id="{A4ABC197-8865-0040-A298-8DE7CDDE15EF}"/>
              </a:ext>
            </a:extLst>
          </p:cNvPr>
          <p:cNvSpPr/>
          <p:nvPr/>
        </p:nvSpPr>
        <p:spPr>
          <a:xfrm>
            <a:off x="10276030" y="5307822"/>
            <a:ext cx="159231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latin typeface="Poppins" panose="020F0502020204030203" pitchFamily="34" charset="0"/>
                <a:ea typeface="Poppins" panose="020F0502020204030203" pitchFamily="34" charset="0"/>
                <a:cs typeface="Poppins" panose="020F0502020204030203" pitchFamily="34" charset="0"/>
              </a:rPr>
              <a:t>Add a short description here.</a:t>
            </a:r>
          </a:p>
          <a:p>
            <a:endParaRPr lang="en-US" sz="900" dirty="0">
              <a:latin typeface="Poppins" panose="020F0502020204030203" pitchFamily="34" charset="0"/>
              <a:ea typeface="Poppins" panose="020F0502020204030203" pitchFamily="34" charset="0"/>
              <a:cs typeface="Poppins" panose="020F0502020204030203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1">
            <a:extLst>
              <a:ext uri="{FF2B5EF4-FFF2-40B4-BE49-F238E27FC236}">
                <a16:creationId xmlns:a16="http://schemas.microsoft.com/office/drawing/2014/main" id="{64FC6976-7032-794A-9B88-80569E9997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8706" y="2339085"/>
            <a:ext cx="3448580" cy="2104913"/>
          </a:xfrm>
          <a:custGeom>
            <a:avLst/>
            <a:gdLst>
              <a:gd name="T0" fmla="*/ 706 w 6291"/>
              <a:gd name="T1" fmla="*/ 2272 h 3840"/>
              <a:gd name="T2" fmla="*/ 5592 w 6291"/>
              <a:gd name="T3" fmla="*/ 0 h 3840"/>
              <a:gd name="T4" fmla="*/ 6290 w 6291"/>
              <a:gd name="T5" fmla="*/ 1567 h 3840"/>
              <a:gd name="T6" fmla="*/ 0 w 6291"/>
              <a:gd name="T7" fmla="*/ 3839 h 3840"/>
              <a:gd name="T8" fmla="*/ 706 w 6291"/>
              <a:gd name="T9" fmla="*/ 2272 h 3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91" h="3840">
                <a:moveTo>
                  <a:pt x="706" y="2272"/>
                </a:moveTo>
                <a:lnTo>
                  <a:pt x="5592" y="0"/>
                </a:lnTo>
                <a:lnTo>
                  <a:pt x="6290" y="1567"/>
                </a:lnTo>
                <a:lnTo>
                  <a:pt x="0" y="3839"/>
                </a:lnTo>
                <a:lnTo>
                  <a:pt x="706" y="2272"/>
                </a:lnTo>
              </a:path>
            </a:pathLst>
          </a:custGeom>
          <a:solidFill>
            <a:srgbClr val="F6B68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22" name="Freeform 2">
            <a:extLst>
              <a:ext uri="{FF2B5EF4-FFF2-40B4-BE49-F238E27FC236}">
                <a16:creationId xmlns:a16="http://schemas.microsoft.com/office/drawing/2014/main" id="{575A1482-0FD8-AB47-8BB6-8667425099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9622" y="1121087"/>
            <a:ext cx="2486746" cy="2075913"/>
          </a:xfrm>
          <a:custGeom>
            <a:avLst/>
            <a:gdLst>
              <a:gd name="T0" fmla="*/ 715 w 4538"/>
              <a:gd name="T1" fmla="*/ 2222 h 3790"/>
              <a:gd name="T2" fmla="*/ 3822 w 4538"/>
              <a:gd name="T3" fmla="*/ 0 h 3790"/>
              <a:gd name="T4" fmla="*/ 4537 w 4538"/>
              <a:gd name="T5" fmla="*/ 1567 h 3790"/>
              <a:gd name="T6" fmla="*/ 0 w 4538"/>
              <a:gd name="T7" fmla="*/ 3789 h 3790"/>
              <a:gd name="T8" fmla="*/ 715 w 4538"/>
              <a:gd name="T9" fmla="*/ 2222 h 37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38" h="3790">
                <a:moveTo>
                  <a:pt x="715" y="2222"/>
                </a:moveTo>
                <a:lnTo>
                  <a:pt x="3822" y="0"/>
                </a:lnTo>
                <a:lnTo>
                  <a:pt x="4537" y="1567"/>
                </a:lnTo>
                <a:lnTo>
                  <a:pt x="0" y="3789"/>
                </a:lnTo>
                <a:lnTo>
                  <a:pt x="715" y="2222"/>
                </a:lnTo>
              </a:path>
            </a:pathLst>
          </a:custGeom>
          <a:solidFill>
            <a:srgbClr val="F6B68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23" name="Freeform 144">
            <a:extLst>
              <a:ext uri="{FF2B5EF4-FFF2-40B4-BE49-F238E27FC236}">
                <a16:creationId xmlns:a16="http://schemas.microsoft.com/office/drawing/2014/main" id="{72C290D0-D594-B843-A3A4-9380C9FA88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7790" y="3583666"/>
            <a:ext cx="4412828" cy="2155664"/>
          </a:xfrm>
          <a:custGeom>
            <a:avLst/>
            <a:gdLst>
              <a:gd name="T0" fmla="*/ 715 w 8054"/>
              <a:gd name="T1" fmla="*/ 2367 h 3935"/>
              <a:gd name="T2" fmla="*/ 7346 w 8054"/>
              <a:gd name="T3" fmla="*/ 0 h 3935"/>
              <a:gd name="T4" fmla="*/ 8053 w 8054"/>
              <a:gd name="T5" fmla="*/ 1567 h 3935"/>
              <a:gd name="T6" fmla="*/ 0 w 8054"/>
              <a:gd name="T7" fmla="*/ 3934 h 3935"/>
              <a:gd name="T8" fmla="*/ 715 w 8054"/>
              <a:gd name="T9" fmla="*/ 2367 h 39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054" h="3935">
                <a:moveTo>
                  <a:pt x="715" y="2367"/>
                </a:moveTo>
                <a:lnTo>
                  <a:pt x="7346" y="0"/>
                </a:lnTo>
                <a:lnTo>
                  <a:pt x="8053" y="1567"/>
                </a:lnTo>
                <a:lnTo>
                  <a:pt x="0" y="3934"/>
                </a:lnTo>
                <a:lnTo>
                  <a:pt x="715" y="2367"/>
                </a:lnTo>
              </a:path>
            </a:pathLst>
          </a:custGeom>
          <a:solidFill>
            <a:srgbClr val="F6B68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24" name="Freeform 145">
            <a:extLst>
              <a:ext uri="{FF2B5EF4-FFF2-40B4-BE49-F238E27FC236}">
                <a16:creationId xmlns:a16="http://schemas.microsoft.com/office/drawing/2014/main" id="{BC3384AB-F936-8F42-9FF6-18328D175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5370" y="1121087"/>
            <a:ext cx="2000998" cy="860332"/>
          </a:xfrm>
          <a:custGeom>
            <a:avLst/>
            <a:gdLst>
              <a:gd name="T0" fmla="*/ 2937 w 3653"/>
              <a:gd name="T1" fmla="*/ 1567 h 1568"/>
              <a:gd name="T2" fmla="*/ 3652 w 3653"/>
              <a:gd name="T3" fmla="*/ 1567 h 1568"/>
              <a:gd name="T4" fmla="*/ 2953 w 3653"/>
              <a:gd name="T5" fmla="*/ 0 h 1568"/>
              <a:gd name="T6" fmla="*/ 2937 w 3653"/>
              <a:gd name="T7" fmla="*/ 0 h 1568"/>
              <a:gd name="T8" fmla="*/ 714 w 3653"/>
              <a:gd name="T9" fmla="*/ 0 h 1568"/>
              <a:gd name="T10" fmla="*/ 697 w 3653"/>
              <a:gd name="T11" fmla="*/ 0 h 1568"/>
              <a:gd name="T12" fmla="*/ 0 w 3653"/>
              <a:gd name="T13" fmla="*/ 1567 h 1568"/>
              <a:gd name="T14" fmla="*/ 714 w 3653"/>
              <a:gd name="T15" fmla="*/ 1567 h 1568"/>
              <a:gd name="T16" fmla="*/ 2937 w 3653"/>
              <a:gd name="T17" fmla="*/ 1567 h 1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53" h="1568">
                <a:moveTo>
                  <a:pt x="2937" y="1567"/>
                </a:moveTo>
                <a:lnTo>
                  <a:pt x="3652" y="1567"/>
                </a:lnTo>
                <a:lnTo>
                  <a:pt x="2953" y="0"/>
                </a:lnTo>
                <a:lnTo>
                  <a:pt x="2937" y="0"/>
                </a:lnTo>
                <a:lnTo>
                  <a:pt x="714" y="0"/>
                </a:lnTo>
                <a:lnTo>
                  <a:pt x="697" y="0"/>
                </a:lnTo>
                <a:lnTo>
                  <a:pt x="0" y="1567"/>
                </a:lnTo>
                <a:lnTo>
                  <a:pt x="714" y="1567"/>
                </a:lnTo>
                <a:lnTo>
                  <a:pt x="2937" y="1567"/>
                </a:lnTo>
              </a:path>
            </a:pathLst>
          </a:custGeom>
          <a:solidFill>
            <a:srgbClr val="B8480F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25" name="Freeform 146">
            <a:extLst>
              <a:ext uri="{FF2B5EF4-FFF2-40B4-BE49-F238E27FC236}">
                <a16:creationId xmlns:a16="http://schemas.microsoft.com/office/drawing/2014/main" id="{F1972996-ED28-434B-AE21-643D12D40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9622" y="2339085"/>
            <a:ext cx="2967662" cy="860332"/>
          </a:xfrm>
          <a:custGeom>
            <a:avLst/>
            <a:gdLst>
              <a:gd name="T0" fmla="*/ 4698 w 5414"/>
              <a:gd name="T1" fmla="*/ 1567 h 1568"/>
              <a:gd name="T2" fmla="*/ 5413 w 5414"/>
              <a:gd name="T3" fmla="*/ 1567 h 1568"/>
              <a:gd name="T4" fmla="*/ 4715 w 5414"/>
              <a:gd name="T5" fmla="*/ 0 h 1568"/>
              <a:gd name="T6" fmla="*/ 4698 w 5414"/>
              <a:gd name="T7" fmla="*/ 0 h 1568"/>
              <a:gd name="T8" fmla="*/ 715 w 5414"/>
              <a:gd name="T9" fmla="*/ 0 h 1568"/>
              <a:gd name="T10" fmla="*/ 706 w 5414"/>
              <a:gd name="T11" fmla="*/ 0 h 1568"/>
              <a:gd name="T12" fmla="*/ 0 w 5414"/>
              <a:gd name="T13" fmla="*/ 1567 h 1568"/>
              <a:gd name="T14" fmla="*/ 715 w 5414"/>
              <a:gd name="T15" fmla="*/ 1567 h 1568"/>
              <a:gd name="T16" fmla="*/ 4698 w 5414"/>
              <a:gd name="T17" fmla="*/ 1567 h 1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414" h="1568">
                <a:moveTo>
                  <a:pt x="4698" y="1567"/>
                </a:moveTo>
                <a:lnTo>
                  <a:pt x="5413" y="1567"/>
                </a:lnTo>
                <a:lnTo>
                  <a:pt x="4715" y="0"/>
                </a:lnTo>
                <a:lnTo>
                  <a:pt x="4698" y="0"/>
                </a:lnTo>
                <a:lnTo>
                  <a:pt x="715" y="0"/>
                </a:lnTo>
                <a:lnTo>
                  <a:pt x="706" y="0"/>
                </a:lnTo>
                <a:lnTo>
                  <a:pt x="0" y="1567"/>
                </a:lnTo>
                <a:lnTo>
                  <a:pt x="715" y="1567"/>
                </a:lnTo>
                <a:lnTo>
                  <a:pt x="4698" y="1567"/>
                </a:lnTo>
              </a:path>
            </a:pathLst>
          </a:custGeom>
          <a:solidFill>
            <a:srgbClr val="D85A1A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26" name="Freeform 147">
            <a:extLst>
              <a:ext uri="{FF2B5EF4-FFF2-40B4-BE49-F238E27FC236}">
                <a16:creationId xmlns:a16="http://schemas.microsoft.com/office/drawing/2014/main" id="{E929ECD5-9451-D44B-87AD-903253C776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8706" y="3583666"/>
            <a:ext cx="3934328" cy="860332"/>
          </a:xfrm>
          <a:custGeom>
            <a:avLst/>
            <a:gdLst>
              <a:gd name="T0" fmla="*/ 6461 w 7177"/>
              <a:gd name="T1" fmla="*/ 1567 h 1568"/>
              <a:gd name="T2" fmla="*/ 7176 w 7177"/>
              <a:gd name="T3" fmla="*/ 1567 h 1568"/>
              <a:gd name="T4" fmla="*/ 6469 w 7177"/>
              <a:gd name="T5" fmla="*/ 0 h 1568"/>
              <a:gd name="T6" fmla="*/ 6461 w 7177"/>
              <a:gd name="T7" fmla="*/ 0 h 1568"/>
              <a:gd name="T8" fmla="*/ 715 w 7177"/>
              <a:gd name="T9" fmla="*/ 0 h 1568"/>
              <a:gd name="T10" fmla="*/ 706 w 7177"/>
              <a:gd name="T11" fmla="*/ 0 h 1568"/>
              <a:gd name="T12" fmla="*/ 0 w 7177"/>
              <a:gd name="T13" fmla="*/ 1567 h 1568"/>
              <a:gd name="T14" fmla="*/ 715 w 7177"/>
              <a:gd name="T15" fmla="*/ 1567 h 1568"/>
              <a:gd name="T16" fmla="*/ 6461 w 7177"/>
              <a:gd name="T17" fmla="*/ 1567 h 1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177" h="1568">
                <a:moveTo>
                  <a:pt x="6461" y="1567"/>
                </a:moveTo>
                <a:lnTo>
                  <a:pt x="7176" y="1567"/>
                </a:lnTo>
                <a:lnTo>
                  <a:pt x="6469" y="0"/>
                </a:lnTo>
                <a:lnTo>
                  <a:pt x="6461" y="0"/>
                </a:lnTo>
                <a:lnTo>
                  <a:pt x="715" y="0"/>
                </a:lnTo>
                <a:lnTo>
                  <a:pt x="706" y="0"/>
                </a:lnTo>
                <a:lnTo>
                  <a:pt x="0" y="1567"/>
                </a:lnTo>
                <a:lnTo>
                  <a:pt x="715" y="1567"/>
                </a:lnTo>
                <a:lnTo>
                  <a:pt x="6461" y="1567"/>
                </a:lnTo>
              </a:path>
            </a:pathLst>
          </a:custGeom>
          <a:solidFill>
            <a:srgbClr val="E86222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27" name="Freeform 148">
            <a:extLst>
              <a:ext uri="{FF2B5EF4-FFF2-40B4-BE49-F238E27FC236}">
                <a16:creationId xmlns:a16="http://schemas.microsoft.com/office/drawing/2014/main" id="{51EBEAC6-D809-7248-821E-D018BCA975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7790" y="4881415"/>
            <a:ext cx="4942076" cy="860332"/>
          </a:xfrm>
          <a:custGeom>
            <a:avLst/>
            <a:gdLst>
              <a:gd name="T0" fmla="*/ 8317 w 9016"/>
              <a:gd name="T1" fmla="*/ 0 h 1568"/>
              <a:gd name="T2" fmla="*/ 8300 w 9016"/>
              <a:gd name="T3" fmla="*/ 0 h 1568"/>
              <a:gd name="T4" fmla="*/ 715 w 9016"/>
              <a:gd name="T5" fmla="*/ 0 h 1568"/>
              <a:gd name="T6" fmla="*/ 698 w 9016"/>
              <a:gd name="T7" fmla="*/ 0 h 1568"/>
              <a:gd name="T8" fmla="*/ 0 w 9016"/>
              <a:gd name="T9" fmla="*/ 1567 h 1568"/>
              <a:gd name="T10" fmla="*/ 715 w 9016"/>
              <a:gd name="T11" fmla="*/ 1567 h 1568"/>
              <a:gd name="T12" fmla="*/ 8300 w 9016"/>
              <a:gd name="T13" fmla="*/ 1567 h 1568"/>
              <a:gd name="T14" fmla="*/ 9015 w 9016"/>
              <a:gd name="T15" fmla="*/ 1567 h 1568"/>
              <a:gd name="T16" fmla="*/ 8317 w 9016"/>
              <a:gd name="T17" fmla="*/ 0 h 1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016" h="1568">
                <a:moveTo>
                  <a:pt x="8317" y="0"/>
                </a:moveTo>
                <a:lnTo>
                  <a:pt x="8300" y="0"/>
                </a:lnTo>
                <a:lnTo>
                  <a:pt x="715" y="0"/>
                </a:lnTo>
                <a:lnTo>
                  <a:pt x="698" y="0"/>
                </a:lnTo>
                <a:lnTo>
                  <a:pt x="0" y="1567"/>
                </a:lnTo>
                <a:lnTo>
                  <a:pt x="715" y="1567"/>
                </a:lnTo>
                <a:lnTo>
                  <a:pt x="8300" y="1567"/>
                </a:lnTo>
                <a:lnTo>
                  <a:pt x="9015" y="1567"/>
                </a:lnTo>
                <a:lnTo>
                  <a:pt x="8317" y="0"/>
                </a:lnTo>
              </a:path>
            </a:pathLst>
          </a:custGeom>
          <a:solidFill>
            <a:srgbClr val="F0894D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28" name="Freeform 149">
            <a:extLst>
              <a:ext uri="{FF2B5EF4-FFF2-40B4-BE49-F238E27FC236}">
                <a16:creationId xmlns:a16="http://schemas.microsoft.com/office/drawing/2014/main" id="{AEC247D2-A05E-7743-A60F-63C0C40E4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8620" y="1270920"/>
            <a:ext cx="3313244" cy="555832"/>
          </a:xfrm>
          <a:custGeom>
            <a:avLst/>
            <a:gdLst>
              <a:gd name="T0" fmla="*/ 5560 w 6046"/>
              <a:gd name="T1" fmla="*/ 8 h 1014"/>
              <a:gd name="T2" fmla="*/ 5560 w 6046"/>
              <a:gd name="T3" fmla="*/ 8 h 1014"/>
              <a:gd name="T4" fmla="*/ 5117 w 6046"/>
              <a:gd name="T5" fmla="*/ 221 h 1014"/>
              <a:gd name="T6" fmla="*/ 4615 w 6046"/>
              <a:gd name="T7" fmla="*/ 476 h 1014"/>
              <a:gd name="T8" fmla="*/ 0 w 6046"/>
              <a:gd name="T9" fmla="*/ 476 h 1014"/>
              <a:gd name="T10" fmla="*/ 0 w 6046"/>
              <a:gd name="T11" fmla="*/ 536 h 1014"/>
              <a:gd name="T12" fmla="*/ 4615 w 6046"/>
              <a:gd name="T13" fmla="*/ 536 h 1014"/>
              <a:gd name="T14" fmla="*/ 5126 w 6046"/>
              <a:gd name="T15" fmla="*/ 800 h 1014"/>
              <a:gd name="T16" fmla="*/ 5534 w 6046"/>
              <a:gd name="T17" fmla="*/ 1013 h 1014"/>
              <a:gd name="T18" fmla="*/ 6037 w 6046"/>
              <a:gd name="T19" fmla="*/ 485 h 1014"/>
              <a:gd name="T20" fmla="*/ 5560 w 6046"/>
              <a:gd name="T21" fmla="*/ 8 h 10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046" h="1014">
                <a:moveTo>
                  <a:pt x="5560" y="8"/>
                </a:moveTo>
                <a:lnTo>
                  <a:pt x="5560" y="8"/>
                </a:lnTo>
                <a:cubicBezTo>
                  <a:pt x="5381" y="0"/>
                  <a:pt x="5220" y="85"/>
                  <a:pt x="5117" y="221"/>
                </a:cubicBezTo>
                <a:cubicBezTo>
                  <a:pt x="5007" y="383"/>
                  <a:pt x="4819" y="476"/>
                  <a:pt x="4615" y="476"/>
                </a:cubicBezTo>
                <a:cubicBezTo>
                  <a:pt x="0" y="476"/>
                  <a:pt x="0" y="476"/>
                  <a:pt x="0" y="476"/>
                </a:cubicBezTo>
                <a:cubicBezTo>
                  <a:pt x="0" y="536"/>
                  <a:pt x="0" y="536"/>
                  <a:pt x="0" y="536"/>
                </a:cubicBezTo>
                <a:cubicBezTo>
                  <a:pt x="4615" y="536"/>
                  <a:pt x="4615" y="536"/>
                  <a:pt x="4615" y="536"/>
                </a:cubicBezTo>
                <a:cubicBezTo>
                  <a:pt x="4819" y="536"/>
                  <a:pt x="5007" y="638"/>
                  <a:pt x="5126" y="800"/>
                </a:cubicBezTo>
                <a:cubicBezTo>
                  <a:pt x="5220" y="928"/>
                  <a:pt x="5364" y="1013"/>
                  <a:pt x="5534" y="1013"/>
                </a:cubicBezTo>
                <a:cubicBezTo>
                  <a:pt x="5815" y="1013"/>
                  <a:pt x="6045" y="774"/>
                  <a:pt x="6037" y="485"/>
                </a:cubicBezTo>
                <a:cubicBezTo>
                  <a:pt x="6028" y="229"/>
                  <a:pt x="5824" y="17"/>
                  <a:pt x="5560" y="8"/>
                </a:cubicBezTo>
              </a:path>
            </a:pathLst>
          </a:custGeom>
          <a:solidFill>
            <a:srgbClr val="F6B68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29" name="Freeform 150">
            <a:extLst>
              <a:ext uri="{FF2B5EF4-FFF2-40B4-BE49-F238E27FC236}">
                <a16:creationId xmlns:a16="http://schemas.microsoft.com/office/drawing/2014/main" id="{D8219054-57A5-B142-BFA2-2416DCC83C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8620" y="2464752"/>
            <a:ext cx="3313244" cy="560666"/>
          </a:xfrm>
          <a:custGeom>
            <a:avLst/>
            <a:gdLst>
              <a:gd name="T0" fmla="*/ 5560 w 6046"/>
              <a:gd name="T1" fmla="*/ 9 h 1023"/>
              <a:gd name="T2" fmla="*/ 5560 w 6046"/>
              <a:gd name="T3" fmla="*/ 9 h 1023"/>
              <a:gd name="T4" fmla="*/ 5117 w 6046"/>
              <a:gd name="T5" fmla="*/ 230 h 1023"/>
              <a:gd name="T6" fmla="*/ 4615 w 6046"/>
              <a:gd name="T7" fmla="*/ 485 h 1023"/>
              <a:gd name="T8" fmla="*/ 0 w 6046"/>
              <a:gd name="T9" fmla="*/ 485 h 1023"/>
              <a:gd name="T10" fmla="*/ 0 w 6046"/>
              <a:gd name="T11" fmla="*/ 545 h 1023"/>
              <a:gd name="T12" fmla="*/ 4615 w 6046"/>
              <a:gd name="T13" fmla="*/ 545 h 1023"/>
              <a:gd name="T14" fmla="*/ 5126 w 6046"/>
              <a:gd name="T15" fmla="*/ 809 h 1023"/>
              <a:gd name="T16" fmla="*/ 5534 w 6046"/>
              <a:gd name="T17" fmla="*/ 1022 h 1023"/>
              <a:gd name="T18" fmla="*/ 6037 w 6046"/>
              <a:gd name="T19" fmla="*/ 494 h 1023"/>
              <a:gd name="T20" fmla="*/ 5560 w 6046"/>
              <a:gd name="T21" fmla="*/ 9 h 10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046" h="1023">
                <a:moveTo>
                  <a:pt x="5560" y="9"/>
                </a:moveTo>
                <a:lnTo>
                  <a:pt x="5560" y="9"/>
                </a:lnTo>
                <a:cubicBezTo>
                  <a:pt x="5381" y="0"/>
                  <a:pt x="5220" y="94"/>
                  <a:pt x="5117" y="230"/>
                </a:cubicBezTo>
                <a:cubicBezTo>
                  <a:pt x="5007" y="392"/>
                  <a:pt x="4819" y="485"/>
                  <a:pt x="4615" y="485"/>
                </a:cubicBezTo>
                <a:cubicBezTo>
                  <a:pt x="0" y="485"/>
                  <a:pt x="0" y="485"/>
                  <a:pt x="0" y="485"/>
                </a:cubicBezTo>
                <a:cubicBezTo>
                  <a:pt x="0" y="545"/>
                  <a:pt x="0" y="545"/>
                  <a:pt x="0" y="545"/>
                </a:cubicBezTo>
                <a:cubicBezTo>
                  <a:pt x="4615" y="545"/>
                  <a:pt x="4615" y="545"/>
                  <a:pt x="4615" y="545"/>
                </a:cubicBezTo>
                <a:cubicBezTo>
                  <a:pt x="4819" y="545"/>
                  <a:pt x="5007" y="647"/>
                  <a:pt x="5126" y="809"/>
                </a:cubicBezTo>
                <a:cubicBezTo>
                  <a:pt x="5220" y="937"/>
                  <a:pt x="5364" y="1022"/>
                  <a:pt x="5534" y="1022"/>
                </a:cubicBezTo>
                <a:cubicBezTo>
                  <a:pt x="5815" y="1022"/>
                  <a:pt x="6045" y="783"/>
                  <a:pt x="6037" y="494"/>
                </a:cubicBezTo>
                <a:cubicBezTo>
                  <a:pt x="6028" y="238"/>
                  <a:pt x="5824" y="26"/>
                  <a:pt x="5560" y="9"/>
                </a:cubicBezTo>
              </a:path>
            </a:pathLst>
          </a:custGeom>
          <a:solidFill>
            <a:srgbClr val="F6B68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0" name="Freeform 151">
            <a:extLst>
              <a:ext uri="{FF2B5EF4-FFF2-40B4-BE49-F238E27FC236}">
                <a16:creationId xmlns:a16="http://schemas.microsoft.com/office/drawing/2014/main" id="{E5290DEF-628B-A041-8707-B79073A5E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8620" y="3728666"/>
            <a:ext cx="3313244" cy="555832"/>
          </a:xfrm>
          <a:custGeom>
            <a:avLst/>
            <a:gdLst>
              <a:gd name="T0" fmla="*/ 5560 w 6046"/>
              <a:gd name="T1" fmla="*/ 9 h 1014"/>
              <a:gd name="T2" fmla="*/ 5560 w 6046"/>
              <a:gd name="T3" fmla="*/ 9 h 1014"/>
              <a:gd name="T4" fmla="*/ 5117 w 6046"/>
              <a:gd name="T5" fmla="*/ 230 h 1014"/>
              <a:gd name="T6" fmla="*/ 4615 w 6046"/>
              <a:gd name="T7" fmla="*/ 485 h 1014"/>
              <a:gd name="T8" fmla="*/ 0 w 6046"/>
              <a:gd name="T9" fmla="*/ 485 h 1014"/>
              <a:gd name="T10" fmla="*/ 0 w 6046"/>
              <a:gd name="T11" fmla="*/ 545 h 1014"/>
              <a:gd name="T12" fmla="*/ 4615 w 6046"/>
              <a:gd name="T13" fmla="*/ 545 h 1014"/>
              <a:gd name="T14" fmla="*/ 5126 w 6046"/>
              <a:gd name="T15" fmla="*/ 809 h 1014"/>
              <a:gd name="T16" fmla="*/ 5534 w 6046"/>
              <a:gd name="T17" fmla="*/ 1013 h 1014"/>
              <a:gd name="T18" fmla="*/ 6037 w 6046"/>
              <a:gd name="T19" fmla="*/ 494 h 1014"/>
              <a:gd name="T20" fmla="*/ 5560 w 6046"/>
              <a:gd name="T21" fmla="*/ 9 h 10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046" h="1014">
                <a:moveTo>
                  <a:pt x="5560" y="9"/>
                </a:moveTo>
                <a:lnTo>
                  <a:pt x="5560" y="9"/>
                </a:lnTo>
                <a:cubicBezTo>
                  <a:pt x="5381" y="0"/>
                  <a:pt x="5220" y="85"/>
                  <a:pt x="5117" y="230"/>
                </a:cubicBezTo>
                <a:cubicBezTo>
                  <a:pt x="5007" y="392"/>
                  <a:pt x="4819" y="485"/>
                  <a:pt x="4615" y="485"/>
                </a:cubicBezTo>
                <a:cubicBezTo>
                  <a:pt x="0" y="485"/>
                  <a:pt x="0" y="485"/>
                  <a:pt x="0" y="485"/>
                </a:cubicBezTo>
                <a:cubicBezTo>
                  <a:pt x="0" y="545"/>
                  <a:pt x="0" y="545"/>
                  <a:pt x="0" y="545"/>
                </a:cubicBezTo>
                <a:cubicBezTo>
                  <a:pt x="4615" y="545"/>
                  <a:pt x="4615" y="545"/>
                  <a:pt x="4615" y="545"/>
                </a:cubicBezTo>
                <a:cubicBezTo>
                  <a:pt x="4819" y="545"/>
                  <a:pt x="5007" y="639"/>
                  <a:pt x="5126" y="809"/>
                </a:cubicBezTo>
                <a:cubicBezTo>
                  <a:pt x="5220" y="937"/>
                  <a:pt x="5364" y="1013"/>
                  <a:pt x="5534" y="1013"/>
                </a:cubicBezTo>
                <a:cubicBezTo>
                  <a:pt x="5815" y="1013"/>
                  <a:pt x="6045" y="783"/>
                  <a:pt x="6037" y="494"/>
                </a:cubicBezTo>
                <a:cubicBezTo>
                  <a:pt x="6028" y="239"/>
                  <a:pt x="5824" y="26"/>
                  <a:pt x="5560" y="9"/>
                </a:cubicBezTo>
              </a:path>
            </a:pathLst>
          </a:custGeom>
          <a:solidFill>
            <a:srgbClr val="F6B68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1" name="Freeform 152">
            <a:extLst>
              <a:ext uri="{FF2B5EF4-FFF2-40B4-BE49-F238E27FC236}">
                <a16:creationId xmlns:a16="http://schemas.microsoft.com/office/drawing/2014/main" id="{0977E0BB-A5FE-3444-873F-DC3F201F34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8620" y="5062664"/>
            <a:ext cx="3313244" cy="555832"/>
          </a:xfrm>
          <a:custGeom>
            <a:avLst/>
            <a:gdLst>
              <a:gd name="T0" fmla="*/ 5560 w 6046"/>
              <a:gd name="T1" fmla="*/ 9 h 1014"/>
              <a:gd name="T2" fmla="*/ 5560 w 6046"/>
              <a:gd name="T3" fmla="*/ 9 h 1014"/>
              <a:gd name="T4" fmla="*/ 5117 w 6046"/>
              <a:gd name="T5" fmla="*/ 221 h 1014"/>
              <a:gd name="T6" fmla="*/ 4615 w 6046"/>
              <a:gd name="T7" fmla="*/ 477 h 1014"/>
              <a:gd name="T8" fmla="*/ 0 w 6046"/>
              <a:gd name="T9" fmla="*/ 477 h 1014"/>
              <a:gd name="T10" fmla="*/ 0 w 6046"/>
              <a:gd name="T11" fmla="*/ 536 h 1014"/>
              <a:gd name="T12" fmla="*/ 4615 w 6046"/>
              <a:gd name="T13" fmla="*/ 536 h 1014"/>
              <a:gd name="T14" fmla="*/ 5126 w 6046"/>
              <a:gd name="T15" fmla="*/ 800 h 1014"/>
              <a:gd name="T16" fmla="*/ 5534 w 6046"/>
              <a:gd name="T17" fmla="*/ 1013 h 1014"/>
              <a:gd name="T18" fmla="*/ 6037 w 6046"/>
              <a:gd name="T19" fmla="*/ 485 h 1014"/>
              <a:gd name="T20" fmla="*/ 5560 w 6046"/>
              <a:gd name="T21" fmla="*/ 9 h 10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046" h="1014">
                <a:moveTo>
                  <a:pt x="5560" y="9"/>
                </a:moveTo>
                <a:lnTo>
                  <a:pt x="5560" y="9"/>
                </a:lnTo>
                <a:cubicBezTo>
                  <a:pt x="5381" y="0"/>
                  <a:pt x="5220" y="85"/>
                  <a:pt x="5117" y="221"/>
                </a:cubicBezTo>
                <a:cubicBezTo>
                  <a:pt x="5007" y="383"/>
                  <a:pt x="4819" y="477"/>
                  <a:pt x="4615" y="477"/>
                </a:cubicBezTo>
                <a:cubicBezTo>
                  <a:pt x="0" y="477"/>
                  <a:pt x="0" y="477"/>
                  <a:pt x="0" y="477"/>
                </a:cubicBezTo>
                <a:cubicBezTo>
                  <a:pt x="0" y="536"/>
                  <a:pt x="0" y="536"/>
                  <a:pt x="0" y="536"/>
                </a:cubicBezTo>
                <a:cubicBezTo>
                  <a:pt x="4615" y="536"/>
                  <a:pt x="4615" y="536"/>
                  <a:pt x="4615" y="536"/>
                </a:cubicBezTo>
                <a:cubicBezTo>
                  <a:pt x="4819" y="536"/>
                  <a:pt x="5007" y="639"/>
                  <a:pt x="5126" y="800"/>
                </a:cubicBezTo>
                <a:cubicBezTo>
                  <a:pt x="5220" y="928"/>
                  <a:pt x="5364" y="1013"/>
                  <a:pt x="5534" y="1013"/>
                </a:cubicBezTo>
                <a:cubicBezTo>
                  <a:pt x="5815" y="1013"/>
                  <a:pt x="6045" y="775"/>
                  <a:pt x="6037" y="485"/>
                </a:cubicBezTo>
                <a:cubicBezTo>
                  <a:pt x="6028" y="230"/>
                  <a:pt x="5824" y="17"/>
                  <a:pt x="5560" y="9"/>
                </a:cubicBezTo>
              </a:path>
            </a:pathLst>
          </a:custGeom>
          <a:solidFill>
            <a:srgbClr val="F6B68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2" name="Freeform 153">
            <a:extLst>
              <a:ext uri="{FF2B5EF4-FFF2-40B4-BE49-F238E27FC236}">
                <a16:creationId xmlns:a16="http://schemas.microsoft.com/office/drawing/2014/main" id="{1AA63741-3A49-A846-A1C0-0399117A5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2204" y="1072754"/>
            <a:ext cx="947332" cy="947332"/>
          </a:xfrm>
          <a:custGeom>
            <a:avLst/>
            <a:gdLst>
              <a:gd name="T0" fmla="*/ 1652 w 1729"/>
              <a:gd name="T1" fmla="*/ 1005 h 1729"/>
              <a:gd name="T2" fmla="*/ 1652 w 1729"/>
              <a:gd name="T3" fmla="*/ 1005 h 1729"/>
              <a:gd name="T4" fmla="*/ 1005 w 1729"/>
              <a:gd name="T5" fmla="*/ 1652 h 1729"/>
              <a:gd name="T6" fmla="*/ 724 w 1729"/>
              <a:gd name="T7" fmla="*/ 1652 h 1729"/>
              <a:gd name="T8" fmla="*/ 77 w 1729"/>
              <a:gd name="T9" fmla="*/ 1005 h 1729"/>
              <a:gd name="T10" fmla="*/ 77 w 1729"/>
              <a:gd name="T11" fmla="*/ 724 h 1729"/>
              <a:gd name="T12" fmla="*/ 724 w 1729"/>
              <a:gd name="T13" fmla="*/ 77 h 1729"/>
              <a:gd name="T14" fmla="*/ 1005 w 1729"/>
              <a:gd name="T15" fmla="*/ 77 h 1729"/>
              <a:gd name="T16" fmla="*/ 1652 w 1729"/>
              <a:gd name="T17" fmla="*/ 724 h 1729"/>
              <a:gd name="T18" fmla="*/ 1652 w 1729"/>
              <a:gd name="T19" fmla="*/ 1005 h 1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29" h="1729">
                <a:moveTo>
                  <a:pt x="1652" y="1005"/>
                </a:moveTo>
                <a:lnTo>
                  <a:pt x="1652" y="1005"/>
                </a:lnTo>
                <a:cubicBezTo>
                  <a:pt x="1005" y="1652"/>
                  <a:pt x="1005" y="1652"/>
                  <a:pt x="1005" y="1652"/>
                </a:cubicBezTo>
                <a:cubicBezTo>
                  <a:pt x="928" y="1728"/>
                  <a:pt x="801" y="1728"/>
                  <a:pt x="724" y="1652"/>
                </a:cubicBezTo>
                <a:cubicBezTo>
                  <a:pt x="77" y="1005"/>
                  <a:pt x="77" y="1005"/>
                  <a:pt x="77" y="1005"/>
                </a:cubicBezTo>
                <a:cubicBezTo>
                  <a:pt x="0" y="928"/>
                  <a:pt x="0" y="800"/>
                  <a:pt x="77" y="724"/>
                </a:cubicBezTo>
                <a:cubicBezTo>
                  <a:pt x="724" y="77"/>
                  <a:pt x="724" y="77"/>
                  <a:pt x="724" y="77"/>
                </a:cubicBezTo>
                <a:cubicBezTo>
                  <a:pt x="801" y="0"/>
                  <a:pt x="928" y="0"/>
                  <a:pt x="1005" y="77"/>
                </a:cubicBezTo>
                <a:cubicBezTo>
                  <a:pt x="1652" y="724"/>
                  <a:pt x="1652" y="724"/>
                  <a:pt x="1652" y="724"/>
                </a:cubicBezTo>
                <a:cubicBezTo>
                  <a:pt x="1728" y="800"/>
                  <a:pt x="1728" y="928"/>
                  <a:pt x="1652" y="1005"/>
                </a:cubicBezTo>
              </a:path>
            </a:pathLst>
          </a:custGeom>
          <a:solidFill>
            <a:srgbClr val="F4F5F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3" name="Freeform 154">
            <a:extLst>
              <a:ext uri="{FF2B5EF4-FFF2-40B4-BE49-F238E27FC236}">
                <a16:creationId xmlns:a16="http://schemas.microsoft.com/office/drawing/2014/main" id="{8F817868-F9C2-434B-AFF6-D31BE54E9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3536" y="1386920"/>
            <a:ext cx="444666" cy="326249"/>
          </a:xfrm>
          <a:custGeom>
            <a:avLst/>
            <a:gdLst>
              <a:gd name="T0" fmla="*/ 690 w 810"/>
              <a:gd name="T1" fmla="*/ 595 h 596"/>
              <a:gd name="T2" fmla="*/ 690 w 810"/>
              <a:gd name="T3" fmla="*/ 595 h 596"/>
              <a:gd name="T4" fmla="*/ 119 w 810"/>
              <a:gd name="T5" fmla="*/ 595 h 596"/>
              <a:gd name="T6" fmla="*/ 0 w 810"/>
              <a:gd name="T7" fmla="*/ 468 h 596"/>
              <a:gd name="T8" fmla="*/ 0 w 810"/>
              <a:gd name="T9" fmla="*/ 119 h 596"/>
              <a:gd name="T10" fmla="*/ 119 w 810"/>
              <a:gd name="T11" fmla="*/ 0 h 596"/>
              <a:gd name="T12" fmla="*/ 690 w 810"/>
              <a:gd name="T13" fmla="*/ 0 h 596"/>
              <a:gd name="T14" fmla="*/ 809 w 810"/>
              <a:gd name="T15" fmla="*/ 119 h 596"/>
              <a:gd name="T16" fmla="*/ 809 w 810"/>
              <a:gd name="T17" fmla="*/ 468 h 596"/>
              <a:gd name="T18" fmla="*/ 690 w 810"/>
              <a:gd name="T19" fmla="*/ 595 h 596"/>
              <a:gd name="T20" fmla="*/ 119 w 810"/>
              <a:gd name="T21" fmla="*/ 68 h 596"/>
              <a:gd name="T22" fmla="*/ 119 w 810"/>
              <a:gd name="T23" fmla="*/ 68 h 596"/>
              <a:gd name="T24" fmla="*/ 60 w 810"/>
              <a:gd name="T25" fmla="*/ 119 h 596"/>
              <a:gd name="T26" fmla="*/ 60 w 810"/>
              <a:gd name="T27" fmla="*/ 468 h 596"/>
              <a:gd name="T28" fmla="*/ 119 w 810"/>
              <a:gd name="T29" fmla="*/ 527 h 596"/>
              <a:gd name="T30" fmla="*/ 690 w 810"/>
              <a:gd name="T31" fmla="*/ 527 h 596"/>
              <a:gd name="T32" fmla="*/ 749 w 810"/>
              <a:gd name="T33" fmla="*/ 468 h 596"/>
              <a:gd name="T34" fmla="*/ 749 w 810"/>
              <a:gd name="T35" fmla="*/ 119 h 596"/>
              <a:gd name="T36" fmla="*/ 690 w 810"/>
              <a:gd name="T37" fmla="*/ 68 h 596"/>
              <a:gd name="T38" fmla="*/ 119 w 810"/>
              <a:gd name="T39" fmla="*/ 68 h 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810" h="596">
                <a:moveTo>
                  <a:pt x="690" y="595"/>
                </a:moveTo>
                <a:lnTo>
                  <a:pt x="690" y="595"/>
                </a:lnTo>
                <a:cubicBezTo>
                  <a:pt x="119" y="595"/>
                  <a:pt x="119" y="595"/>
                  <a:pt x="119" y="595"/>
                </a:cubicBezTo>
                <a:cubicBezTo>
                  <a:pt x="51" y="595"/>
                  <a:pt x="0" y="536"/>
                  <a:pt x="0" y="468"/>
                </a:cubicBezTo>
                <a:cubicBezTo>
                  <a:pt x="0" y="119"/>
                  <a:pt x="0" y="119"/>
                  <a:pt x="0" y="119"/>
                </a:cubicBezTo>
                <a:cubicBezTo>
                  <a:pt x="0" y="51"/>
                  <a:pt x="51" y="0"/>
                  <a:pt x="119" y="0"/>
                </a:cubicBezTo>
                <a:cubicBezTo>
                  <a:pt x="690" y="0"/>
                  <a:pt x="690" y="0"/>
                  <a:pt x="690" y="0"/>
                </a:cubicBezTo>
                <a:cubicBezTo>
                  <a:pt x="758" y="0"/>
                  <a:pt x="809" y="51"/>
                  <a:pt x="809" y="119"/>
                </a:cubicBezTo>
                <a:cubicBezTo>
                  <a:pt x="809" y="468"/>
                  <a:pt x="809" y="468"/>
                  <a:pt x="809" y="468"/>
                </a:cubicBezTo>
                <a:cubicBezTo>
                  <a:pt x="809" y="536"/>
                  <a:pt x="758" y="595"/>
                  <a:pt x="690" y="595"/>
                </a:cubicBezTo>
                <a:close/>
                <a:moveTo>
                  <a:pt x="119" y="68"/>
                </a:moveTo>
                <a:lnTo>
                  <a:pt x="119" y="68"/>
                </a:lnTo>
                <a:cubicBezTo>
                  <a:pt x="85" y="68"/>
                  <a:pt x="60" y="93"/>
                  <a:pt x="60" y="119"/>
                </a:cubicBezTo>
                <a:cubicBezTo>
                  <a:pt x="60" y="468"/>
                  <a:pt x="60" y="468"/>
                  <a:pt x="60" y="468"/>
                </a:cubicBezTo>
                <a:cubicBezTo>
                  <a:pt x="60" y="502"/>
                  <a:pt x="85" y="527"/>
                  <a:pt x="119" y="527"/>
                </a:cubicBezTo>
                <a:cubicBezTo>
                  <a:pt x="690" y="527"/>
                  <a:pt x="690" y="527"/>
                  <a:pt x="690" y="527"/>
                </a:cubicBezTo>
                <a:cubicBezTo>
                  <a:pt x="724" y="527"/>
                  <a:pt x="749" y="502"/>
                  <a:pt x="749" y="468"/>
                </a:cubicBezTo>
                <a:cubicBezTo>
                  <a:pt x="749" y="119"/>
                  <a:pt x="749" y="119"/>
                  <a:pt x="749" y="119"/>
                </a:cubicBezTo>
                <a:cubicBezTo>
                  <a:pt x="749" y="93"/>
                  <a:pt x="724" y="68"/>
                  <a:pt x="690" y="68"/>
                </a:cubicBezTo>
                <a:lnTo>
                  <a:pt x="119" y="68"/>
                </a:lnTo>
                <a:close/>
              </a:path>
            </a:pathLst>
          </a:custGeom>
          <a:solidFill>
            <a:srgbClr val="131414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4" name="Freeform 155">
            <a:extLst>
              <a:ext uri="{FF2B5EF4-FFF2-40B4-BE49-F238E27FC236}">
                <a16:creationId xmlns:a16="http://schemas.microsoft.com/office/drawing/2014/main" id="{B34FB17C-5506-9C4B-9DD9-33E796925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7536" y="1478753"/>
            <a:ext cx="99084" cy="135333"/>
          </a:xfrm>
          <a:custGeom>
            <a:avLst/>
            <a:gdLst>
              <a:gd name="T0" fmla="*/ 94 w 180"/>
              <a:gd name="T1" fmla="*/ 247 h 248"/>
              <a:gd name="T2" fmla="*/ 94 w 180"/>
              <a:gd name="T3" fmla="*/ 247 h 248"/>
              <a:gd name="T4" fmla="*/ 34 w 180"/>
              <a:gd name="T5" fmla="*/ 247 h 248"/>
              <a:gd name="T6" fmla="*/ 9 w 180"/>
              <a:gd name="T7" fmla="*/ 221 h 248"/>
              <a:gd name="T8" fmla="*/ 9 w 180"/>
              <a:gd name="T9" fmla="*/ 221 h 248"/>
              <a:gd name="T10" fmla="*/ 34 w 180"/>
              <a:gd name="T11" fmla="*/ 195 h 248"/>
              <a:gd name="T12" fmla="*/ 102 w 180"/>
              <a:gd name="T13" fmla="*/ 195 h 248"/>
              <a:gd name="T14" fmla="*/ 128 w 180"/>
              <a:gd name="T15" fmla="*/ 170 h 248"/>
              <a:gd name="T16" fmla="*/ 102 w 180"/>
              <a:gd name="T17" fmla="*/ 145 h 248"/>
              <a:gd name="T18" fmla="*/ 76 w 180"/>
              <a:gd name="T19" fmla="*/ 145 h 248"/>
              <a:gd name="T20" fmla="*/ 9 w 180"/>
              <a:gd name="T21" fmla="*/ 85 h 248"/>
              <a:gd name="T22" fmla="*/ 76 w 180"/>
              <a:gd name="T23" fmla="*/ 0 h 248"/>
              <a:gd name="T24" fmla="*/ 145 w 180"/>
              <a:gd name="T25" fmla="*/ 0 h 248"/>
              <a:gd name="T26" fmla="*/ 170 w 180"/>
              <a:gd name="T27" fmla="*/ 25 h 248"/>
              <a:gd name="T28" fmla="*/ 170 w 180"/>
              <a:gd name="T29" fmla="*/ 25 h 248"/>
              <a:gd name="T30" fmla="*/ 145 w 180"/>
              <a:gd name="T31" fmla="*/ 51 h 248"/>
              <a:gd name="T32" fmla="*/ 76 w 180"/>
              <a:gd name="T33" fmla="*/ 51 h 248"/>
              <a:gd name="T34" fmla="*/ 51 w 180"/>
              <a:gd name="T35" fmla="*/ 76 h 248"/>
              <a:gd name="T36" fmla="*/ 76 w 180"/>
              <a:gd name="T37" fmla="*/ 102 h 248"/>
              <a:gd name="T38" fmla="*/ 102 w 180"/>
              <a:gd name="T39" fmla="*/ 102 h 248"/>
              <a:gd name="T40" fmla="*/ 170 w 180"/>
              <a:gd name="T41" fmla="*/ 179 h 248"/>
              <a:gd name="T42" fmla="*/ 94 w 180"/>
              <a:gd name="T43" fmla="*/ 247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80" h="248">
                <a:moveTo>
                  <a:pt x="94" y="247"/>
                </a:moveTo>
                <a:lnTo>
                  <a:pt x="94" y="247"/>
                </a:lnTo>
                <a:cubicBezTo>
                  <a:pt x="34" y="247"/>
                  <a:pt x="34" y="247"/>
                  <a:pt x="34" y="247"/>
                </a:cubicBezTo>
                <a:cubicBezTo>
                  <a:pt x="17" y="247"/>
                  <a:pt x="9" y="238"/>
                  <a:pt x="9" y="221"/>
                </a:cubicBezTo>
                <a:lnTo>
                  <a:pt x="9" y="221"/>
                </a:lnTo>
                <a:cubicBezTo>
                  <a:pt x="9" y="204"/>
                  <a:pt x="17" y="195"/>
                  <a:pt x="34" y="195"/>
                </a:cubicBezTo>
                <a:cubicBezTo>
                  <a:pt x="102" y="195"/>
                  <a:pt x="102" y="195"/>
                  <a:pt x="102" y="195"/>
                </a:cubicBezTo>
                <a:cubicBezTo>
                  <a:pt x="111" y="195"/>
                  <a:pt x="128" y="187"/>
                  <a:pt x="128" y="170"/>
                </a:cubicBezTo>
                <a:cubicBezTo>
                  <a:pt x="128" y="161"/>
                  <a:pt x="111" y="145"/>
                  <a:pt x="102" y="145"/>
                </a:cubicBezTo>
                <a:cubicBezTo>
                  <a:pt x="76" y="145"/>
                  <a:pt x="76" y="145"/>
                  <a:pt x="76" y="145"/>
                </a:cubicBezTo>
                <a:cubicBezTo>
                  <a:pt x="43" y="145"/>
                  <a:pt x="9" y="119"/>
                  <a:pt x="9" y="85"/>
                </a:cubicBezTo>
                <a:cubicBezTo>
                  <a:pt x="0" y="42"/>
                  <a:pt x="34" y="0"/>
                  <a:pt x="76" y="0"/>
                </a:cubicBezTo>
                <a:cubicBezTo>
                  <a:pt x="145" y="0"/>
                  <a:pt x="145" y="0"/>
                  <a:pt x="145" y="0"/>
                </a:cubicBezTo>
                <a:cubicBezTo>
                  <a:pt x="153" y="0"/>
                  <a:pt x="170" y="17"/>
                  <a:pt x="170" y="25"/>
                </a:cubicBezTo>
                <a:lnTo>
                  <a:pt x="170" y="25"/>
                </a:lnTo>
                <a:cubicBezTo>
                  <a:pt x="170" y="42"/>
                  <a:pt x="153" y="51"/>
                  <a:pt x="145" y="51"/>
                </a:cubicBezTo>
                <a:cubicBezTo>
                  <a:pt x="76" y="51"/>
                  <a:pt x="76" y="51"/>
                  <a:pt x="76" y="51"/>
                </a:cubicBezTo>
                <a:cubicBezTo>
                  <a:pt x="60" y="51"/>
                  <a:pt x="51" y="59"/>
                  <a:pt x="51" y="76"/>
                </a:cubicBezTo>
                <a:cubicBezTo>
                  <a:pt x="51" y="85"/>
                  <a:pt x="60" y="102"/>
                  <a:pt x="76" y="102"/>
                </a:cubicBezTo>
                <a:cubicBezTo>
                  <a:pt x="102" y="102"/>
                  <a:pt x="102" y="102"/>
                  <a:pt x="102" y="102"/>
                </a:cubicBezTo>
                <a:cubicBezTo>
                  <a:pt x="145" y="102"/>
                  <a:pt x="179" y="136"/>
                  <a:pt x="170" y="179"/>
                </a:cubicBezTo>
                <a:cubicBezTo>
                  <a:pt x="170" y="221"/>
                  <a:pt x="136" y="247"/>
                  <a:pt x="94" y="247"/>
                </a:cubicBezTo>
              </a:path>
            </a:pathLst>
          </a:custGeom>
          <a:solidFill>
            <a:srgbClr val="131414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5" name="Freeform 156">
            <a:extLst>
              <a:ext uri="{FF2B5EF4-FFF2-40B4-BE49-F238E27FC236}">
                <a16:creationId xmlns:a16="http://schemas.microsoft.com/office/drawing/2014/main" id="{DEA5EFF4-BA56-C046-A15C-998356038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3787" y="1461836"/>
            <a:ext cx="24166" cy="33834"/>
          </a:xfrm>
          <a:custGeom>
            <a:avLst/>
            <a:gdLst>
              <a:gd name="T0" fmla="*/ 43 w 44"/>
              <a:gd name="T1" fmla="*/ 59 h 60"/>
              <a:gd name="T2" fmla="*/ 0 w 44"/>
              <a:gd name="T3" fmla="*/ 59 h 60"/>
              <a:gd name="T4" fmla="*/ 0 w 44"/>
              <a:gd name="T5" fmla="*/ 0 h 60"/>
              <a:gd name="T6" fmla="*/ 43 w 44"/>
              <a:gd name="T7" fmla="*/ 0 h 60"/>
              <a:gd name="T8" fmla="*/ 43 w 44"/>
              <a:gd name="T9" fmla="*/ 59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" h="60">
                <a:moveTo>
                  <a:pt x="43" y="59"/>
                </a:moveTo>
                <a:lnTo>
                  <a:pt x="0" y="59"/>
                </a:lnTo>
                <a:lnTo>
                  <a:pt x="0" y="0"/>
                </a:lnTo>
                <a:lnTo>
                  <a:pt x="43" y="0"/>
                </a:lnTo>
                <a:lnTo>
                  <a:pt x="43" y="59"/>
                </a:lnTo>
              </a:path>
            </a:pathLst>
          </a:custGeom>
          <a:solidFill>
            <a:srgbClr val="131414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6" name="Freeform 157">
            <a:extLst>
              <a:ext uri="{FF2B5EF4-FFF2-40B4-BE49-F238E27FC236}">
                <a16:creationId xmlns:a16="http://schemas.microsoft.com/office/drawing/2014/main" id="{E3DF21D7-0EEE-4E4A-A79C-BE090D532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3787" y="1602002"/>
            <a:ext cx="24166" cy="33834"/>
          </a:xfrm>
          <a:custGeom>
            <a:avLst/>
            <a:gdLst>
              <a:gd name="T0" fmla="*/ 43 w 44"/>
              <a:gd name="T1" fmla="*/ 60 h 61"/>
              <a:gd name="T2" fmla="*/ 0 w 44"/>
              <a:gd name="T3" fmla="*/ 60 h 61"/>
              <a:gd name="T4" fmla="*/ 0 w 44"/>
              <a:gd name="T5" fmla="*/ 0 h 61"/>
              <a:gd name="T6" fmla="*/ 43 w 44"/>
              <a:gd name="T7" fmla="*/ 0 h 61"/>
              <a:gd name="T8" fmla="*/ 43 w 44"/>
              <a:gd name="T9" fmla="*/ 6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" h="61">
                <a:moveTo>
                  <a:pt x="43" y="60"/>
                </a:moveTo>
                <a:lnTo>
                  <a:pt x="0" y="60"/>
                </a:lnTo>
                <a:lnTo>
                  <a:pt x="0" y="0"/>
                </a:lnTo>
                <a:lnTo>
                  <a:pt x="43" y="0"/>
                </a:lnTo>
                <a:lnTo>
                  <a:pt x="43" y="60"/>
                </a:lnTo>
              </a:path>
            </a:pathLst>
          </a:custGeom>
          <a:solidFill>
            <a:srgbClr val="131414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7" name="Freeform 158">
            <a:extLst>
              <a:ext uri="{FF2B5EF4-FFF2-40B4-BE49-F238E27FC236}">
                <a16:creationId xmlns:a16="http://schemas.microsoft.com/office/drawing/2014/main" id="{272C1986-67F5-6044-B18E-DAE5139AA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9120" y="1432836"/>
            <a:ext cx="53166" cy="41084"/>
          </a:xfrm>
          <a:custGeom>
            <a:avLst/>
            <a:gdLst>
              <a:gd name="T0" fmla="*/ 51 w 95"/>
              <a:gd name="T1" fmla="*/ 8 h 77"/>
              <a:gd name="T2" fmla="*/ 51 w 95"/>
              <a:gd name="T3" fmla="*/ 8 h 77"/>
              <a:gd name="T4" fmla="*/ 17 w 95"/>
              <a:gd name="T5" fmla="*/ 34 h 77"/>
              <a:gd name="T6" fmla="*/ 9 w 95"/>
              <a:gd name="T7" fmla="*/ 68 h 77"/>
              <a:gd name="T8" fmla="*/ 9 w 95"/>
              <a:gd name="T9" fmla="*/ 68 h 77"/>
              <a:gd name="T10" fmla="*/ 43 w 95"/>
              <a:gd name="T11" fmla="*/ 68 h 77"/>
              <a:gd name="T12" fmla="*/ 77 w 95"/>
              <a:gd name="T13" fmla="*/ 51 h 77"/>
              <a:gd name="T14" fmla="*/ 85 w 95"/>
              <a:gd name="T15" fmla="*/ 17 h 77"/>
              <a:gd name="T16" fmla="*/ 85 w 95"/>
              <a:gd name="T17" fmla="*/ 17 h 77"/>
              <a:gd name="T18" fmla="*/ 51 w 95"/>
              <a:gd name="T19" fmla="*/ 8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5" h="77">
                <a:moveTo>
                  <a:pt x="51" y="8"/>
                </a:moveTo>
                <a:lnTo>
                  <a:pt x="51" y="8"/>
                </a:lnTo>
                <a:cubicBezTo>
                  <a:pt x="17" y="34"/>
                  <a:pt x="17" y="34"/>
                  <a:pt x="17" y="34"/>
                </a:cubicBezTo>
                <a:cubicBezTo>
                  <a:pt x="9" y="42"/>
                  <a:pt x="0" y="51"/>
                  <a:pt x="9" y="68"/>
                </a:cubicBezTo>
                <a:lnTo>
                  <a:pt x="9" y="68"/>
                </a:lnTo>
                <a:cubicBezTo>
                  <a:pt x="17" y="76"/>
                  <a:pt x="34" y="76"/>
                  <a:pt x="43" y="68"/>
                </a:cubicBezTo>
                <a:cubicBezTo>
                  <a:pt x="77" y="51"/>
                  <a:pt x="77" y="51"/>
                  <a:pt x="77" y="51"/>
                </a:cubicBezTo>
                <a:cubicBezTo>
                  <a:pt x="85" y="42"/>
                  <a:pt x="94" y="25"/>
                  <a:pt x="85" y="17"/>
                </a:cubicBezTo>
                <a:lnTo>
                  <a:pt x="85" y="17"/>
                </a:lnTo>
                <a:cubicBezTo>
                  <a:pt x="77" y="8"/>
                  <a:pt x="60" y="0"/>
                  <a:pt x="51" y="8"/>
                </a:cubicBezTo>
              </a:path>
            </a:pathLst>
          </a:custGeom>
          <a:solidFill>
            <a:srgbClr val="131414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8" name="Freeform 159">
            <a:extLst>
              <a:ext uri="{FF2B5EF4-FFF2-40B4-BE49-F238E27FC236}">
                <a16:creationId xmlns:a16="http://schemas.microsoft.com/office/drawing/2014/main" id="{EAF9E3CE-B547-0C4B-B7A0-E038D8A5B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4287" y="1616502"/>
            <a:ext cx="48334" cy="41084"/>
          </a:xfrm>
          <a:custGeom>
            <a:avLst/>
            <a:gdLst>
              <a:gd name="T0" fmla="*/ 42 w 86"/>
              <a:gd name="T1" fmla="*/ 8 h 77"/>
              <a:gd name="T2" fmla="*/ 42 w 86"/>
              <a:gd name="T3" fmla="*/ 8 h 77"/>
              <a:gd name="T4" fmla="*/ 8 w 86"/>
              <a:gd name="T5" fmla="*/ 34 h 77"/>
              <a:gd name="T6" fmla="*/ 8 w 86"/>
              <a:gd name="T7" fmla="*/ 68 h 77"/>
              <a:gd name="T8" fmla="*/ 8 w 86"/>
              <a:gd name="T9" fmla="*/ 68 h 77"/>
              <a:gd name="T10" fmla="*/ 42 w 86"/>
              <a:gd name="T11" fmla="*/ 68 h 77"/>
              <a:gd name="T12" fmla="*/ 68 w 86"/>
              <a:gd name="T13" fmla="*/ 51 h 77"/>
              <a:gd name="T14" fmla="*/ 76 w 86"/>
              <a:gd name="T15" fmla="*/ 17 h 77"/>
              <a:gd name="T16" fmla="*/ 76 w 86"/>
              <a:gd name="T17" fmla="*/ 17 h 77"/>
              <a:gd name="T18" fmla="*/ 42 w 86"/>
              <a:gd name="T19" fmla="*/ 8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6" h="77">
                <a:moveTo>
                  <a:pt x="42" y="8"/>
                </a:moveTo>
                <a:lnTo>
                  <a:pt x="42" y="8"/>
                </a:lnTo>
                <a:cubicBezTo>
                  <a:pt x="8" y="34"/>
                  <a:pt x="8" y="34"/>
                  <a:pt x="8" y="34"/>
                </a:cubicBezTo>
                <a:cubicBezTo>
                  <a:pt x="0" y="42"/>
                  <a:pt x="0" y="51"/>
                  <a:pt x="8" y="68"/>
                </a:cubicBezTo>
                <a:lnTo>
                  <a:pt x="8" y="68"/>
                </a:lnTo>
                <a:cubicBezTo>
                  <a:pt x="8" y="76"/>
                  <a:pt x="25" y="76"/>
                  <a:pt x="42" y="68"/>
                </a:cubicBezTo>
                <a:cubicBezTo>
                  <a:pt x="68" y="51"/>
                  <a:pt x="68" y="51"/>
                  <a:pt x="68" y="51"/>
                </a:cubicBezTo>
                <a:cubicBezTo>
                  <a:pt x="85" y="42"/>
                  <a:pt x="85" y="25"/>
                  <a:pt x="76" y="17"/>
                </a:cubicBezTo>
                <a:lnTo>
                  <a:pt x="76" y="17"/>
                </a:lnTo>
                <a:cubicBezTo>
                  <a:pt x="68" y="8"/>
                  <a:pt x="51" y="0"/>
                  <a:pt x="42" y="8"/>
                </a:cubicBezTo>
              </a:path>
            </a:pathLst>
          </a:custGeom>
          <a:solidFill>
            <a:srgbClr val="131414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9" name="Freeform 160">
            <a:extLst>
              <a:ext uri="{FF2B5EF4-FFF2-40B4-BE49-F238E27FC236}">
                <a16:creationId xmlns:a16="http://schemas.microsoft.com/office/drawing/2014/main" id="{9A71B967-754B-794C-80EE-83A7F81564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2204" y="2290752"/>
            <a:ext cx="947332" cy="947332"/>
          </a:xfrm>
          <a:custGeom>
            <a:avLst/>
            <a:gdLst>
              <a:gd name="T0" fmla="*/ 1652 w 1729"/>
              <a:gd name="T1" fmla="*/ 1005 h 1729"/>
              <a:gd name="T2" fmla="*/ 1652 w 1729"/>
              <a:gd name="T3" fmla="*/ 1005 h 1729"/>
              <a:gd name="T4" fmla="*/ 1005 w 1729"/>
              <a:gd name="T5" fmla="*/ 1652 h 1729"/>
              <a:gd name="T6" fmla="*/ 724 w 1729"/>
              <a:gd name="T7" fmla="*/ 1652 h 1729"/>
              <a:gd name="T8" fmla="*/ 77 w 1729"/>
              <a:gd name="T9" fmla="*/ 1005 h 1729"/>
              <a:gd name="T10" fmla="*/ 77 w 1729"/>
              <a:gd name="T11" fmla="*/ 724 h 1729"/>
              <a:gd name="T12" fmla="*/ 724 w 1729"/>
              <a:gd name="T13" fmla="*/ 77 h 1729"/>
              <a:gd name="T14" fmla="*/ 1005 w 1729"/>
              <a:gd name="T15" fmla="*/ 77 h 1729"/>
              <a:gd name="T16" fmla="*/ 1652 w 1729"/>
              <a:gd name="T17" fmla="*/ 724 h 1729"/>
              <a:gd name="T18" fmla="*/ 1652 w 1729"/>
              <a:gd name="T19" fmla="*/ 1005 h 1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29" h="1729">
                <a:moveTo>
                  <a:pt x="1652" y="1005"/>
                </a:moveTo>
                <a:lnTo>
                  <a:pt x="1652" y="1005"/>
                </a:lnTo>
                <a:cubicBezTo>
                  <a:pt x="1005" y="1652"/>
                  <a:pt x="1005" y="1652"/>
                  <a:pt x="1005" y="1652"/>
                </a:cubicBezTo>
                <a:cubicBezTo>
                  <a:pt x="928" y="1728"/>
                  <a:pt x="801" y="1728"/>
                  <a:pt x="724" y="1652"/>
                </a:cubicBezTo>
                <a:cubicBezTo>
                  <a:pt x="77" y="1005"/>
                  <a:pt x="77" y="1005"/>
                  <a:pt x="77" y="1005"/>
                </a:cubicBezTo>
                <a:cubicBezTo>
                  <a:pt x="0" y="928"/>
                  <a:pt x="0" y="800"/>
                  <a:pt x="77" y="724"/>
                </a:cubicBezTo>
                <a:cubicBezTo>
                  <a:pt x="724" y="77"/>
                  <a:pt x="724" y="77"/>
                  <a:pt x="724" y="77"/>
                </a:cubicBezTo>
                <a:cubicBezTo>
                  <a:pt x="801" y="0"/>
                  <a:pt x="928" y="0"/>
                  <a:pt x="1005" y="77"/>
                </a:cubicBezTo>
                <a:cubicBezTo>
                  <a:pt x="1652" y="724"/>
                  <a:pt x="1652" y="724"/>
                  <a:pt x="1652" y="724"/>
                </a:cubicBezTo>
                <a:cubicBezTo>
                  <a:pt x="1728" y="800"/>
                  <a:pt x="1728" y="928"/>
                  <a:pt x="1652" y="1005"/>
                </a:cubicBezTo>
              </a:path>
            </a:pathLst>
          </a:custGeom>
          <a:solidFill>
            <a:srgbClr val="F4F5F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0" name="Freeform 161">
            <a:extLst>
              <a:ext uri="{FF2B5EF4-FFF2-40B4-BE49-F238E27FC236}">
                <a16:creationId xmlns:a16="http://schemas.microsoft.com/office/drawing/2014/main" id="{186C0B67-7787-0448-889D-B1DC2ED76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2203" y="2600084"/>
            <a:ext cx="369750" cy="229582"/>
          </a:xfrm>
          <a:custGeom>
            <a:avLst/>
            <a:gdLst>
              <a:gd name="T0" fmla="*/ 545 w 674"/>
              <a:gd name="T1" fmla="*/ 417 h 418"/>
              <a:gd name="T2" fmla="*/ 545 w 674"/>
              <a:gd name="T3" fmla="*/ 417 h 418"/>
              <a:gd name="T4" fmla="*/ 256 w 674"/>
              <a:gd name="T5" fmla="*/ 417 h 418"/>
              <a:gd name="T6" fmla="*/ 188 w 674"/>
              <a:gd name="T7" fmla="*/ 358 h 418"/>
              <a:gd name="T8" fmla="*/ 102 w 674"/>
              <a:gd name="T9" fmla="*/ 59 h 418"/>
              <a:gd name="T10" fmla="*/ 26 w 674"/>
              <a:gd name="T11" fmla="*/ 59 h 418"/>
              <a:gd name="T12" fmla="*/ 0 w 674"/>
              <a:gd name="T13" fmla="*/ 34 h 418"/>
              <a:gd name="T14" fmla="*/ 26 w 674"/>
              <a:gd name="T15" fmla="*/ 0 h 418"/>
              <a:gd name="T16" fmla="*/ 128 w 674"/>
              <a:gd name="T17" fmla="*/ 0 h 418"/>
              <a:gd name="T18" fmla="*/ 153 w 674"/>
              <a:gd name="T19" fmla="*/ 17 h 418"/>
              <a:gd name="T20" fmla="*/ 256 w 674"/>
              <a:gd name="T21" fmla="*/ 341 h 418"/>
              <a:gd name="T22" fmla="*/ 256 w 674"/>
              <a:gd name="T23" fmla="*/ 358 h 418"/>
              <a:gd name="T24" fmla="*/ 545 w 674"/>
              <a:gd name="T25" fmla="*/ 349 h 418"/>
              <a:gd name="T26" fmla="*/ 545 w 674"/>
              <a:gd name="T27" fmla="*/ 349 h 418"/>
              <a:gd name="T28" fmla="*/ 596 w 674"/>
              <a:gd name="T29" fmla="*/ 162 h 418"/>
              <a:gd name="T30" fmla="*/ 349 w 674"/>
              <a:gd name="T31" fmla="*/ 162 h 418"/>
              <a:gd name="T32" fmla="*/ 315 w 674"/>
              <a:gd name="T33" fmla="*/ 128 h 418"/>
              <a:gd name="T34" fmla="*/ 349 w 674"/>
              <a:gd name="T35" fmla="*/ 94 h 418"/>
              <a:gd name="T36" fmla="*/ 639 w 674"/>
              <a:gd name="T37" fmla="*/ 94 h 418"/>
              <a:gd name="T38" fmla="*/ 664 w 674"/>
              <a:gd name="T39" fmla="*/ 111 h 418"/>
              <a:gd name="T40" fmla="*/ 673 w 674"/>
              <a:gd name="T41" fmla="*/ 136 h 418"/>
              <a:gd name="T42" fmla="*/ 605 w 674"/>
              <a:gd name="T43" fmla="*/ 358 h 418"/>
              <a:gd name="T44" fmla="*/ 545 w 674"/>
              <a:gd name="T45" fmla="*/ 417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74" h="418">
                <a:moveTo>
                  <a:pt x="545" y="417"/>
                </a:moveTo>
                <a:lnTo>
                  <a:pt x="545" y="417"/>
                </a:lnTo>
                <a:cubicBezTo>
                  <a:pt x="256" y="417"/>
                  <a:pt x="256" y="417"/>
                  <a:pt x="256" y="417"/>
                </a:cubicBezTo>
                <a:cubicBezTo>
                  <a:pt x="222" y="417"/>
                  <a:pt x="196" y="392"/>
                  <a:pt x="188" y="358"/>
                </a:cubicBezTo>
                <a:cubicBezTo>
                  <a:pt x="102" y="59"/>
                  <a:pt x="102" y="59"/>
                  <a:pt x="102" y="59"/>
                </a:cubicBezTo>
                <a:cubicBezTo>
                  <a:pt x="26" y="59"/>
                  <a:pt x="26" y="59"/>
                  <a:pt x="26" y="59"/>
                </a:cubicBezTo>
                <a:cubicBezTo>
                  <a:pt x="9" y="59"/>
                  <a:pt x="0" y="51"/>
                  <a:pt x="0" y="34"/>
                </a:cubicBezTo>
                <a:cubicBezTo>
                  <a:pt x="0" y="9"/>
                  <a:pt x="9" y="0"/>
                  <a:pt x="26" y="0"/>
                </a:cubicBezTo>
                <a:cubicBezTo>
                  <a:pt x="128" y="0"/>
                  <a:pt x="128" y="0"/>
                  <a:pt x="128" y="0"/>
                </a:cubicBezTo>
                <a:cubicBezTo>
                  <a:pt x="136" y="0"/>
                  <a:pt x="153" y="9"/>
                  <a:pt x="153" y="17"/>
                </a:cubicBezTo>
                <a:cubicBezTo>
                  <a:pt x="256" y="341"/>
                  <a:pt x="256" y="341"/>
                  <a:pt x="256" y="341"/>
                </a:cubicBezTo>
                <a:cubicBezTo>
                  <a:pt x="256" y="349"/>
                  <a:pt x="256" y="349"/>
                  <a:pt x="256" y="358"/>
                </a:cubicBezTo>
                <a:cubicBezTo>
                  <a:pt x="545" y="349"/>
                  <a:pt x="545" y="349"/>
                  <a:pt x="545" y="349"/>
                </a:cubicBezTo>
                <a:lnTo>
                  <a:pt x="545" y="349"/>
                </a:lnTo>
                <a:cubicBezTo>
                  <a:pt x="596" y="162"/>
                  <a:pt x="596" y="162"/>
                  <a:pt x="596" y="162"/>
                </a:cubicBezTo>
                <a:cubicBezTo>
                  <a:pt x="349" y="162"/>
                  <a:pt x="349" y="162"/>
                  <a:pt x="349" y="162"/>
                </a:cubicBezTo>
                <a:cubicBezTo>
                  <a:pt x="332" y="162"/>
                  <a:pt x="315" y="145"/>
                  <a:pt x="315" y="128"/>
                </a:cubicBezTo>
                <a:cubicBezTo>
                  <a:pt x="315" y="111"/>
                  <a:pt x="332" y="94"/>
                  <a:pt x="349" y="94"/>
                </a:cubicBezTo>
                <a:cubicBezTo>
                  <a:pt x="639" y="94"/>
                  <a:pt x="639" y="94"/>
                  <a:pt x="639" y="94"/>
                </a:cubicBezTo>
                <a:cubicBezTo>
                  <a:pt x="647" y="94"/>
                  <a:pt x="664" y="102"/>
                  <a:pt x="664" y="111"/>
                </a:cubicBezTo>
                <a:cubicBezTo>
                  <a:pt x="673" y="119"/>
                  <a:pt x="673" y="128"/>
                  <a:pt x="673" y="136"/>
                </a:cubicBezTo>
                <a:cubicBezTo>
                  <a:pt x="605" y="358"/>
                  <a:pt x="605" y="358"/>
                  <a:pt x="605" y="358"/>
                </a:cubicBezTo>
                <a:cubicBezTo>
                  <a:pt x="605" y="392"/>
                  <a:pt x="579" y="417"/>
                  <a:pt x="545" y="417"/>
                </a:cubicBezTo>
              </a:path>
            </a:pathLst>
          </a:custGeom>
          <a:solidFill>
            <a:srgbClr val="131414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1" name="Freeform 162">
            <a:extLst>
              <a:ext uri="{FF2B5EF4-FFF2-40B4-BE49-F238E27FC236}">
                <a16:creationId xmlns:a16="http://schemas.microsoft.com/office/drawing/2014/main" id="{62D84636-ACC7-604F-BF18-500DBE50A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9203" y="2861084"/>
            <a:ext cx="70084" cy="74916"/>
          </a:xfrm>
          <a:custGeom>
            <a:avLst/>
            <a:gdLst>
              <a:gd name="T0" fmla="*/ 0 w 129"/>
              <a:gd name="T1" fmla="*/ 68 h 137"/>
              <a:gd name="T2" fmla="*/ 0 w 129"/>
              <a:gd name="T3" fmla="*/ 68 h 137"/>
              <a:gd name="T4" fmla="*/ 60 w 129"/>
              <a:gd name="T5" fmla="*/ 0 h 137"/>
              <a:gd name="T6" fmla="*/ 128 w 129"/>
              <a:gd name="T7" fmla="*/ 68 h 137"/>
              <a:gd name="T8" fmla="*/ 60 w 129"/>
              <a:gd name="T9" fmla="*/ 136 h 137"/>
              <a:gd name="T10" fmla="*/ 0 w 129"/>
              <a:gd name="T11" fmla="*/ 68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9" h="137">
                <a:moveTo>
                  <a:pt x="0" y="68"/>
                </a:moveTo>
                <a:lnTo>
                  <a:pt x="0" y="68"/>
                </a:lnTo>
                <a:cubicBezTo>
                  <a:pt x="0" y="34"/>
                  <a:pt x="26" y="0"/>
                  <a:pt x="60" y="0"/>
                </a:cubicBezTo>
                <a:cubicBezTo>
                  <a:pt x="94" y="0"/>
                  <a:pt x="128" y="34"/>
                  <a:pt x="128" y="68"/>
                </a:cubicBezTo>
                <a:cubicBezTo>
                  <a:pt x="128" y="102"/>
                  <a:pt x="94" y="136"/>
                  <a:pt x="60" y="136"/>
                </a:cubicBezTo>
                <a:cubicBezTo>
                  <a:pt x="26" y="136"/>
                  <a:pt x="0" y="102"/>
                  <a:pt x="0" y="68"/>
                </a:cubicBezTo>
              </a:path>
            </a:pathLst>
          </a:custGeom>
          <a:solidFill>
            <a:srgbClr val="131414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2" name="Freeform 163">
            <a:extLst>
              <a:ext uri="{FF2B5EF4-FFF2-40B4-BE49-F238E27FC236}">
                <a16:creationId xmlns:a16="http://schemas.microsoft.com/office/drawing/2014/main" id="{37E24FAB-9DBE-A846-B381-C33FE7679D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0120" y="2861084"/>
            <a:ext cx="70082" cy="74916"/>
          </a:xfrm>
          <a:custGeom>
            <a:avLst/>
            <a:gdLst>
              <a:gd name="T0" fmla="*/ 0 w 129"/>
              <a:gd name="T1" fmla="*/ 68 h 137"/>
              <a:gd name="T2" fmla="*/ 0 w 129"/>
              <a:gd name="T3" fmla="*/ 68 h 137"/>
              <a:gd name="T4" fmla="*/ 68 w 129"/>
              <a:gd name="T5" fmla="*/ 0 h 137"/>
              <a:gd name="T6" fmla="*/ 128 w 129"/>
              <a:gd name="T7" fmla="*/ 68 h 137"/>
              <a:gd name="T8" fmla="*/ 68 w 129"/>
              <a:gd name="T9" fmla="*/ 136 h 137"/>
              <a:gd name="T10" fmla="*/ 0 w 129"/>
              <a:gd name="T11" fmla="*/ 68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9" h="137">
                <a:moveTo>
                  <a:pt x="0" y="68"/>
                </a:moveTo>
                <a:lnTo>
                  <a:pt x="0" y="68"/>
                </a:lnTo>
                <a:cubicBezTo>
                  <a:pt x="0" y="34"/>
                  <a:pt x="34" y="0"/>
                  <a:pt x="68" y="0"/>
                </a:cubicBezTo>
                <a:cubicBezTo>
                  <a:pt x="102" y="0"/>
                  <a:pt x="128" y="34"/>
                  <a:pt x="128" y="68"/>
                </a:cubicBezTo>
                <a:cubicBezTo>
                  <a:pt x="128" y="102"/>
                  <a:pt x="102" y="136"/>
                  <a:pt x="68" y="136"/>
                </a:cubicBezTo>
                <a:cubicBezTo>
                  <a:pt x="34" y="136"/>
                  <a:pt x="0" y="102"/>
                  <a:pt x="0" y="68"/>
                </a:cubicBezTo>
              </a:path>
            </a:pathLst>
          </a:custGeom>
          <a:solidFill>
            <a:srgbClr val="131414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3" name="Freeform 164">
            <a:extLst>
              <a:ext uri="{FF2B5EF4-FFF2-40B4-BE49-F238E27FC236}">
                <a16:creationId xmlns:a16="http://schemas.microsoft.com/office/drawing/2014/main" id="{E5A50BC6-AF46-FD43-BA2F-7FBFF4BB6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2204" y="3537750"/>
            <a:ext cx="947332" cy="952166"/>
          </a:xfrm>
          <a:custGeom>
            <a:avLst/>
            <a:gdLst>
              <a:gd name="T0" fmla="*/ 1652 w 1729"/>
              <a:gd name="T1" fmla="*/ 1013 h 1738"/>
              <a:gd name="T2" fmla="*/ 1652 w 1729"/>
              <a:gd name="T3" fmla="*/ 1013 h 1738"/>
              <a:gd name="T4" fmla="*/ 1005 w 1729"/>
              <a:gd name="T5" fmla="*/ 1660 h 1738"/>
              <a:gd name="T6" fmla="*/ 724 w 1729"/>
              <a:gd name="T7" fmla="*/ 1660 h 1738"/>
              <a:gd name="T8" fmla="*/ 77 w 1729"/>
              <a:gd name="T9" fmla="*/ 1013 h 1738"/>
              <a:gd name="T10" fmla="*/ 77 w 1729"/>
              <a:gd name="T11" fmla="*/ 732 h 1738"/>
              <a:gd name="T12" fmla="*/ 724 w 1729"/>
              <a:gd name="T13" fmla="*/ 77 h 1738"/>
              <a:gd name="T14" fmla="*/ 1005 w 1729"/>
              <a:gd name="T15" fmla="*/ 77 h 1738"/>
              <a:gd name="T16" fmla="*/ 1652 w 1729"/>
              <a:gd name="T17" fmla="*/ 732 h 1738"/>
              <a:gd name="T18" fmla="*/ 1652 w 1729"/>
              <a:gd name="T19" fmla="*/ 1013 h 1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29" h="1738">
                <a:moveTo>
                  <a:pt x="1652" y="1013"/>
                </a:moveTo>
                <a:lnTo>
                  <a:pt x="1652" y="1013"/>
                </a:lnTo>
                <a:cubicBezTo>
                  <a:pt x="1005" y="1660"/>
                  <a:pt x="1005" y="1660"/>
                  <a:pt x="1005" y="1660"/>
                </a:cubicBezTo>
                <a:cubicBezTo>
                  <a:pt x="928" y="1737"/>
                  <a:pt x="801" y="1737"/>
                  <a:pt x="724" y="1660"/>
                </a:cubicBezTo>
                <a:cubicBezTo>
                  <a:pt x="77" y="1013"/>
                  <a:pt x="77" y="1013"/>
                  <a:pt x="77" y="1013"/>
                </a:cubicBezTo>
                <a:cubicBezTo>
                  <a:pt x="0" y="928"/>
                  <a:pt x="0" y="809"/>
                  <a:pt x="77" y="732"/>
                </a:cubicBezTo>
                <a:cubicBezTo>
                  <a:pt x="724" y="77"/>
                  <a:pt x="724" y="77"/>
                  <a:pt x="724" y="77"/>
                </a:cubicBezTo>
                <a:cubicBezTo>
                  <a:pt x="801" y="0"/>
                  <a:pt x="928" y="0"/>
                  <a:pt x="1005" y="77"/>
                </a:cubicBezTo>
                <a:cubicBezTo>
                  <a:pt x="1652" y="732"/>
                  <a:pt x="1652" y="732"/>
                  <a:pt x="1652" y="732"/>
                </a:cubicBezTo>
                <a:cubicBezTo>
                  <a:pt x="1728" y="809"/>
                  <a:pt x="1728" y="928"/>
                  <a:pt x="1652" y="1013"/>
                </a:cubicBezTo>
              </a:path>
            </a:pathLst>
          </a:custGeom>
          <a:solidFill>
            <a:srgbClr val="F4F5F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4" name="Freeform 165">
            <a:extLst>
              <a:ext uri="{FF2B5EF4-FFF2-40B4-BE49-F238E27FC236}">
                <a16:creationId xmlns:a16="http://schemas.microsoft.com/office/drawing/2014/main" id="{747805E0-82E1-744C-8425-B95C849D6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7036" y="3839832"/>
            <a:ext cx="355250" cy="345584"/>
          </a:xfrm>
          <a:custGeom>
            <a:avLst/>
            <a:gdLst>
              <a:gd name="T0" fmla="*/ 323 w 648"/>
              <a:gd name="T1" fmla="*/ 630 h 631"/>
              <a:gd name="T2" fmla="*/ 323 w 648"/>
              <a:gd name="T3" fmla="*/ 630 h 631"/>
              <a:gd name="T4" fmla="*/ 229 w 648"/>
              <a:gd name="T5" fmla="*/ 596 h 631"/>
              <a:gd name="T6" fmla="*/ 51 w 648"/>
              <a:gd name="T7" fmla="*/ 417 h 631"/>
              <a:gd name="T8" fmla="*/ 42 w 648"/>
              <a:gd name="T9" fmla="*/ 238 h 631"/>
              <a:gd name="T10" fmla="*/ 272 w 648"/>
              <a:gd name="T11" fmla="*/ 8 h 631"/>
              <a:gd name="T12" fmla="*/ 289 w 648"/>
              <a:gd name="T13" fmla="*/ 0 h 631"/>
              <a:gd name="T14" fmla="*/ 578 w 648"/>
              <a:gd name="T15" fmla="*/ 0 h 631"/>
              <a:gd name="T16" fmla="*/ 638 w 648"/>
              <a:gd name="T17" fmla="*/ 59 h 631"/>
              <a:gd name="T18" fmla="*/ 647 w 648"/>
              <a:gd name="T19" fmla="*/ 349 h 631"/>
              <a:gd name="T20" fmla="*/ 638 w 648"/>
              <a:gd name="T21" fmla="*/ 366 h 631"/>
              <a:gd name="T22" fmla="*/ 408 w 648"/>
              <a:gd name="T23" fmla="*/ 596 h 631"/>
              <a:gd name="T24" fmla="*/ 323 w 648"/>
              <a:gd name="T25" fmla="*/ 630 h 631"/>
              <a:gd name="T26" fmla="*/ 306 w 648"/>
              <a:gd name="T27" fmla="*/ 59 h 631"/>
              <a:gd name="T28" fmla="*/ 306 w 648"/>
              <a:gd name="T29" fmla="*/ 59 h 631"/>
              <a:gd name="T30" fmla="*/ 93 w 648"/>
              <a:gd name="T31" fmla="*/ 280 h 631"/>
              <a:gd name="T32" fmla="*/ 93 w 648"/>
              <a:gd name="T33" fmla="*/ 374 h 631"/>
              <a:gd name="T34" fmla="*/ 272 w 648"/>
              <a:gd name="T35" fmla="*/ 553 h 631"/>
              <a:gd name="T36" fmla="*/ 366 w 648"/>
              <a:gd name="T37" fmla="*/ 553 h 631"/>
              <a:gd name="T38" fmla="*/ 578 w 648"/>
              <a:gd name="T39" fmla="*/ 332 h 631"/>
              <a:gd name="T40" fmla="*/ 578 w 648"/>
              <a:gd name="T41" fmla="*/ 59 h 631"/>
              <a:gd name="T42" fmla="*/ 306 w 648"/>
              <a:gd name="T43" fmla="*/ 59 h 6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48" h="631">
                <a:moveTo>
                  <a:pt x="323" y="630"/>
                </a:moveTo>
                <a:lnTo>
                  <a:pt x="323" y="630"/>
                </a:lnTo>
                <a:cubicBezTo>
                  <a:pt x="289" y="630"/>
                  <a:pt x="255" y="621"/>
                  <a:pt x="229" y="596"/>
                </a:cubicBezTo>
                <a:cubicBezTo>
                  <a:pt x="51" y="417"/>
                  <a:pt x="51" y="417"/>
                  <a:pt x="51" y="417"/>
                </a:cubicBezTo>
                <a:cubicBezTo>
                  <a:pt x="0" y="366"/>
                  <a:pt x="0" y="289"/>
                  <a:pt x="42" y="238"/>
                </a:cubicBezTo>
                <a:cubicBezTo>
                  <a:pt x="272" y="8"/>
                  <a:pt x="272" y="8"/>
                  <a:pt x="272" y="8"/>
                </a:cubicBezTo>
                <a:cubicBezTo>
                  <a:pt x="281" y="0"/>
                  <a:pt x="281" y="0"/>
                  <a:pt x="289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613" y="0"/>
                  <a:pt x="638" y="25"/>
                  <a:pt x="638" y="59"/>
                </a:cubicBezTo>
                <a:cubicBezTo>
                  <a:pt x="647" y="349"/>
                  <a:pt x="647" y="349"/>
                  <a:pt x="647" y="349"/>
                </a:cubicBezTo>
                <a:cubicBezTo>
                  <a:pt x="647" y="357"/>
                  <a:pt x="638" y="366"/>
                  <a:pt x="638" y="366"/>
                </a:cubicBezTo>
                <a:cubicBezTo>
                  <a:pt x="408" y="596"/>
                  <a:pt x="408" y="596"/>
                  <a:pt x="408" y="596"/>
                </a:cubicBezTo>
                <a:cubicBezTo>
                  <a:pt x="383" y="621"/>
                  <a:pt x="349" y="630"/>
                  <a:pt x="323" y="630"/>
                </a:cubicBezTo>
                <a:close/>
                <a:moveTo>
                  <a:pt x="306" y="59"/>
                </a:moveTo>
                <a:lnTo>
                  <a:pt x="306" y="59"/>
                </a:lnTo>
                <a:cubicBezTo>
                  <a:pt x="93" y="280"/>
                  <a:pt x="93" y="280"/>
                  <a:pt x="93" y="280"/>
                </a:cubicBezTo>
                <a:cubicBezTo>
                  <a:pt x="68" y="306"/>
                  <a:pt x="68" y="349"/>
                  <a:pt x="93" y="374"/>
                </a:cubicBezTo>
                <a:cubicBezTo>
                  <a:pt x="272" y="553"/>
                  <a:pt x="272" y="553"/>
                  <a:pt x="272" y="553"/>
                </a:cubicBezTo>
                <a:cubicBezTo>
                  <a:pt x="298" y="578"/>
                  <a:pt x="340" y="578"/>
                  <a:pt x="366" y="553"/>
                </a:cubicBezTo>
                <a:cubicBezTo>
                  <a:pt x="578" y="332"/>
                  <a:pt x="578" y="332"/>
                  <a:pt x="578" y="332"/>
                </a:cubicBezTo>
                <a:cubicBezTo>
                  <a:pt x="578" y="59"/>
                  <a:pt x="578" y="59"/>
                  <a:pt x="578" y="59"/>
                </a:cubicBezTo>
                <a:lnTo>
                  <a:pt x="306" y="59"/>
                </a:lnTo>
                <a:close/>
              </a:path>
            </a:pathLst>
          </a:custGeom>
          <a:solidFill>
            <a:srgbClr val="131414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5" name="Freeform 166">
            <a:extLst>
              <a:ext uri="{FF2B5EF4-FFF2-40B4-BE49-F238E27FC236}">
                <a16:creationId xmlns:a16="http://schemas.microsoft.com/office/drawing/2014/main" id="{3CD36917-F417-5045-9770-3C7ECA3A99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9370" y="3914750"/>
            <a:ext cx="55584" cy="55582"/>
          </a:xfrm>
          <a:custGeom>
            <a:avLst/>
            <a:gdLst>
              <a:gd name="T0" fmla="*/ 85 w 103"/>
              <a:gd name="T1" fmla="*/ 85 h 103"/>
              <a:gd name="T2" fmla="*/ 85 w 103"/>
              <a:gd name="T3" fmla="*/ 85 h 103"/>
              <a:gd name="T4" fmla="*/ 17 w 103"/>
              <a:gd name="T5" fmla="*/ 85 h 103"/>
              <a:gd name="T6" fmla="*/ 17 w 103"/>
              <a:gd name="T7" fmla="*/ 17 h 103"/>
              <a:gd name="T8" fmla="*/ 85 w 103"/>
              <a:gd name="T9" fmla="*/ 17 h 103"/>
              <a:gd name="T10" fmla="*/ 85 w 103"/>
              <a:gd name="T11" fmla="*/ 85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3" h="103">
                <a:moveTo>
                  <a:pt x="85" y="85"/>
                </a:moveTo>
                <a:lnTo>
                  <a:pt x="85" y="85"/>
                </a:lnTo>
                <a:cubicBezTo>
                  <a:pt x="68" y="102"/>
                  <a:pt x="34" y="102"/>
                  <a:pt x="17" y="85"/>
                </a:cubicBezTo>
                <a:cubicBezTo>
                  <a:pt x="0" y="68"/>
                  <a:pt x="0" y="34"/>
                  <a:pt x="17" y="17"/>
                </a:cubicBezTo>
                <a:cubicBezTo>
                  <a:pt x="34" y="0"/>
                  <a:pt x="68" y="0"/>
                  <a:pt x="85" y="17"/>
                </a:cubicBezTo>
                <a:cubicBezTo>
                  <a:pt x="102" y="34"/>
                  <a:pt x="102" y="68"/>
                  <a:pt x="85" y="85"/>
                </a:cubicBezTo>
              </a:path>
            </a:pathLst>
          </a:custGeom>
          <a:solidFill>
            <a:srgbClr val="131414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6" name="Freeform 167">
            <a:extLst>
              <a:ext uri="{FF2B5EF4-FFF2-40B4-BE49-F238E27FC236}">
                <a16:creationId xmlns:a16="http://schemas.microsoft.com/office/drawing/2014/main" id="{6FF6AB2F-6D54-024E-B53E-ED0AE3B450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2204" y="4837915"/>
            <a:ext cx="947332" cy="947332"/>
          </a:xfrm>
          <a:custGeom>
            <a:avLst/>
            <a:gdLst>
              <a:gd name="T0" fmla="*/ 1652 w 1729"/>
              <a:gd name="T1" fmla="*/ 1004 h 1729"/>
              <a:gd name="T2" fmla="*/ 1652 w 1729"/>
              <a:gd name="T3" fmla="*/ 1004 h 1729"/>
              <a:gd name="T4" fmla="*/ 1005 w 1729"/>
              <a:gd name="T5" fmla="*/ 1651 h 1729"/>
              <a:gd name="T6" fmla="*/ 724 w 1729"/>
              <a:gd name="T7" fmla="*/ 1651 h 1729"/>
              <a:gd name="T8" fmla="*/ 77 w 1729"/>
              <a:gd name="T9" fmla="*/ 1004 h 1729"/>
              <a:gd name="T10" fmla="*/ 77 w 1729"/>
              <a:gd name="T11" fmla="*/ 723 h 1729"/>
              <a:gd name="T12" fmla="*/ 724 w 1729"/>
              <a:gd name="T13" fmla="*/ 76 h 1729"/>
              <a:gd name="T14" fmla="*/ 1005 w 1729"/>
              <a:gd name="T15" fmla="*/ 76 h 1729"/>
              <a:gd name="T16" fmla="*/ 1652 w 1729"/>
              <a:gd name="T17" fmla="*/ 723 h 1729"/>
              <a:gd name="T18" fmla="*/ 1652 w 1729"/>
              <a:gd name="T19" fmla="*/ 1004 h 1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29" h="1729">
                <a:moveTo>
                  <a:pt x="1652" y="1004"/>
                </a:moveTo>
                <a:lnTo>
                  <a:pt x="1652" y="1004"/>
                </a:lnTo>
                <a:cubicBezTo>
                  <a:pt x="1005" y="1651"/>
                  <a:pt x="1005" y="1651"/>
                  <a:pt x="1005" y="1651"/>
                </a:cubicBezTo>
                <a:cubicBezTo>
                  <a:pt x="928" y="1728"/>
                  <a:pt x="801" y="1728"/>
                  <a:pt x="724" y="1651"/>
                </a:cubicBezTo>
                <a:cubicBezTo>
                  <a:pt x="77" y="1004"/>
                  <a:pt x="77" y="1004"/>
                  <a:pt x="77" y="1004"/>
                </a:cubicBezTo>
                <a:cubicBezTo>
                  <a:pt x="0" y="927"/>
                  <a:pt x="0" y="800"/>
                  <a:pt x="77" y="723"/>
                </a:cubicBezTo>
                <a:cubicBezTo>
                  <a:pt x="724" y="76"/>
                  <a:pt x="724" y="76"/>
                  <a:pt x="724" y="76"/>
                </a:cubicBezTo>
                <a:cubicBezTo>
                  <a:pt x="801" y="0"/>
                  <a:pt x="928" y="0"/>
                  <a:pt x="1005" y="76"/>
                </a:cubicBezTo>
                <a:cubicBezTo>
                  <a:pt x="1652" y="723"/>
                  <a:pt x="1652" y="723"/>
                  <a:pt x="1652" y="723"/>
                </a:cubicBezTo>
                <a:cubicBezTo>
                  <a:pt x="1728" y="800"/>
                  <a:pt x="1728" y="927"/>
                  <a:pt x="1652" y="1004"/>
                </a:cubicBezTo>
              </a:path>
            </a:pathLst>
          </a:custGeom>
          <a:solidFill>
            <a:srgbClr val="F4F5F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7" name="Freeform 168">
            <a:extLst>
              <a:ext uri="{FF2B5EF4-FFF2-40B4-BE49-F238E27FC236}">
                <a16:creationId xmlns:a16="http://schemas.microsoft.com/office/drawing/2014/main" id="{95BF1656-C5A8-7F4F-B5AB-78BD69862C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0120" y="5313997"/>
            <a:ext cx="103916" cy="99084"/>
          </a:xfrm>
          <a:custGeom>
            <a:avLst/>
            <a:gdLst>
              <a:gd name="T0" fmla="*/ 136 w 188"/>
              <a:gd name="T1" fmla="*/ 179 h 180"/>
              <a:gd name="T2" fmla="*/ 136 w 188"/>
              <a:gd name="T3" fmla="*/ 179 h 180"/>
              <a:gd name="T4" fmla="*/ 51 w 188"/>
              <a:gd name="T5" fmla="*/ 179 h 180"/>
              <a:gd name="T6" fmla="*/ 0 w 188"/>
              <a:gd name="T7" fmla="*/ 128 h 180"/>
              <a:gd name="T8" fmla="*/ 0 w 188"/>
              <a:gd name="T9" fmla="*/ 51 h 180"/>
              <a:gd name="T10" fmla="*/ 51 w 188"/>
              <a:gd name="T11" fmla="*/ 0 h 180"/>
              <a:gd name="T12" fmla="*/ 136 w 188"/>
              <a:gd name="T13" fmla="*/ 0 h 180"/>
              <a:gd name="T14" fmla="*/ 187 w 188"/>
              <a:gd name="T15" fmla="*/ 51 h 180"/>
              <a:gd name="T16" fmla="*/ 187 w 188"/>
              <a:gd name="T17" fmla="*/ 128 h 180"/>
              <a:gd name="T18" fmla="*/ 136 w 188"/>
              <a:gd name="T19" fmla="*/ 179 h 180"/>
              <a:gd name="T20" fmla="*/ 136 w 188"/>
              <a:gd name="T21" fmla="*/ 51 h 180"/>
              <a:gd name="T22" fmla="*/ 136 w 188"/>
              <a:gd name="T23" fmla="*/ 51 h 180"/>
              <a:gd name="T24" fmla="*/ 51 w 188"/>
              <a:gd name="T25" fmla="*/ 51 h 180"/>
              <a:gd name="T26" fmla="*/ 51 w 188"/>
              <a:gd name="T27" fmla="*/ 128 h 180"/>
              <a:gd name="T28" fmla="*/ 136 w 188"/>
              <a:gd name="T29" fmla="*/ 128 h 180"/>
              <a:gd name="T30" fmla="*/ 136 w 188"/>
              <a:gd name="T31" fmla="*/ 51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88" h="180">
                <a:moveTo>
                  <a:pt x="136" y="179"/>
                </a:moveTo>
                <a:lnTo>
                  <a:pt x="136" y="179"/>
                </a:lnTo>
                <a:cubicBezTo>
                  <a:pt x="51" y="179"/>
                  <a:pt x="51" y="179"/>
                  <a:pt x="51" y="179"/>
                </a:cubicBezTo>
                <a:cubicBezTo>
                  <a:pt x="26" y="179"/>
                  <a:pt x="0" y="153"/>
                  <a:pt x="0" y="128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25"/>
                  <a:pt x="26" y="0"/>
                  <a:pt x="51" y="0"/>
                </a:cubicBezTo>
                <a:cubicBezTo>
                  <a:pt x="136" y="0"/>
                  <a:pt x="136" y="0"/>
                  <a:pt x="136" y="0"/>
                </a:cubicBezTo>
                <a:cubicBezTo>
                  <a:pt x="162" y="0"/>
                  <a:pt x="187" y="25"/>
                  <a:pt x="187" y="51"/>
                </a:cubicBezTo>
                <a:cubicBezTo>
                  <a:pt x="187" y="128"/>
                  <a:pt x="187" y="128"/>
                  <a:pt x="187" y="128"/>
                </a:cubicBezTo>
                <a:cubicBezTo>
                  <a:pt x="187" y="153"/>
                  <a:pt x="162" y="179"/>
                  <a:pt x="136" y="179"/>
                </a:cubicBezTo>
                <a:close/>
                <a:moveTo>
                  <a:pt x="136" y="51"/>
                </a:moveTo>
                <a:lnTo>
                  <a:pt x="136" y="51"/>
                </a:lnTo>
                <a:cubicBezTo>
                  <a:pt x="51" y="51"/>
                  <a:pt x="51" y="51"/>
                  <a:pt x="51" y="51"/>
                </a:cubicBezTo>
                <a:cubicBezTo>
                  <a:pt x="51" y="128"/>
                  <a:pt x="51" y="128"/>
                  <a:pt x="51" y="128"/>
                </a:cubicBezTo>
                <a:cubicBezTo>
                  <a:pt x="136" y="128"/>
                  <a:pt x="136" y="128"/>
                  <a:pt x="136" y="128"/>
                </a:cubicBezTo>
                <a:lnTo>
                  <a:pt x="136" y="51"/>
                </a:lnTo>
                <a:close/>
              </a:path>
            </a:pathLst>
          </a:custGeom>
          <a:solidFill>
            <a:srgbClr val="131414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8" name="Freeform 169">
            <a:extLst>
              <a:ext uri="{FF2B5EF4-FFF2-40B4-BE49-F238E27FC236}">
                <a16:creationId xmlns:a16="http://schemas.microsoft.com/office/drawing/2014/main" id="{9F4D715B-DAA9-C442-9865-98864585D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2870" y="5188330"/>
            <a:ext cx="406000" cy="323833"/>
          </a:xfrm>
          <a:custGeom>
            <a:avLst/>
            <a:gdLst>
              <a:gd name="T0" fmla="*/ 621 w 742"/>
              <a:gd name="T1" fmla="*/ 588 h 589"/>
              <a:gd name="T2" fmla="*/ 621 w 742"/>
              <a:gd name="T3" fmla="*/ 588 h 589"/>
              <a:gd name="T4" fmla="*/ 119 w 742"/>
              <a:gd name="T5" fmla="*/ 588 h 589"/>
              <a:gd name="T6" fmla="*/ 0 w 742"/>
              <a:gd name="T7" fmla="*/ 460 h 589"/>
              <a:gd name="T8" fmla="*/ 0 w 742"/>
              <a:gd name="T9" fmla="*/ 0 h 589"/>
              <a:gd name="T10" fmla="*/ 68 w 742"/>
              <a:gd name="T11" fmla="*/ 0 h 589"/>
              <a:gd name="T12" fmla="*/ 68 w 742"/>
              <a:gd name="T13" fmla="*/ 460 h 589"/>
              <a:gd name="T14" fmla="*/ 119 w 742"/>
              <a:gd name="T15" fmla="*/ 519 h 589"/>
              <a:gd name="T16" fmla="*/ 621 w 742"/>
              <a:gd name="T17" fmla="*/ 519 h 589"/>
              <a:gd name="T18" fmla="*/ 673 w 742"/>
              <a:gd name="T19" fmla="*/ 460 h 589"/>
              <a:gd name="T20" fmla="*/ 673 w 742"/>
              <a:gd name="T21" fmla="*/ 170 h 589"/>
              <a:gd name="T22" fmla="*/ 621 w 742"/>
              <a:gd name="T23" fmla="*/ 111 h 589"/>
              <a:gd name="T24" fmla="*/ 119 w 742"/>
              <a:gd name="T25" fmla="*/ 111 h 589"/>
              <a:gd name="T26" fmla="*/ 119 w 742"/>
              <a:gd name="T27" fmla="*/ 51 h 589"/>
              <a:gd name="T28" fmla="*/ 621 w 742"/>
              <a:gd name="T29" fmla="*/ 51 h 589"/>
              <a:gd name="T30" fmla="*/ 741 w 742"/>
              <a:gd name="T31" fmla="*/ 170 h 589"/>
              <a:gd name="T32" fmla="*/ 741 w 742"/>
              <a:gd name="T33" fmla="*/ 460 h 589"/>
              <a:gd name="T34" fmla="*/ 621 w 742"/>
              <a:gd name="T35" fmla="*/ 588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42" h="589">
                <a:moveTo>
                  <a:pt x="621" y="588"/>
                </a:moveTo>
                <a:lnTo>
                  <a:pt x="621" y="588"/>
                </a:lnTo>
                <a:cubicBezTo>
                  <a:pt x="119" y="588"/>
                  <a:pt x="119" y="588"/>
                  <a:pt x="119" y="588"/>
                </a:cubicBezTo>
                <a:cubicBezTo>
                  <a:pt x="51" y="588"/>
                  <a:pt x="0" y="528"/>
                  <a:pt x="0" y="460"/>
                </a:cubicBezTo>
                <a:cubicBezTo>
                  <a:pt x="0" y="0"/>
                  <a:pt x="0" y="0"/>
                  <a:pt x="0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460"/>
                  <a:pt x="68" y="460"/>
                  <a:pt x="68" y="460"/>
                </a:cubicBezTo>
                <a:cubicBezTo>
                  <a:pt x="68" y="494"/>
                  <a:pt x="85" y="519"/>
                  <a:pt x="119" y="519"/>
                </a:cubicBezTo>
                <a:cubicBezTo>
                  <a:pt x="621" y="519"/>
                  <a:pt x="621" y="519"/>
                  <a:pt x="621" y="519"/>
                </a:cubicBezTo>
                <a:cubicBezTo>
                  <a:pt x="647" y="519"/>
                  <a:pt x="673" y="494"/>
                  <a:pt x="673" y="460"/>
                </a:cubicBezTo>
                <a:cubicBezTo>
                  <a:pt x="673" y="170"/>
                  <a:pt x="673" y="170"/>
                  <a:pt x="673" y="170"/>
                </a:cubicBezTo>
                <a:cubicBezTo>
                  <a:pt x="673" y="136"/>
                  <a:pt x="647" y="111"/>
                  <a:pt x="621" y="111"/>
                </a:cubicBezTo>
                <a:cubicBezTo>
                  <a:pt x="119" y="111"/>
                  <a:pt x="119" y="111"/>
                  <a:pt x="119" y="111"/>
                </a:cubicBezTo>
                <a:cubicBezTo>
                  <a:pt x="119" y="51"/>
                  <a:pt x="119" y="51"/>
                  <a:pt x="119" y="51"/>
                </a:cubicBezTo>
                <a:cubicBezTo>
                  <a:pt x="621" y="51"/>
                  <a:pt x="621" y="51"/>
                  <a:pt x="621" y="51"/>
                </a:cubicBezTo>
                <a:cubicBezTo>
                  <a:pt x="681" y="51"/>
                  <a:pt x="741" y="102"/>
                  <a:pt x="741" y="170"/>
                </a:cubicBezTo>
                <a:cubicBezTo>
                  <a:pt x="741" y="460"/>
                  <a:pt x="741" y="460"/>
                  <a:pt x="741" y="460"/>
                </a:cubicBezTo>
                <a:cubicBezTo>
                  <a:pt x="741" y="528"/>
                  <a:pt x="681" y="588"/>
                  <a:pt x="621" y="588"/>
                </a:cubicBezTo>
              </a:path>
            </a:pathLst>
          </a:custGeom>
          <a:solidFill>
            <a:srgbClr val="131414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9" name="Freeform 170">
            <a:extLst>
              <a:ext uri="{FF2B5EF4-FFF2-40B4-BE49-F238E27FC236}">
                <a16:creationId xmlns:a16="http://schemas.microsoft.com/office/drawing/2014/main" id="{85DD4D46-4A16-D147-A499-86B89E79F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8036" y="5113414"/>
            <a:ext cx="374584" cy="135333"/>
          </a:xfrm>
          <a:custGeom>
            <a:avLst/>
            <a:gdLst>
              <a:gd name="T0" fmla="*/ 136 w 682"/>
              <a:gd name="T1" fmla="*/ 247 h 248"/>
              <a:gd name="T2" fmla="*/ 136 w 682"/>
              <a:gd name="T3" fmla="*/ 247 h 248"/>
              <a:gd name="T4" fmla="*/ 8 w 682"/>
              <a:gd name="T5" fmla="*/ 111 h 248"/>
              <a:gd name="T6" fmla="*/ 136 w 682"/>
              <a:gd name="T7" fmla="*/ 0 h 248"/>
              <a:gd name="T8" fmla="*/ 570 w 682"/>
              <a:gd name="T9" fmla="*/ 0 h 248"/>
              <a:gd name="T10" fmla="*/ 681 w 682"/>
              <a:gd name="T11" fmla="*/ 102 h 248"/>
              <a:gd name="T12" fmla="*/ 681 w 682"/>
              <a:gd name="T13" fmla="*/ 127 h 248"/>
              <a:gd name="T14" fmla="*/ 647 w 682"/>
              <a:gd name="T15" fmla="*/ 161 h 248"/>
              <a:gd name="T16" fmla="*/ 647 w 682"/>
              <a:gd name="T17" fmla="*/ 161 h 248"/>
              <a:gd name="T18" fmla="*/ 613 w 682"/>
              <a:gd name="T19" fmla="*/ 127 h 248"/>
              <a:gd name="T20" fmla="*/ 613 w 682"/>
              <a:gd name="T21" fmla="*/ 102 h 248"/>
              <a:gd name="T22" fmla="*/ 570 w 682"/>
              <a:gd name="T23" fmla="*/ 68 h 248"/>
              <a:gd name="T24" fmla="*/ 136 w 682"/>
              <a:gd name="T25" fmla="*/ 68 h 248"/>
              <a:gd name="T26" fmla="*/ 76 w 682"/>
              <a:gd name="T27" fmla="*/ 111 h 248"/>
              <a:gd name="T28" fmla="*/ 136 w 682"/>
              <a:gd name="T29" fmla="*/ 187 h 248"/>
              <a:gd name="T30" fmla="*/ 136 w 682"/>
              <a:gd name="T31" fmla="*/ 247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82" h="248">
                <a:moveTo>
                  <a:pt x="136" y="247"/>
                </a:moveTo>
                <a:lnTo>
                  <a:pt x="136" y="247"/>
                </a:lnTo>
                <a:cubicBezTo>
                  <a:pt x="59" y="247"/>
                  <a:pt x="0" y="187"/>
                  <a:pt x="8" y="111"/>
                </a:cubicBezTo>
                <a:cubicBezTo>
                  <a:pt x="16" y="42"/>
                  <a:pt x="76" y="0"/>
                  <a:pt x="136" y="0"/>
                </a:cubicBezTo>
                <a:cubicBezTo>
                  <a:pt x="570" y="0"/>
                  <a:pt x="570" y="0"/>
                  <a:pt x="570" y="0"/>
                </a:cubicBezTo>
                <a:cubicBezTo>
                  <a:pt x="629" y="0"/>
                  <a:pt x="681" y="51"/>
                  <a:pt x="681" y="102"/>
                </a:cubicBezTo>
                <a:cubicBezTo>
                  <a:pt x="681" y="127"/>
                  <a:pt x="681" y="127"/>
                  <a:pt x="681" y="127"/>
                </a:cubicBezTo>
                <a:cubicBezTo>
                  <a:pt x="681" y="145"/>
                  <a:pt x="664" y="161"/>
                  <a:pt x="647" y="161"/>
                </a:cubicBezTo>
                <a:lnTo>
                  <a:pt x="647" y="161"/>
                </a:lnTo>
                <a:cubicBezTo>
                  <a:pt x="629" y="161"/>
                  <a:pt x="613" y="145"/>
                  <a:pt x="613" y="127"/>
                </a:cubicBezTo>
                <a:cubicBezTo>
                  <a:pt x="613" y="102"/>
                  <a:pt x="613" y="102"/>
                  <a:pt x="613" y="102"/>
                </a:cubicBezTo>
                <a:cubicBezTo>
                  <a:pt x="613" y="85"/>
                  <a:pt x="595" y="68"/>
                  <a:pt x="570" y="68"/>
                </a:cubicBezTo>
                <a:cubicBezTo>
                  <a:pt x="136" y="68"/>
                  <a:pt x="136" y="68"/>
                  <a:pt x="136" y="68"/>
                </a:cubicBezTo>
                <a:cubicBezTo>
                  <a:pt x="102" y="68"/>
                  <a:pt x="76" y="85"/>
                  <a:pt x="76" y="111"/>
                </a:cubicBezTo>
                <a:cubicBezTo>
                  <a:pt x="68" y="153"/>
                  <a:pt x="93" y="187"/>
                  <a:pt x="136" y="187"/>
                </a:cubicBezTo>
                <a:lnTo>
                  <a:pt x="136" y="247"/>
                </a:lnTo>
              </a:path>
            </a:pathLst>
          </a:custGeom>
          <a:solidFill>
            <a:srgbClr val="131414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grpSp>
        <p:nvGrpSpPr>
          <p:cNvPr id="50" name="Grupo 277">
            <a:extLst>
              <a:ext uri="{FF2B5EF4-FFF2-40B4-BE49-F238E27FC236}">
                <a16:creationId xmlns:a16="http://schemas.microsoft.com/office/drawing/2014/main" id="{E0A26A25-B820-1C4B-A31D-852DE2318A28}"/>
              </a:ext>
            </a:extLst>
          </p:cNvPr>
          <p:cNvGrpSpPr/>
          <p:nvPr/>
        </p:nvGrpSpPr>
        <p:grpSpPr>
          <a:xfrm>
            <a:off x="664896" y="1845044"/>
            <a:ext cx="4228434" cy="1294788"/>
            <a:chOff x="1302558" y="2036694"/>
            <a:chExt cx="4228434" cy="1294788"/>
          </a:xfrm>
        </p:grpSpPr>
        <p:sp>
          <p:nvSpPr>
            <p:cNvPr id="51" name="CuadroTexto 278">
              <a:extLst>
                <a:ext uri="{FF2B5EF4-FFF2-40B4-BE49-F238E27FC236}">
                  <a16:creationId xmlns:a16="http://schemas.microsoft.com/office/drawing/2014/main" id="{4A934498-9814-A144-8ACD-72C2627BCDD6}"/>
                </a:ext>
              </a:extLst>
            </p:cNvPr>
            <p:cNvSpPr txBox="1"/>
            <p:nvPr/>
          </p:nvSpPr>
          <p:spPr>
            <a:xfrm>
              <a:off x="1302558" y="2036694"/>
              <a:ext cx="4070185" cy="6617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>
                  <a:solidFill>
                    <a:srgbClr val="131414"/>
                  </a:solidFill>
                  <a:latin typeface="Funnel Display" charset="0"/>
                  <a:ea typeface="Poppins" charset="0"/>
                  <a:cs typeface="Poppins" charset="0"/>
                </a:rPr>
                <a:t>Pyramid Diagram</a:t>
              </a:r>
            </a:p>
          </p:txBody>
        </p:sp>
        <p:sp>
          <p:nvSpPr>
            <p:cNvPr id="52" name="CuadroTexto 279">
              <a:extLst>
                <a:ext uri="{FF2B5EF4-FFF2-40B4-BE49-F238E27FC236}">
                  <a16:creationId xmlns:a16="http://schemas.microsoft.com/office/drawing/2014/main" id="{F1EBFF81-D10D-F143-982F-41B166DDEC22}"/>
                </a:ext>
              </a:extLst>
            </p:cNvPr>
            <p:cNvSpPr txBox="1"/>
            <p:nvPr/>
          </p:nvSpPr>
          <p:spPr>
            <a:xfrm>
              <a:off x="1319828" y="2731318"/>
              <a:ext cx="421116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Poppins" panose="020F0502020204030203" pitchFamily="34" charset="0"/>
                  <a:ea typeface="Poppins" panose="020F0502020204030203" pitchFamily="34" charset="0"/>
                  <a:cs typeface="Poppins" panose="020F0502020204030203" pitchFamily="34" charset="0"/>
                </a:rPr>
                <a:t>Add a short description here.</a:t>
              </a:r>
            </a:p>
          </p:txBody>
        </p:sp>
      </p:grpSp>
      <p:sp>
        <p:nvSpPr>
          <p:cNvPr id="53" name="CuadroTexto 280">
            <a:extLst>
              <a:ext uri="{FF2B5EF4-FFF2-40B4-BE49-F238E27FC236}">
                <a16:creationId xmlns:a16="http://schemas.microsoft.com/office/drawing/2014/main" id="{F17C0F88-3776-8445-A274-B3D1EC2409DA}"/>
              </a:ext>
            </a:extLst>
          </p:cNvPr>
          <p:cNvSpPr txBox="1"/>
          <p:nvPr/>
        </p:nvSpPr>
        <p:spPr>
          <a:xfrm>
            <a:off x="9748274" y="1261764"/>
            <a:ext cx="3375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b="1" dirty="0">
                <a:solidFill>
                  <a:srgbClr val="F4F5F9"/>
                </a:solidFill>
                <a:latin typeface="Poppins" charset="0"/>
                <a:ea typeface="Poppins" charset="0"/>
                <a:cs typeface="Poppins" charset="0"/>
              </a:rPr>
              <a:t>1</a:t>
            </a:r>
          </a:p>
        </p:txBody>
      </p:sp>
      <p:sp>
        <p:nvSpPr>
          <p:cNvPr id="54" name="CuadroTexto 281">
            <a:extLst>
              <a:ext uri="{FF2B5EF4-FFF2-40B4-BE49-F238E27FC236}">
                <a16:creationId xmlns:a16="http://schemas.microsoft.com/office/drawing/2014/main" id="{3AAA7C0B-FC2C-3243-B9CC-F3FA7AF09150}"/>
              </a:ext>
            </a:extLst>
          </p:cNvPr>
          <p:cNvSpPr txBox="1"/>
          <p:nvPr/>
        </p:nvSpPr>
        <p:spPr>
          <a:xfrm>
            <a:off x="9753728" y="2456299"/>
            <a:ext cx="3375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b="1" dirty="0">
                <a:solidFill>
                  <a:srgbClr val="F4F5F9"/>
                </a:solidFill>
                <a:latin typeface="Poppins" charset="0"/>
                <a:ea typeface="Poppins" charset="0"/>
                <a:cs typeface="Poppins" charset="0"/>
              </a:rPr>
              <a:t>2</a:t>
            </a:r>
          </a:p>
        </p:txBody>
      </p:sp>
      <p:sp>
        <p:nvSpPr>
          <p:cNvPr id="55" name="CuadroTexto 282">
            <a:extLst>
              <a:ext uri="{FF2B5EF4-FFF2-40B4-BE49-F238E27FC236}">
                <a16:creationId xmlns:a16="http://schemas.microsoft.com/office/drawing/2014/main" id="{E243D0EF-F60E-DA4E-9242-1DF9BB21EDAC}"/>
              </a:ext>
            </a:extLst>
          </p:cNvPr>
          <p:cNvSpPr txBox="1"/>
          <p:nvPr/>
        </p:nvSpPr>
        <p:spPr>
          <a:xfrm>
            <a:off x="9753728" y="3723114"/>
            <a:ext cx="3375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b="1" dirty="0">
                <a:solidFill>
                  <a:srgbClr val="F4F5F9"/>
                </a:solidFill>
                <a:latin typeface="Poppins" charset="0"/>
                <a:ea typeface="Poppins" charset="0"/>
                <a:cs typeface="Poppins" charset="0"/>
              </a:rPr>
              <a:t>3</a:t>
            </a:r>
          </a:p>
        </p:txBody>
      </p:sp>
      <p:sp>
        <p:nvSpPr>
          <p:cNvPr id="56" name="CuadroTexto 283">
            <a:extLst>
              <a:ext uri="{FF2B5EF4-FFF2-40B4-BE49-F238E27FC236}">
                <a16:creationId xmlns:a16="http://schemas.microsoft.com/office/drawing/2014/main" id="{895CA65F-96A1-B34A-8146-C33968F01DF0}"/>
              </a:ext>
            </a:extLst>
          </p:cNvPr>
          <p:cNvSpPr txBox="1"/>
          <p:nvPr/>
        </p:nvSpPr>
        <p:spPr>
          <a:xfrm>
            <a:off x="9748920" y="5061904"/>
            <a:ext cx="3375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b="1" dirty="0">
                <a:solidFill>
                  <a:srgbClr val="F4F5F9"/>
                </a:solidFill>
                <a:latin typeface="Poppins" charset="0"/>
                <a:ea typeface="Poppins" charset="0"/>
                <a:cs typeface="Poppins" charset="0"/>
              </a:rPr>
              <a:t>4</a:t>
            </a:r>
          </a:p>
        </p:txBody>
      </p:sp>
      <p:grpSp>
        <p:nvGrpSpPr>
          <p:cNvPr id="57" name="Group 54">
            <a:extLst>
              <a:ext uri="{FF2B5EF4-FFF2-40B4-BE49-F238E27FC236}">
                <a16:creationId xmlns:a16="http://schemas.microsoft.com/office/drawing/2014/main" id="{6BEC2BD6-CC0A-4444-874A-6A7E68DC6516}"/>
              </a:ext>
            </a:extLst>
          </p:cNvPr>
          <p:cNvGrpSpPr/>
          <p:nvPr/>
        </p:nvGrpSpPr>
        <p:grpSpPr>
          <a:xfrm>
            <a:off x="10293925" y="1270920"/>
            <a:ext cx="1499006" cy="515954"/>
            <a:chOff x="2758655" y="5664904"/>
            <a:chExt cx="2096863" cy="515954"/>
          </a:xfrm>
        </p:grpSpPr>
        <p:sp>
          <p:nvSpPr>
            <p:cNvPr id="58" name="CuadroTexto 395">
              <a:extLst>
                <a:ext uri="{FF2B5EF4-FFF2-40B4-BE49-F238E27FC236}">
                  <a16:creationId xmlns:a16="http://schemas.microsoft.com/office/drawing/2014/main" id="{C0C9809A-EAA6-B34E-AC41-F3EF2FED3742}"/>
                </a:ext>
              </a:extLst>
            </p:cNvPr>
            <p:cNvSpPr txBox="1"/>
            <p:nvPr/>
          </p:nvSpPr>
          <p:spPr>
            <a:xfrm>
              <a:off x="2759490" y="5664904"/>
              <a:ext cx="20960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131414"/>
                  </a:solidFill>
                  <a:latin typeface="Poppins" charset="0"/>
                  <a:ea typeface="Poppins" charset="0"/>
                  <a:cs typeface="Poppins" charset="0"/>
                </a:rPr>
                <a:t>Strategy</a:t>
              </a:r>
            </a:p>
          </p:txBody>
        </p:sp>
        <p:sp>
          <p:nvSpPr>
            <p:cNvPr id="59" name="Rectangle 56">
              <a:extLst>
                <a:ext uri="{FF2B5EF4-FFF2-40B4-BE49-F238E27FC236}">
                  <a16:creationId xmlns:a16="http://schemas.microsoft.com/office/drawing/2014/main" id="{C4E622AD-D03C-A74C-9E72-5C194310A746}"/>
                </a:ext>
              </a:extLst>
            </p:cNvPr>
            <p:cNvSpPr/>
            <p:nvPr/>
          </p:nvSpPr>
          <p:spPr>
            <a:xfrm>
              <a:off x="2758655" y="5857692"/>
              <a:ext cx="1838470" cy="323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900" dirty="0">
                  <a:solidFill>
                    <a:srgbClr val="131414"/>
                  </a:solidFill>
                  <a:latin typeface="Poppins" panose="020F0502020204030203" pitchFamily="34" charset="0"/>
                  <a:ea typeface="Poppins" panose="020F0502020204030203" pitchFamily="34" charset="0"/>
                  <a:cs typeface="Poppins" panose="020F0502020204030203" pitchFamily="34" charset="0"/>
                </a:rPr>
                <a:t>Add a short description here.</a:t>
              </a:r>
            </a:p>
            <a:p>
              <a:endParaRPr lang="en-US" sz="900" dirty="0">
                <a:solidFill>
                  <a:srgbClr val="131414"/>
                </a:solidFill>
                <a:latin typeface="Poppins" panose="020F0502020204030203" pitchFamily="34" charset="0"/>
                <a:ea typeface="Poppins" panose="020F0502020204030203" pitchFamily="34" charset="0"/>
                <a:cs typeface="Poppins" panose="020F0502020204030203" pitchFamily="34" charset="0"/>
              </a:endParaRPr>
            </a:p>
          </p:txBody>
        </p:sp>
      </p:grpSp>
      <p:grpSp>
        <p:nvGrpSpPr>
          <p:cNvPr id="60" name="Group 54">
            <a:extLst>
              <a:ext uri="{FF2B5EF4-FFF2-40B4-BE49-F238E27FC236}">
                <a16:creationId xmlns:a16="http://schemas.microsoft.com/office/drawing/2014/main" id="{5757DF05-034F-E447-897E-D40E2AF83203}"/>
              </a:ext>
            </a:extLst>
          </p:cNvPr>
          <p:cNvGrpSpPr/>
          <p:nvPr/>
        </p:nvGrpSpPr>
        <p:grpSpPr>
          <a:xfrm>
            <a:off x="10293925" y="2457925"/>
            <a:ext cx="1314286" cy="515954"/>
            <a:chOff x="2758655" y="5664904"/>
            <a:chExt cx="1838470" cy="515954"/>
          </a:xfrm>
        </p:grpSpPr>
        <p:sp>
          <p:nvSpPr>
            <p:cNvPr id="61" name="CuadroTexto 395">
              <a:extLst>
                <a:ext uri="{FF2B5EF4-FFF2-40B4-BE49-F238E27FC236}">
                  <a16:creationId xmlns:a16="http://schemas.microsoft.com/office/drawing/2014/main" id="{BD691745-3A94-9242-ADEC-95FF16CB1193}"/>
                </a:ext>
              </a:extLst>
            </p:cNvPr>
            <p:cNvSpPr txBox="1"/>
            <p:nvPr/>
          </p:nvSpPr>
          <p:spPr>
            <a:xfrm>
              <a:off x="2759492" y="5664904"/>
              <a:ext cx="18368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131414"/>
                  </a:solidFill>
                  <a:latin typeface="Poppins" charset="0"/>
                  <a:ea typeface="Poppins" charset="0"/>
                  <a:cs typeface="Poppins" charset="0"/>
                </a:rPr>
                <a:t>Structure</a:t>
              </a:r>
            </a:p>
          </p:txBody>
        </p:sp>
        <p:sp>
          <p:nvSpPr>
            <p:cNvPr id="62" name="Rectangle 56">
              <a:extLst>
                <a:ext uri="{FF2B5EF4-FFF2-40B4-BE49-F238E27FC236}">
                  <a16:creationId xmlns:a16="http://schemas.microsoft.com/office/drawing/2014/main" id="{FBF8D81F-1E62-8447-8F39-352C5F329F8E}"/>
                </a:ext>
              </a:extLst>
            </p:cNvPr>
            <p:cNvSpPr/>
            <p:nvPr/>
          </p:nvSpPr>
          <p:spPr>
            <a:xfrm>
              <a:off x="2758655" y="5857692"/>
              <a:ext cx="1838470" cy="323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900" dirty="0">
                  <a:solidFill>
                    <a:srgbClr val="131414"/>
                  </a:solidFill>
                  <a:latin typeface="Poppins" panose="020F0502020204030203" pitchFamily="34" charset="0"/>
                  <a:ea typeface="Poppins" panose="020F0502020204030203" pitchFamily="34" charset="0"/>
                  <a:cs typeface="Poppins" panose="020F0502020204030203" pitchFamily="34" charset="0"/>
                </a:rPr>
                <a:t>Add a short description here.</a:t>
              </a:r>
            </a:p>
            <a:p>
              <a:endParaRPr lang="en-US" sz="900" dirty="0">
                <a:solidFill>
                  <a:srgbClr val="131414"/>
                </a:solidFill>
                <a:latin typeface="Poppins" panose="020F0502020204030203" pitchFamily="34" charset="0"/>
                <a:ea typeface="Poppins" panose="020F0502020204030203" pitchFamily="34" charset="0"/>
                <a:cs typeface="Poppins" panose="020F0502020204030203" pitchFamily="34" charset="0"/>
              </a:endParaRPr>
            </a:p>
          </p:txBody>
        </p:sp>
      </p:grpSp>
      <p:grpSp>
        <p:nvGrpSpPr>
          <p:cNvPr id="63" name="Group 54">
            <a:extLst>
              <a:ext uri="{FF2B5EF4-FFF2-40B4-BE49-F238E27FC236}">
                <a16:creationId xmlns:a16="http://schemas.microsoft.com/office/drawing/2014/main" id="{CAA93AE9-9FE7-4D46-BA07-63A7CCE016F1}"/>
              </a:ext>
            </a:extLst>
          </p:cNvPr>
          <p:cNvGrpSpPr/>
          <p:nvPr/>
        </p:nvGrpSpPr>
        <p:grpSpPr>
          <a:xfrm>
            <a:off x="10293925" y="3742136"/>
            <a:ext cx="1416346" cy="515954"/>
            <a:chOff x="2758655" y="5664904"/>
            <a:chExt cx="1981235" cy="515954"/>
          </a:xfrm>
        </p:grpSpPr>
        <p:sp>
          <p:nvSpPr>
            <p:cNvPr id="64" name="CuadroTexto 395">
              <a:extLst>
                <a:ext uri="{FF2B5EF4-FFF2-40B4-BE49-F238E27FC236}">
                  <a16:creationId xmlns:a16="http://schemas.microsoft.com/office/drawing/2014/main" id="{4BCD016B-2732-3B4A-8BE0-46101385CDB7}"/>
                </a:ext>
              </a:extLst>
            </p:cNvPr>
            <p:cNvSpPr txBox="1"/>
            <p:nvPr/>
          </p:nvSpPr>
          <p:spPr>
            <a:xfrm>
              <a:off x="2759490" y="5664904"/>
              <a:ext cx="1980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131414"/>
                  </a:solidFill>
                  <a:latin typeface="Poppins" charset="0"/>
                  <a:ea typeface="Poppins" charset="0"/>
                  <a:cs typeface="Poppins" charset="0"/>
                </a:rPr>
                <a:t>Process</a:t>
              </a:r>
            </a:p>
          </p:txBody>
        </p:sp>
        <p:sp>
          <p:nvSpPr>
            <p:cNvPr id="65" name="Rectangle 56">
              <a:extLst>
                <a:ext uri="{FF2B5EF4-FFF2-40B4-BE49-F238E27FC236}">
                  <a16:creationId xmlns:a16="http://schemas.microsoft.com/office/drawing/2014/main" id="{AAD1FE18-F1C7-2048-AA72-F6A0131D769E}"/>
                </a:ext>
              </a:extLst>
            </p:cNvPr>
            <p:cNvSpPr/>
            <p:nvPr/>
          </p:nvSpPr>
          <p:spPr>
            <a:xfrm>
              <a:off x="2758655" y="5857692"/>
              <a:ext cx="1838470" cy="323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900" dirty="0">
                  <a:solidFill>
                    <a:srgbClr val="131414"/>
                  </a:solidFill>
                  <a:latin typeface="Poppins" panose="020F0502020204030203" pitchFamily="34" charset="0"/>
                  <a:ea typeface="Poppins" panose="020F0502020204030203" pitchFamily="34" charset="0"/>
                  <a:cs typeface="Poppins" panose="020F0502020204030203" pitchFamily="34" charset="0"/>
                </a:rPr>
                <a:t>Add a short description here.</a:t>
              </a:r>
            </a:p>
            <a:p>
              <a:endParaRPr lang="en-US" sz="900" dirty="0">
                <a:solidFill>
                  <a:srgbClr val="131414"/>
                </a:solidFill>
                <a:latin typeface="Poppins" panose="020F0502020204030203" pitchFamily="34" charset="0"/>
                <a:ea typeface="Poppins" panose="020F0502020204030203" pitchFamily="34" charset="0"/>
                <a:cs typeface="Poppins" panose="020F0502020204030203" pitchFamily="34" charset="0"/>
              </a:endParaRPr>
            </a:p>
          </p:txBody>
        </p:sp>
      </p:grpSp>
      <p:grpSp>
        <p:nvGrpSpPr>
          <p:cNvPr id="66" name="Group 54">
            <a:extLst>
              <a:ext uri="{FF2B5EF4-FFF2-40B4-BE49-F238E27FC236}">
                <a16:creationId xmlns:a16="http://schemas.microsoft.com/office/drawing/2014/main" id="{27FC6B36-5598-444F-A72F-DB6D9631EB28}"/>
              </a:ext>
            </a:extLst>
          </p:cNvPr>
          <p:cNvGrpSpPr/>
          <p:nvPr/>
        </p:nvGrpSpPr>
        <p:grpSpPr>
          <a:xfrm>
            <a:off x="10293363" y="5080926"/>
            <a:ext cx="1499007" cy="515954"/>
            <a:chOff x="2758655" y="5664904"/>
            <a:chExt cx="2096865" cy="515954"/>
          </a:xfrm>
        </p:grpSpPr>
        <p:sp>
          <p:nvSpPr>
            <p:cNvPr id="67" name="CuadroTexto 395">
              <a:extLst>
                <a:ext uri="{FF2B5EF4-FFF2-40B4-BE49-F238E27FC236}">
                  <a16:creationId xmlns:a16="http://schemas.microsoft.com/office/drawing/2014/main" id="{2012368B-5936-3C4A-AFDC-28746538CBD3}"/>
                </a:ext>
              </a:extLst>
            </p:cNvPr>
            <p:cNvSpPr txBox="1"/>
            <p:nvPr/>
          </p:nvSpPr>
          <p:spPr>
            <a:xfrm>
              <a:off x="2759492" y="5664904"/>
              <a:ext cx="20960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131414"/>
                  </a:solidFill>
                  <a:latin typeface="Poppins" charset="0"/>
                  <a:ea typeface="Poppins" charset="0"/>
                  <a:cs typeface="Poppins" charset="0"/>
                </a:rPr>
                <a:t>Implementation</a:t>
              </a:r>
            </a:p>
          </p:txBody>
        </p:sp>
        <p:sp>
          <p:nvSpPr>
            <p:cNvPr id="68" name="Rectangle 56">
              <a:extLst>
                <a:ext uri="{FF2B5EF4-FFF2-40B4-BE49-F238E27FC236}">
                  <a16:creationId xmlns:a16="http://schemas.microsoft.com/office/drawing/2014/main" id="{F7DADC5E-E320-CE4C-AD96-83549563538E}"/>
                </a:ext>
              </a:extLst>
            </p:cNvPr>
            <p:cNvSpPr/>
            <p:nvPr/>
          </p:nvSpPr>
          <p:spPr>
            <a:xfrm>
              <a:off x="2758655" y="5857692"/>
              <a:ext cx="1838470" cy="323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900" dirty="0">
                  <a:solidFill>
                    <a:srgbClr val="131414"/>
                  </a:solidFill>
                  <a:latin typeface="Poppins" panose="020F0502020204030203" pitchFamily="34" charset="0"/>
                  <a:ea typeface="Poppins" panose="020F0502020204030203" pitchFamily="34" charset="0"/>
                  <a:cs typeface="Poppins" panose="020F0502020204030203" pitchFamily="34" charset="0"/>
                </a:rPr>
                <a:t>Add a short description here.</a:t>
              </a:r>
            </a:p>
            <a:p>
              <a:endParaRPr lang="en-US" sz="900" dirty="0">
                <a:solidFill>
                  <a:srgbClr val="131414"/>
                </a:solidFill>
                <a:latin typeface="Poppins" panose="020F0502020204030203" pitchFamily="34" charset="0"/>
                <a:ea typeface="Poppins" panose="020F0502020204030203" pitchFamily="34" charset="0"/>
                <a:cs typeface="Poppins" panose="020F0502020204030203" pitchFamily="34" charset="0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Line 1">
            <a:extLst>
              <a:ext uri="{FF2B5EF4-FFF2-40B4-BE49-F238E27FC236}">
                <a16:creationId xmlns:a16="http://schemas.microsoft.com/office/drawing/2014/main" id="{86294E21-484B-D141-83F1-53924291C8F1}"/>
              </a:ext>
            </a:extLst>
          </p:cNvPr>
          <p:cNvSpPr>
            <a:spLocks noChangeShapeType="1"/>
          </p:cNvSpPr>
          <p:nvPr/>
        </p:nvSpPr>
        <p:spPr bwMode="auto">
          <a:xfrm>
            <a:off x="6548242" y="1696590"/>
            <a:ext cx="3384573" cy="2360"/>
          </a:xfrm>
          <a:prstGeom prst="line">
            <a:avLst/>
          </a:prstGeom>
          <a:noFill/>
          <a:ln w="1440" cap="flat">
            <a:solidFill>
              <a:srgbClr val="18191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479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22" name="Freeform 3">
            <a:extLst>
              <a:ext uri="{FF2B5EF4-FFF2-40B4-BE49-F238E27FC236}">
                <a16:creationId xmlns:a16="http://schemas.microsoft.com/office/drawing/2014/main" id="{F6AC638B-FC6C-1346-8451-EC3C90DFC7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9212" y="1672988"/>
            <a:ext cx="73166" cy="44844"/>
          </a:xfrm>
          <a:custGeom>
            <a:avLst/>
            <a:gdLst>
              <a:gd name="T0" fmla="*/ 26 w 136"/>
              <a:gd name="T1" fmla="*/ 42 h 85"/>
              <a:gd name="T2" fmla="*/ 26 w 136"/>
              <a:gd name="T3" fmla="*/ 42 h 85"/>
              <a:gd name="T4" fmla="*/ 0 w 136"/>
              <a:gd name="T5" fmla="*/ 0 h 85"/>
              <a:gd name="T6" fmla="*/ 0 w 136"/>
              <a:gd name="T7" fmla="*/ 0 h 85"/>
              <a:gd name="T8" fmla="*/ 68 w 136"/>
              <a:gd name="T9" fmla="*/ 25 h 85"/>
              <a:gd name="T10" fmla="*/ 135 w 136"/>
              <a:gd name="T11" fmla="*/ 42 h 85"/>
              <a:gd name="T12" fmla="*/ 68 w 136"/>
              <a:gd name="T13" fmla="*/ 59 h 85"/>
              <a:gd name="T14" fmla="*/ 0 w 136"/>
              <a:gd name="T15" fmla="*/ 84 h 85"/>
              <a:gd name="T16" fmla="*/ 0 w 136"/>
              <a:gd name="T17" fmla="*/ 84 h 85"/>
              <a:gd name="T18" fmla="*/ 26 w 136"/>
              <a:gd name="T19" fmla="*/ 42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6" h="85">
                <a:moveTo>
                  <a:pt x="26" y="42"/>
                </a:moveTo>
                <a:lnTo>
                  <a:pt x="26" y="42"/>
                </a:lnTo>
                <a:cubicBezTo>
                  <a:pt x="0" y="0"/>
                  <a:pt x="0" y="0"/>
                  <a:pt x="0" y="0"/>
                </a:cubicBezTo>
                <a:lnTo>
                  <a:pt x="0" y="0"/>
                </a:lnTo>
                <a:cubicBezTo>
                  <a:pt x="68" y="25"/>
                  <a:pt x="68" y="25"/>
                  <a:pt x="68" y="25"/>
                </a:cubicBezTo>
                <a:cubicBezTo>
                  <a:pt x="93" y="33"/>
                  <a:pt x="118" y="33"/>
                  <a:pt x="135" y="42"/>
                </a:cubicBezTo>
                <a:cubicBezTo>
                  <a:pt x="118" y="50"/>
                  <a:pt x="93" y="50"/>
                  <a:pt x="68" y="59"/>
                </a:cubicBezTo>
                <a:cubicBezTo>
                  <a:pt x="0" y="84"/>
                  <a:pt x="0" y="84"/>
                  <a:pt x="0" y="84"/>
                </a:cubicBezTo>
                <a:lnTo>
                  <a:pt x="0" y="84"/>
                </a:lnTo>
                <a:lnTo>
                  <a:pt x="26" y="42"/>
                </a:lnTo>
              </a:path>
            </a:pathLst>
          </a:custGeom>
          <a:solidFill>
            <a:srgbClr val="18191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23" name="Line 4">
            <a:extLst>
              <a:ext uri="{FF2B5EF4-FFF2-40B4-BE49-F238E27FC236}">
                <a16:creationId xmlns:a16="http://schemas.microsoft.com/office/drawing/2014/main" id="{437C49AE-59CA-404C-B80D-C038708EECEC}"/>
              </a:ext>
            </a:extLst>
          </p:cNvPr>
          <p:cNvSpPr>
            <a:spLocks noChangeShapeType="1"/>
          </p:cNvSpPr>
          <p:nvPr/>
        </p:nvSpPr>
        <p:spPr bwMode="auto">
          <a:xfrm>
            <a:off x="6548242" y="2718570"/>
            <a:ext cx="3384573" cy="2361"/>
          </a:xfrm>
          <a:prstGeom prst="line">
            <a:avLst/>
          </a:prstGeom>
          <a:noFill/>
          <a:ln w="1440" cap="flat">
            <a:solidFill>
              <a:srgbClr val="18191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479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6242BCFC-F8A4-E346-A636-8ABF59269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9212" y="2694968"/>
            <a:ext cx="73166" cy="44845"/>
          </a:xfrm>
          <a:custGeom>
            <a:avLst/>
            <a:gdLst>
              <a:gd name="T0" fmla="*/ 26 w 136"/>
              <a:gd name="T1" fmla="*/ 42 h 85"/>
              <a:gd name="T2" fmla="*/ 26 w 136"/>
              <a:gd name="T3" fmla="*/ 42 h 85"/>
              <a:gd name="T4" fmla="*/ 0 w 136"/>
              <a:gd name="T5" fmla="*/ 8 h 85"/>
              <a:gd name="T6" fmla="*/ 0 w 136"/>
              <a:gd name="T7" fmla="*/ 0 h 85"/>
              <a:gd name="T8" fmla="*/ 68 w 136"/>
              <a:gd name="T9" fmla="*/ 34 h 85"/>
              <a:gd name="T10" fmla="*/ 135 w 136"/>
              <a:gd name="T11" fmla="*/ 42 h 85"/>
              <a:gd name="T12" fmla="*/ 68 w 136"/>
              <a:gd name="T13" fmla="*/ 59 h 85"/>
              <a:gd name="T14" fmla="*/ 0 w 136"/>
              <a:gd name="T15" fmla="*/ 84 h 85"/>
              <a:gd name="T16" fmla="*/ 0 w 136"/>
              <a:gd name="T17" fmla="*/ 84 h 85"/>
              <a:gd name="T18" fmla="*/ 26 w 136"/>
              <a:gd name="T19" fmla="*/ 42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6" h="85">
                <a:moveTo>
                  <a:pt x="26" y="42"/>
                </a:moveTo>
                <a:lnTo>
                  <a:pt x="26" y="42"/>
                </a:lnTo>
                <a:cubicBezTo>
                  <a:pt x="0" y="8"/>
                  <a:pt x="0" y="8"/>
                  <a:pt x="0" y="8"/>
                </a:cubicBezTo>
                <a:cubicBezTo>
                  <a:pt x="0" y="0"/>
                  <a:pt x="0" y="0"/>
                  <a:pt x="0" y="0"/>
                </a:cubicBezTo>
                <a:cubicBezTo>
                  <a:pt x="68" y="34"/>
                  <a:pt x="68" y="34"/>
                  <a:pt x="68" y="34"/>
                </a:cubicBezTo>
                <a:cubicBezTo>
                  <a:pt x="93" y="34"/>
                  <a:pt x="118" y="42"/>
                  <a:pt x="135" y="42"/>
                </a:cubicBezTo>
                <a:cubicBezTo>
                  <a:pt x="118" y="50"/>
                  <a:pt x="93" y="59"/>
                  <a:pt x="68" y="59"/>
                </a:cubicBezTo>
                <a:cubicBezTo>
                  <a:pt x="0" y="84"/>
                  <a:pt x="0" y="84"/>
                  <a:pt x="0" y="84"/>
                </a:cubicBezTo>
                <a:lnTo>
                  <a:pt x="0" y="84"/>
                </a:lnTo>
                <a:lnTo>
                  <a:pt x="26" y="42"/>
                </a:lnTo>
              </a:path>
            </a:pathLst>
          </a:custGeom>
          <a:solidFill>
            <a:srgbClr val="18191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25" name="Line 7">
            <a:extLst>
              <a:ext uri="{FF2B5EF4-FFF2-40B4-BE49-F238E27FC236}">
                <a16:creationId xmlns:a16="http://schemas.microsoft.com/office/drawing/2014/main" id="{786FF15A-500D-9642-B817-7C5FB50C62AD}"/>
              </a:ext>
            </a:extLst>
          </p:cNvPr>
          <p:cNvSpPr>
            <a:spLocks noChangeShapeType="1"/>
          </p:cNvSpPr>
          <p:nvPr/>
        </p:nvSpPr>
        <p:spPr bwMode="auto">
          <a:xfrm>
            <a:off x="6548242" y="3990736"/>
            <a:ext cx="3384573" cy="2360"/>
          </a:xfrm>
          <a:prstGeom prst="line">
            <a:avLst/>
          </a:prstGeom>
          <a:noFill/>
          <a:ln w="1440" cap="flat">
            <a:solidFill>
              <a:srgbClr val="18191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479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26" name="Freeform 9">
            <a:extLst>
              <a:ext uri="{FF2B5EF4-FFF2-40B4-BE49-F238E27FC236}">
                <a16:creationId xmlns:a16="http://schemas.microsoft.com/office/drawing/2014/main" id="{2793A0AB-BC20-2F43-8C0B-4A54FC8FC8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9212" y="3969493"/>
            <a:ext cx="73166" cy="40124"/>
          </a:xfrm>
          <a:custGeom>
            <a:avLst/>
            <a:gdLst>
              <a:gd name="T0" fmla="*/ 26 w 136"/>
              <a:gd name="T1" fmla="*/ 42 h 77"/>
              <a:gd name="T2" fmla="*/ 26 w 136"/>
              <a:gd name="T3" fmla="*/ 42 h 77"/>
              <a:gd name="T4" fmla="*/ 0 w 136"/>
              <a:gd name="T5" fmla="*/ 0 h 77"/>
              <a:gd name="T6" fmla="*/ 0 w 136"/>
              <a:gd name="T7" fmla="*/ 0 h 77"/>
              <a:gd name="T8" fmla="*/ 68 w 136"/>
              <a:gd name="T9" fmla="*/ 25 h 77"/>
              <a:gd name="T10" fmla="*/ 135 w 136"/>
              <a:gd name="T11" fmla="*/ 42 h 77"/>
              <a:gd name="T12" fmla="*/ 68 w 136"/>
              <a:gd name="T13" fmla="*/ 51 h 77"/>
              <a:gd name="T14" fmla="*/ 0 w 136"/>
              <a:gd name="T15" fmla="*/ 76 h 77"/>
              <a:gd name="T16" fmla="*/ 0 w 136"/>
              <a:gd name="T17" fmla="*/ 76 h 77"/>
              <a:gd name="T18" fmla="*/ 26 w 136"/>
              <a:gd name="T19" fmla="*/ 42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6" h="77">
                <a:moveTo>
                  <a:pt x="26" y="42"/>
                </a:moveTo>
                <a:lnTo>
                  <a:pt x="26" y="42"/>
                </a:lnTo>
                <a:cubicBezTo>
                  <a:pt x="0" y="0"/>
                  <a:pt x="0" y="0"/>
                  <a:pt x="0" y="0"/>
                </a:cubicBezTo>
                <a:lnTo>
                  <a:pt x="0" y="0"/>
                </a:lnTo>
                <a:cubicBezTo>
                  <a:pt x="68" y="25"/>
                  <a:pt x="68" y="25"/>
                  <a:pt x="68" y="25"/>
                </a:cubicBezTo>
                <a:cubicBezTo>
                  <a:pt x="93" y="25"/>
                  <a:pt x="118" y="33"/>
                  <a:pt x="135" y="42"/>
                </a:cubicBezTo>
                <a:cubicBezTo>
                  <a:pt x="118" y="42"/>
                  <a:pt x="93" y="51"/>
                  <a:pt x="68" y="51"/>
                </a:cubicBezTo>
                <a:cubicBezTo>
                  <a:pt x="0" y="76"/>
                  <a:pt x="0" y="76"/>
                  <a:pt x="0" y="76"/>
                </a:cubicBezTo>
                <a:lnTo>
                  <a:pt x="0" y="76"/>
                </a:lnTo>
                <a:lnTo>
                  <a:pt x="26" y="42"/>
                </a:lnTo>
              </a:path>
            </a:pathLst>
          </a:custGeom>
          <a:solidFill>
            <a:srgbClr val="18191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27" name="Line 10">
            <a:extLst>
              <a:ext uri="{FF2B5EF4-FFF2-40B4-BE49-F238E27FC236}">
                <a16:creationId xmlns:a16="http://schemas.microsoft.com/office/drawing/2014/main" id="{71621104-83D1-7947-8E6F-E3C475C8E89C}"/>
              </a:ext>
            </a:extLst>
          </p:cNvPr>
          <p:cNvSpPr>
            <a:spLocks noChangeShapeType="1"/>
          </p:cNvSpPr>
          <p:nvPr/>
        </p:nvSpPr>
        <p:spPr bwMode="auto">
          <a:xfrm>
            <a:off x="6548242" y="5352589"/>
            <a:ext cx="3384573" cy="2361"/>
          </a:xfrm>
          <a:prstGeom prst="line">
            <a:avLst/>
          </a:prstGeom>
          <a:noFill/>
          <a:ln w="1440" cap="flat">
            <a:solidFill>
              <a:srgbClr val="18191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479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28" name="Freeform 12">
            <a:extLst>
              <a:ext uri="{FF2B5EF4-FFF2-40B4-BE49-F238E27FC236}">
                <a16:creationId xmlns:a16="http://schemas.microsoft.com/office/drawing/2014/main" id="{4D85D81D-534C-744D-ACA0-071F5D2FD7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9212" y="5328987"/>
            <a:ext cx="73166" cy="40124"/>
          </a:xfrm>
          <a:custGeom>
            <a:avLst/>
            <a:gdLst>
              <a:gd name="T0" fmla="*/ 26 w 136"/>
              <a:gd name="T1" fmla="*/ 42 h 77"/>
              <a:gd name="T2" fmla="*/ 26 w 136"/>
              <a:gd name="T3" fmla="*/ 42 h 77"/>
              <a:gd name="T4" fmla="*/ 0 w 136"/>
              <a:gd name="T5" fmla="*/ 0 h 77"/>
              <a:gd name="T6" fmla="*/ 0 w 136"/>
              <a:gd name="T7" fmla="*/ 0 h 77"/>
              <a:gd name="T8" fmla="*/ 68 w 136"/>
              <a:gd name="T9" fmla="*/ 25 h 77"/>
              <a:gd name="T10" fmla="*/ 135 w 136"/>
              <a:gd name="T11" fmla="*/ 42 h 77"/>
              <a:gd name="T12" fmla="*/ 68 w 136"/>
              <a:gd name="T13" fmla="*/ 51 h 77"/>
              <a:gd name="T14" fmla="*/ 0 w 136"/>
              <a:gd name="T15" fmla="*/ 76 h 77"/>
              <a:gd name="T16" fmla="*/ 0 w 136"/>
              <a:gd name="T17" fmla="*/ 76 h 77"/>
              <a:gd name="T18" fmla="*/ 26 w 136"/>
              <a:gd name="T19" fmla="*/ 42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6" h="77">
                <a:moveTo>
                  <a:pt x="26" y="42"/>
                </a:moveTo>
                <a:lnTo>
                  <a:pt x="26" y="42"/>
                </a:lnTo>
                <a:cubicBezTo>
                  <a:pt x="0" y="0"/>
                  <a:pt x="0" y="0"/>
                  <a:pt x="0" y="0"/>
                </a:cubicBezTo>
                <a:lnTo>
                  <a:pt x="0" y="0"/>
                </a:lnTo>
                <a:cubicBezTo>
                  <a:pt x="68" y="25"/>
                  <a:pt x="68" y="25"/>
                  <a:pt x="68" y="25"/>
                </a:cubicBezTo>
                <a:cubicBezTo>
                  <a:pt x="93" y="25"/>
                  <a:pt x="118" y="34"/>
                  <a:pt x="135" y="42"/>
                </a:cubicBezTo>
                <a:cubicBezTo>
                  <a:pt x="118" y="42"/>
                  <a:pt x="93" y="51"/>
                  <a:pt x="68" y="51"/>
                </a:cubicBezTo>
                <a:cubicBezTo>
                  <a:pt x="0" y="76"/>
                  <a:pt x="0" y="76"/>
                  <a:pt x="0" y="76"/>
                </a:cubicBezTo>
                <a:lnTo>
                  <a:pt x="0" y="76"/>
                </a:lnTo>
                <a:lnTo>
                  <a:pt x="26" y="42"/>
                </a:lnTo>
              </a:path>
            </a:pathLst>
          </a:custGeom>
          <a:solidFill>
            <a:srgbClr val="18191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29" name="Freeform 109">
            <a:extLst>
              <a:ext uri="{FF2B5EF4-FFF2-40B4-BE49-F238E27FC236}">
                <a16:creationId xmlns:a16="http://schemas.microsoft.com/office/drawing/2014/main" id="{B5E5AB5B-FBA5-5C42-B328-C853C4A46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0312" y="769018"/>
            <a:ext cx="4720" cy="4720"/>
          </a:xfrm>
          <a:custGeom>
            <a:avLst/>
            <a:gdLst>
              <a:gd name="T0" fmla="*/ 0 w 9"/>
              <a:gd name="T1" fmla="*/ 0 h 10"/>
              <a:gd name="T2" fmla="*/ 0 w 9"/>
              <a:gd name="T3" fmla="*/ 9 h 10"/>
              <a:gd name="T4" fmla="*/ 8 w 9"/>
              <a:gd name="T5" fmla="*/ 9 h 10"/>
              <a:gd name="T6" fmla="*/ 0 w 9"/>
              <a:gd name="T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" h="10">
                <a:moveTo>
                  <a:pt x="0" y="0"/>
                </a:moveTo>
                <a:lnTo>
                  <a:pt x="0" y="9"/>
                </a:lnTo>
                <a:lnTo>
                  <a:pt x="8" y="9"/>
                </a:lnTo>
                <a:lnTo>
                  <a:pt x="0" y="0"/>
                </a:lnTo>
              </a:path>
            </a:pathLst>
          </a:custGeom>
          <a:solidFill>
            <a:srgbClr val="3898E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9AA0A8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479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30" name="Freeform 110">
            <a:extLst>
              <a:ext uri="{FF2B5EF4-FFF2-40B4-BE49-F238E27FC236}">
                <a16:creationId xmlns:a16="http://schemas.microsoft.com/office/drawing/2014/main" id="{FE1ED2B1-C6A7-8345-9263-B3E2FB2B85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9918" y="4285764"/>
            <a:ext cx="2549050" cy="1803218"/>
          </a:xfrm>
          <a:custGeom>
            <a:avLst/>
            <a:gdLst>
              <a:gd name="T0" fmla="*/ 3572 w 4764"/>
              <a:gd name="T1" fmla="*/ 8 h 3370"/>
              <a:gd name="T2" fmla="*/ 3572 w 4764"/>
              <a:gd name="T3" fmla="*/ 0 h 3370"/>
              <a:gd name="T4" fmla="*/ 3454 w 4764"/>
              <a:gd name="T5" fmla="*/ 8 h 3370"/>
              <a:gd name="T6" fmla="*/ 0 w 4764"/>
              <a:gd name="T7" fmla="*/ 785 h 3370"/>
              <a:gd name="T8" fmla="*/ 0 w 4764"/>
              <a:gd name="T9" fmla="*/ 3369 h 3370"/>
              <a:gd name="T10" fmla="*/ 17 w 4764"/>
              <a:gd name="T11" fmla="*/ 3369 h 3370"/>
              <a:gd name="T12" fmla="*/ 4763 w 4764"/>
              <a:gd name="T13" fmla="*/ 2356 h 3370"/>
              <a:gd name="T14" fmla="*/ 3572 w 4764"/>
              <a:gd name="T15" fmla="*/ 8 h 3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764" h="3370">
                <a:moveTo>
                  <a:pt x="3572" y="8"/>
                </a:moveTo>
                <a:lnTo>
                  <a:pt x="3572" y="0"/>
                </a:lnTo>
                <a:lnTo>
                  <a:pt x="3454" y="8"/>
                </a:lnTo>
                <a:lnTo>
                  <a:pt x="0" y="785"/>
                </a:lnTo>
                <a:lnTo>
                  <a:pt x="0" y="3369"/>
                </a:lnTo>
                <a:lnTo>
                  <a:pt x="17" y="3369"/>
                </a:lnTo>
                <a:lnTo>
                  <a:pt x="4763" y="2356"/>
                </a:lnTo>
                <a:lnTo>
                  <a:pt x="3572" y="8"/>
                </a:lnTo>
              </a:path>
            </a:pathLst>
          </a:custGeom>
          <a:solidFill>
            <a:srgbClr val="E86222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1" name="Freeform 111">
            <a:extLst>
              <a:ext uri="{FF2B5EF4-FFF2-40B4-BE49-F238E27FC236}">
                <a16:creationId xmlns:a16="http://schemas.microsoft.com/office/drawing/2014/main" id="{BBBA083B-B257-D542-A025-011A13B65D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0309" y="4285764"/>
            <a:ext cx="2539610" cy="1803218"/>
          </a:xfrm>
          <a:custGeom>
            <a:avLst/>
            <a:gdLst>
              <a:gd name="T0" fmla="*/ 1309 w 4745"/>
              <a:gd name="T1" fmla="*/ 8 h 3370"/>
              <a:gd name="T2" fmla="*/ 1191 w 4745"/>
              <a:gd name="T3" fmla="*/ 0 h 3370"/>
              <a:gd name="T4" fmla="*/ 1191 w 4745"/>
              <a:gd name="T5" fmla="*/ 8 h 3370"/>
              <a:gd name="T6" fmla="*/ 0 w 4745"/>
              <a:gd name="T7" fmla="*/ 2356 h 3370"/>
              <a:gd name="T8" fmla="*/ 4744 w 4745"/>
              <a:gd name="T9" fmla="*/ 3369 h 3370"/>
              <a:gd name="T10" fmla="*/ 4744 w 4745"/>
              <a:gd name="T11" fmla="*/ 785 h 3370"/>
              <a:gd name="T12" fmla="*/ 1309 w 4745"/>
              <a:gd name="T13" fmla="*/ 8 h 3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745" h="3370">
                <a:moveTo>
                  <a:pt x="1309" y="8"/>
                </a:moveTo>
                <a:lnTo>
                  <a:pt x="1191" y="0"/>
                </a:lnTo>
                <a:lnTo>
                  <a:pt x="1191" y="8"/>
                </a:lnTo>
                <a:lnTo>
                  <a:pt x="0" y="2356"/>
                </a:lnTo>
                <a:lnTo>
                  <a:pt x="4744" y="3369"/>
                </a:lnTo>
                <a:lnTo>
                  <a:pt x="4744" y="785"/>
                </a:lnTo>
                <a:lnTo>
                  <a:pt x="1309" y="8"/>
                </a:lnTo>
              </a:path>
            </a:pathLst>
          </a:custGeom>
          <a:solidFill>
            <a:srgbClr val="E86222">
              <a:lumMod val="75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2" name="Freeform 112">
            <a:extLst>
              <a:ext uri="{FF2B5EF4-FFF2-40B4-BE49-F238E27FC236}">
                <a16:creationId xmlns:a16="http://schemas.microsoft.com/office/drawing/2014/main" id="{FD30851F-37C4-9548-8676-18059453F0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6824" y="3096208"/>
            <a:ext cx="1763094" cy="1555394"/>
          </a:xfrm>
          <a:custGeom>
            <a:avLst/>
            <a:gdLst>
              <a:gd name="T0" fmla="*/ 3259 w 3293"/>
              <a:gd name="T1" fmla="*/ 507 h 2905"/>
              <a:gd name="T2" fmla="*/ 1174 w 3293"/>
              <a:gd name="T3" fmla="*/ 9 h 2905"/>
              <a:gd name="T4" fmla="*/ 1098 w 3293"/>
              <a:gd name="T5" fmla="*/ 0 h 2905"/>
              <a:gd name="T6" fmla="*/ 1098 w 3293"/>
              <a:gd name="T7" fmla="*/ 9 h 2905"/>
              <a:gd name="T8" fmla="*/ 0 w 3293"/>
              <a:gd name="T9" fmla="*/ 2178 h 2905"/>
              <a:gd name="T10" fmla="*/ 110 w 3293"/>
              <a:gd name="T11" fmla="*/ 2186 h 2905"/>
              <a:gd name="T12" fmla="*/ 3292 w 3293"/>
              <a:gd name="T13" fmla="*/ 2904 h 2905"/>
              <a:gd name="T14" fmla="*/ 3292 w 3293"/>
              <a:gd name="T15" fmla="*/ 2600 h 2905"/>
              <a:gd name="T16" fmla="*/ 3292 w 3293"/>
              <a:gd name="T17" fmla="*/ 2591 h 2905"/>
              <a:gd name="T18" fmla="*/ 3292 w 3293"/>
              <a:gd name="T19" fmla="*/ 515 h 2905"/>
              <a:gd name="T20" fmla="*/ 3259 w 3293"/>
              <a:gd name="T21" fmla="*/ 507 h 29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293" h="2905">
                <a:moveTo>
                  <a:pt x="3259" y="507"/>
                </a:moveTo>
                <a:lnTo>
                  <a:pt x="1174" y="9"/>
                </a:lnTo>
                <a:lnTo>
                  <a:pt x="1098" y="0"/>
                </a:lnTo>
                <a:lnTo>
                  <a:pt x="1098" y="9"/>
                </a:lnTo>
                <a:lnTo>
                  <a:pt x="0" y="2178"/>
                </a:lnTo>
                <a:lnTo>
                  <a:pt x="110" y="2186"/>
                </a:lnTo>
                <a:lnTo>
                  <a:pt x="3292" y="2904"/>
                </a:lnTo>
                <a:lnTo>
                  <a:pt x="3292" y="2600"/>
                </a:lnTo>
                <a:lnTo>
                  <a:pt x="3292" y="2591"/>
                </a:lnTo>
                <a:lnTo>
                  <a:pt x="3292" y="515"/>
                </a:lnTo>
                <a:lnTo>
                  <a:pt x="3259" y="507"/>
                </a:lnTo>
              </a:path>
            </a:pathLst>
          </a:custGeom>
          <a:solidFill>
            <a:srgbClr val="D85A1A">
              <a:lumMod val="75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3" name="Freeform 113">
            <a:extLst>
              <a:ext uri="{FF2B5EF4-FFF2-40B4-BE49-F238E27FC236}">
                <a16:creationId xmlns:a16="http://schemas.microsoft.com/office/drawing/2014/main" id="{C74041E2-2BE8-5F40-8FDB-E3764BB36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9918" y="3096208"/>
            <a:ext cx="1772534" cy="1555394"/>
          </a:xfrm>
          <a:custGeom>
            <a:avLst/>
            <a:gdLst>
              <a:gd name="T0" fmla="*/ 2213 w 3311"/>
              <a:gd name="T1" fmla="*/ 9 h 2905"/>
              <a:gd name="T2" fmla="*/ 2213 w 3311"/>
              <a:gd name="T3" fmla="*/ 0 h 2905"/>
              <a:gd name="T4" fmla="*/ 2137 w 3311"/>
              <a:gd name="T5" fmla="*/ 9 h 2905"/>
              <a:gd name="T6" fmla="*/ 0 w 3311"/>
              <a:gd name="T7" fmla="*/ 515 h 2905"/>
              <a:gd name="T8" fmla="*/ 0 w 3311"/>
              <a:gd name="T9" fmla="*/ 2591 h 2905"/>
              <a:gd name="T10" fmla="*/ 0 w 3311"/>
              <a:gd name="T11" fmla="*/ 2600 h 2905"/>
              <a:gd name="T12" fmla="*/ 0 w 3311"/>
              <a:gd name="T13" fmla="*/ 2904 h 2905"/>
              <a:gd name="T14" fmla="*/ 3201 w 3311"/>
              <a:gd name="T15" fmla="*/ 2186 h 2905"/>
              <a:gd name="T16" fmla="*/ 3310 w 3311"/>
              <a:gd name="T17" fmla="*/ 2178 h 2905"/>
              <a:gd name="T18" fmla="*/ 2213 w 3311"/>
              <a:gd name="T19" fmla="*/ 9 h 29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11" h="2905">
                <a:moveTo>
                  <a:pt x="2213" y="9"/>
                </a:moveTo>
                <a:lnTo>
                  <a:pt x="2213" y="0"/>
                </a:lnTo>
                <a:lnTo>
                  <a:pt x="2137" y="9"/>
                </a:lnTo>
                <a:lnTo>
                  <a:pt x="0" y="515"/>
                </a:lnTo>
                <a:lnTo>
                  <a:pt x="0" y="2591"/>
                </a:lnTo>
                <a:lnTo>
                  <a:pt x="0" y="2600"/>
                </a:lnTo>
                <a:lnTo>
                  <a:pt x="0" y="2904"/>
                </a:lnTo>
                <a:lnTo>
                  <a:pt x="3201" y="2186"/>
                </a:lnTo>
                <a:lnTo>
                  <a:pt x="3310" y="2178"/>
                </a:lnTo>
                <a:lnTo>
                  <a:pt x="2213" y="9"/>
                </a:lnTo>
              </a:path>
            </a:pathLst>
          </a:custGeom>
          <a:solidFill>
            <a:srgbClr val="D85A1A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4" name="Freeform 114">
            <a:extLst>
              <a:ext uri="{FF2B5EF4-FFF2-40B4-BE49-F238E27FC236}">
                <a16:creationId xmlns:a16="http://schemas.microsoft.com/office/drawing/2014/main" id="{C038D141-6959-004B-A2F9-31B1FE7EA1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9" y="2057705"/>
            <a:ext cx="1052664" cy="1258004"/>
          </a:xfrm>
          <a:custGeom>
            <a:avLst/>
            <a:gdLst>
              <a:gd name="T0" fmla="*/ 1005 w 1968"/>
              <a:gd name="T1" fmla="*/ 0 h 2349"/>
              <a:gd name="T2" fmla="*/ 8 w 1968"/>
              <a:gd name="T3" fmla="*/ 330 h 2349"/>
              <a:gd name="T4" fmla="*/ 0 w 1968"/>
              <a:gd name="T5" fmla="*/ 330 h 2349"/>
              <a:gd name="T6" fmla="*/ 0 w 1968"/>
              <a:gd name="T7" fmla="*/ 2077 h 2349"/>
              <a:gd name="T8" fmla="*/ 0 w 1968"/>
              <a:gd name="T9" fmla="*/ 2086 h 2349"/>
              <a:gd name="T10" fmla="*/ 0 w 1968"/>
              <a:gd name="T11" fmla="*/ 2348 h 2349"/>
              <a:gd name="T12" fmla="*/ 1900 w 1968"/>
              <a:gd name="T13" fmla="*/ 1900 h 2349"/>
              <a:gd name="T14" fmla="*/ 1967 w 1968"/>
              <a:gd name="T15" fmla="*/ 1892 h 2349"/>
              <a:gd name="T16" fmla="*/ 1005 w 1968"/>
              <a:gd name="T17" fmla="*/ 0 h 2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68" h="2349">
                <a:moveTo>
                  <a:pt x="1005" y="0"/>
                </a:moveTo>
                <a:lnTo>
                  <a:pt x="8" y="330"/>
                </a:lnTo>
                <a:lnTo>
                  <a:pt x="0" y="330"/>
                </a:lnTo>
                <a:lnTo>
                  <a:pt x="0" y="2077"/>
                </a:lnTo>
                <a:lnTo>
                  <a:pt x="0" y="2086"/>
                </a:lnTo>
                <a:lnTo>
                  <a:pt x="0" y="2348"/>
                </a:lnTo>
                <a:lnTo>
                  <a:pt x="1900" y="1900"/>
                </a:lnTo>
                <a:lnTo>
                  <a:pt x="1967" y="1892"/>
                </a:lnTo>
                <a:lnTo>
                  <a:pt x="1005" y="0"/>
                </a:lnTo>
              </a:path>
            </a:pathLst>
          </a:custGeom>
          <a:solidFill>
            <a:srgbClr val="B8480F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5" name="Freeform 115">
            <a:extLst>
              <a:ext uri="{FF2B5EF4-FFF2-40B4-BE49-F238E27FC236}">
                <a16:creationId xmlns:a16="http://schemas.microsoft.com/office/drawing/2014/main" id="{DE56CC38-1FBE-8249-8E77-62D233A0C6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1976" y="2057705"/>
            <a:ext cx="1052664" cy="1262725"/>
          </a:xfrm>
          <a:custGeom>
            <a:avLst/>
            <a:gdLst>
              <a:gd name="T0" fmla="*/ 946 w 1968"/>
              <a:gd name="T1" fmla="*/ 0 h 2357"/>
              <a:gd name="T2" fmla="*/ 0 w 1968"/>
              <a:gd name="T3" fmla="*/ 1892 h 2357"/>
              <a:gd name="T4" fmla="*/ 60 w 1968"/>
              <a:gd name="T5" fmla="*/ 1900 h 2357"/>
              <a:gd name="T6" fmla="*/ 1933 w 1968"/>
              <a:gd name="T7" fmla="*/ 2356 h 2357"/>
              <a:gd name="T8" fmla="*/ 1967 w 1968"/>
              <a:gd name="T9" fmla="*/ 2348 h 2357"/>
              <a:gd name="T10" fmla="*/ 1967 w 1968"/>
              <a:gd name="T11" fmla="*/ 2086 h 2357"/>
              <a:gd name="T12" fmla="*/ 1967 w 1968"/>
              <a:gd name="T13" fmla="*/ 2077 h 2357"/>
              <a:gd name="T14" fmla="*/ 1967 w 1968"/>
              <a:gd name="T15" fmla="*/ 330 h 2357"/>
              <a:gd name="T16" fmla="*/ 946 w 1968"/>
              <a:gd name="T17" fmla="*/ 0 h 2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68" h="2357">
                <a:moveTo>
                  <a:pt x="946" y="0"/>
                </a:moveTo>
                <a:lnTo>
                  <a:pt x="0" y="1892"/>
                </a:lnTo>
                <a:lnTo>
                  <a:pt x="60" y="1900"/>
                </a:lnTo>
                <a:lnTo>
                  <a:pt x="1933" y="2356"/>
                </a:lnTo>
                <a:lnTo>
                  <a:pt x="1967" y="2348"/>
                </a:lnTo>
                <a:lnTo>
                  <a:pt x="1967" y="2086"/>
                </a:lnTo>
                <a:lnTo>
                  <a:pt x="1967" y="2077"/>
                </a:lnTo>
                <a:lnTo>
                  <a:pt x="1967" y="330"/>
                </a:lnTo>
                <a:lnTo>
                  <a:pt x="946" y="0"/>
                </a:lnTo>
              </a:path>
            </a:pathLst>
          </a:custGeom>
          <a:solidFill>
            <a:srgbClr val="B8480F">
              <a:lumMod val="75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s-MX" dirty="0"/>
          </a:p>
        </p:txBody>
      </p:sp>
      <p:sp>
        <p:nvSpPr>
          <p:cNvPr id="36" name="Freeform 116">
            <a:extLst>
              <a:ext uri="{FF2B5EF4-FFF2-40B4-BE49-F238E27FC236}">
                <a16:creationId xmlns:a16="http://schemas.microsoft.com/office/drawing/2014/main" id="{DE3429C2-39DA-A84D-B108-EEAD980B2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4952" y="1198580"/>
            <a:ext cx="469687" cy="996018"/>
          </a:xfrm>
          <a:custGeom>
            <a:avLst/>
            <a:gdLst>
              <a:gd name="T0" fmla="*/ 0 w 878"/>
              <a:gd name="T1" fmla="*/ 1562 h 1859"/>
              <a:gd name="T2" fmla="*/ 0 w 878"/>
              <a:gd name="T3" fmla="*/ 1562 h 1859"/>
              <a:gd name="T4" fmla="*/ 877 w 878"/>
              <a:gd name="T5" fmla="*/ 1858 h 1859"/>
              <a:gd name="T6" fmla="*/ 877 w 878"/>
              <a:gd name="T7" fmla="*/ 1638 h 1859"/>
              <a:gd name="T8" fmla="*/ 877 w 878"/>
              <a:gd name="T9" fmla="*/ 1630 h 1859"/>
              <a:gd name="T10" fmla="*/ 877 w 878"/>
              <a:gd name="T11" fmla="*/ 0 h 1859"/>
              <a:gd name="T12" fmla="*/ 0 w 878"/>
              <a:gd name="T13" fmla="*/ 1562 h 1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78" h="1859">
                <a:moveTo>
                  <a:pt x="0" y="1562"/>
                </a:moveTo>
                <a:lnTo>
                  <a:pt x="0" y="1562"/>
                </a:lnTo>
                <a:lnTo>
                  <a:pt x="877" y="1858"/>
                </a:lnTo>
                <a:lnTo>
                  <a:pt x="877" y="1638"/>
                </a:lnTo>
                <a:lnTo>
                  <a:pt x="877" y="1630"/>
                </a:lnTo>
                <a:lnTo>
                  <a:pt x="877" y="0"/>
                </a:lnTo>
                <a:lnTo>
                  <a:pt x="0" y="1562"/>
                </a:lnTo>
              </a:path>
            </a:pathLst>
          </a:custGeom>
          <a:solidFill>
            <a:srgbClr val="F6B689">
              <a:lumMod val="75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7" name="Freeform 117">
            <a:extLst>
              <a:ext uri="{FF2B5EF4-FFF2-40B4-BE49-F238E27FC236}">
                <a16:creationId xmlns:a16="http://schemas.microsoft.com/office/drawing/2014/main" id="{5740BF83-89BD-F141-B81A-D00C9E07B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9" y="1198580"/>
            <a:ext cx="479126" cy="996018"/>
          </a:xfrm>
          <a:custGeom>
            <a:avLst/>
            <a:gdLst>
              <a:gd name="T0" fmla="*/ 887 w 896"/>
              <a:gd name="T1" fmla="*/ 1562 h 1859"/>
              <a:gd name="T2" fmla="*/ 0 w 896"/>
              <a:gd name="T3" fmla="*/ 0 h 1859"/>
              <a:gd name="T4" fmla="*/ 0 w 896"/>
              <a:gd name="T5" fmla="*/ 0 h 1859"/>
              <a:gd name="T6" fmla="*/ 0 w 896"/>
              <a:gd name="T7" fmla="*/ 1630 h 1859"/>
              <a:gd name="T8" fmla="*/ 0 w 896"/>
              <a:gd name="T9" fmla="*/ 1638 h 1859"/>
              <a:gd name="T10" fmla="*/ 0 w 896"/>
              <a:gd name="T11" fmla="*/ 1858 h 1859"/>
              <a:gd name="T12" fmla="*/ 0 w 896"/>
              <a:gd name="T13" fmla="*/ 1858 h 1859"/>
              <a:gd name="T14" fmla="*/ 895 w 896"/>
              <a:gd name="T15" fmla="*/ 1570 h 1859"/>
              <a:gd name="T16" fmla="*/ 887 w 896"/>
              <a:gd name="T17" fmla="*/ 1562 h 1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96" h="1859">
                <a:moveTo>
                  <a:pt x="887" y="1562"/>
                </a:moveTo>
                <a:lnTo>
                  <a:pt x="0" y="0"/>
                </a:lnTo>
                <a:lnTo>
                  <a:pt x="0" y="0"/>
                </a:lnTo>
                <a:lnTo>
                  <a:pt x="0" y="1630"/>
                </a:lnTo>
                <a:lnTo>
                  <a:pt x="0" y="1638"/>
                </a:lnTo>
                <a:lnTo>
                  <a:pt x="0" y="1858"/>
                </a:lnTo>
                <a:lnTo>
                  <a:pt x="0" y="1858"/>
                </a:lnTo>
                <a:lnTo>
                  <a:pt x="895" y="1570"/>
                </a:lnTo>
                <a:lnTo>
                  <a:pt x="887" y="1562"/>
                </a:lnTo>
              </a:path>
            </a:pathLst>
          </a:custGeom>
          <a:solidFill>
            <a:srgbClr val="F6B68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8" name="Freeform 122">
            <a:extLst>
              <a:ext uri="{FF2B5EF4-FFF2-40B4-BE49-F238E27FC236}">
                <a16:creationId xmlns:a16="http://schemas.microsoft.com/office/drawing/2014/main" id="{F9DA6935-EF55-0947-A190-19B2C74DF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3528" y="5194454"/>
            <a:ext cx="122732" cy="177016"/>
          </a:xfrm>
          <a:custGeom>
            <a:avLst/>
            <a:gdLst>
              <a:gd name="T0" fmla="*/ 228 w 229"/>
              <a:gd name="T1" fmla="*/ 329 h 330"/>
              <a:gd name="T2" fmla="*/ 228 w 229"/>
              <a:gd name="T3" fmla="*/ 329 h 330"/>
              <a:gd name="T4" fmla="*/ 0 w 229"/>
              <a:gd name="T5" fmla="*/ 329 h 330"/>
              <a:gd name="T6" fmla="*/ 0 w 229"/>
              <a:gd name="T7" fmla="*/ 51 h 330"/>
              <a:gd name="T8" fmla="*/ 42 w 229"/>
              <a:gd name="T9" fmla="*/ 0 h 330"/>
              <a:gd name="T10" fmla="*/ 177 w 229"/>
              <a:gd name="T11" fmla="*/ 0 h 330"/>
              <a:gd name="T12" fmla="*/ 228 w 229"/>
              <a:gd name="T13" fmla="*/ 51 h 330"/>
              <a:gd name="T14" fmla="*/ 228 w 229"/>
              <a:gd name="T15" fmla="*/ 329 h 330"/>
              <a:gd name="T16" fmla="*/ 42 w 229"/>
              <a:gd name="T17" fmla="*/ 287 h 330"/>
              <a:gd name="T18" fmla="*/ 42 w 229"/>
              <a:gd name="T19" fmla="*/ 287 h 330"/>
              <a:gd name="T20" fmla="*/ 177 w 229"/>
              <a:gd name="T21" fmla="*/ 287 h 330"/>
              <a:gd name="T22" fmla="*/ 177 w 229"/>
              <a:gd name="T23" fmla="*/ 51 h 330"/>
              <a:gd name="T24" fmla="*/ 177 w 229"/>
              <a:gd name="T25" fmla="*/ 51 h 330"/>
              <a:gd name="T26" fmla="*/ 42 w 229"/>
              <a:gd name="T27" fmla="*/ 51 h 330"/>
              <a:gd name="T28" fmla="*/ 42 w 229"/>
              <a:gd name="T29" fmla="*/ 51 h 330"/>
              <a:gd name="T30" fmla="*/ 42 w 229"/>
              <a:gd name="T31" fmla="*/ 287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29" h="330">
                <a:moveTo>
                  <a:pt x="228" y="329"/>
                </a:moveTo>
                <a:lnTo>
                  <a:pt x="228" y="329"/>
                </a:lnTo>
                <a:cubicBezTo>
                  <a:pt x="0" y="329"/>
                  <a:pt x="0" y="329"/>
                  <a:pt x="0" y="329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25"/>
                  <a:pt x="17" y="0"/>
                  <a:pt x="42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202" y="0"/>
                  <a:pt x="228" y="25"/>
                  <a:pt x="228" y="51"/>
                </a:cubicBezTo>
                <a:lnTo>
                  <a:pt x="228" y="329"/>
                </a:lnTo>
                <a:close/>
                <a:moveTo>
                  <a:pt x="42" y="287"/>
                </a:moveTo>
                <a:lnTo>
                  <a:pt x="42" y="287"/>
                </a:lnTo>
                <a:cubicBezTo>
                  <a:pt x="177" y="287"/>
                  <a:pt x="177" y="287"/>
                  <a:pt x="177" y="287"/>
                </a:cubicBezTo>
                <a:cubicBezTo>
                  <a:pt x="177" y="51"/>
                  <a:pt x="177" y="51"/>
                  <a:pt x="177" y="51"/>
                </a:cubicBezTo>
                <a:lnTo>
                  <a:pt x="177" y="51"/>
                </a:lnTo>
                <a:cubicBezTo>
                  <a:pt x="42" y="51"/>
                  <a:pt x="42" y="51"/>
                  <a:pt x="42" y="51"/>
                </a:cubicBezTo>
                <a:lnTo>
                  <a:pt x="42" y="51"/>
                </a:lnTo>
                <a:lnTo>
                  <a:pt x="42" y="287"/>
                </a:lnTo>
                <a:close/>
              </a:path>
            </a:pathLst>
          </a:custGeom>
          <a:solidFill>
            <a:srgbClr val="F4F5F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9" name="Freeform 123">
            <a:extLst>
              <a:ext uri="{FF2B5EF4-FFF2-40B4-BE49-F238E27FC236}">
                <a16:creationId xmlns:a16="http://schemas.microsoft.com/office/drawing/2014/main" id="{7641DA68-1F00-C445-AF65-C33A1D3E6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598" y="5149609"/>
            <a:ext cx="361115" cy="226582"/>
          </a:xfrm>
          <a:custGeom>
            <a:avLst/>
            <a:gdLst>
              <a:gd name="T0" fmla="*/ 599 w 676"/>
              <a:gd name="T1" fmla="*/ 422 h 423"/>
              <a:gd name="T2" fmla="*/ 599 w 676"/>
              <a:gd name="T3" fmla="*/ 422 h 423"/>
              <a:gd name="T4" fmla="*/ 67 w 676"/>
              <a:gd name="T5" fmla="*/ 422 h 423"/>
              <a:gd name="T6" fmla="*/ 0 w 676"/>
              <a:gd name="T7" fmla="*/ 354 h 423"/>
              <a:gd name="T8" fmla="*/ 0 w 676"/>
              <a:gd name="T9" fmla="*/ 75 h 423"/>
              <a:gd name="T10" fmla="*/ 33 w 676"/>
              <a:gd name="T11" fmla="*/ 42 h 423"/>
              <a:gd name="T12" fmla="*/ 33 w 676"/>
              <a:gd name="T13" fmla="*/ 42 h 423"/>
              <a:gd name="T14" fmla="*/ 59 w 676"/>
              <a:gd name="T15" fmla="*/ 75 h 423"/>
              <a:gd name="T16" fmla="*/ 59 w 676"/>
              <a:gd name="T17" fmla="*/ 354 h 423"/>
              <a:gd name="T18" fmla="*/ 67 w 676"/>
              <a:gd name="T19" fmla="*/ 362 h 423"/>
              <a:gd name="T20" fmla="*/ 599 w 676"/>
              <a:gd name="T21" fmla="*/ 362 h 423"/>
              <a:gd name="T22" fmla="*/ 608 w 676"/>
              <a:gd name="T23" fmla="*/ 354 h 423"/>
              <a:gd name="T24" fmla="*/ 608 w 676"/>
              <a:gd name="T25" fmla="*/ 0 h 423"/>
              <a:gd name="T26" fmla="*/ 675 w 676"/>
              <a:gd name="T27" fmla="*/ 0 h 423"/>
              <a:gd name="T28" fmla="*/ 675 w 676"/>
              <a:gd name="T29" fmla="*/ 354 h 423"/>
              <a:gd name="T30" fmla="*/ 599 w 676"/>
              <a:gd name="T31" fmla="*/ 422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76" h="423">
                <a:moveTo>
                  <a:pt x="599" y="422"/>
                </a:moveTo>
                <a:lnTo>
                  <a:pt x="599" y="422"/>
                </a:lnTo>
                <a:cubicBezTo>
                  <a:pt x="67" y="422"/>
                  <a:pt x="67" y="422"/>
                  <a:pt x="67" y="422"/>
                </a:cubicBezTo>
                <a:cubicBezTo>
                  <a:pt x="33" y="422"/>
                  <a:pt x="0" y="388"/>
                  <a:pt x="0" y="354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58"/>
                  <a:pt x="17" y="42"/>
                  <a:pt x="33" y="42"/>
                </a:cubicBezTo>
                <a:lnTo>
                  <a:pt x="33" y="42"/>
                </a:lnTo>
                <a:cubicBezTo>
                  <a:pt x="50" y="42"/>
                  <a:pt x="59" y="58"/>
                  <a:pt x="59" y="75"/>
                </a:cubicBezTo>
                <a:cubicBezTo>
                  <a:pt x="59" y="354"/>
                  <a:pt x="59" y="354"/>
                  <a:pt x="59" y="354"/>
                </a:cubicBezTo>
                <a:lnTo>
                  <a:pt x="67" y="362"/>
                </a:lnTo>
                <a:cubicBezTo>
                  <a:pt x="599" y="362"/>
                  <a:pt x="599" y="362"/>
                  <a:pt x="599" y="362"/>
                </a:cubicBezTo>
                <a:cubicBezTo>
                  <a:pt x="608" y="362"/>
                  <a:pt x="608" y="354"/>
                  <a:pt x="608" y="354"/>
                </a:cubicBezTo>
                <a:cubicBezTo>
                  <a:pt x="608" y="0"/>
                  <a:pt x="608" y="0"/>
                  <a:pt x="608" y="0"/>
                </a:cubicBezTo>
                <a:cubicBezTo>
                  <a:pt x="675" y="0"/>
                  <a:pt x="675" y="0"/>
                  <a:pt x="675" y="0"/>
                </a:cubicBezTo>
                <a:cubicBezTo>
                  <a:pt x="675" y="354"/>
                  <a:pt x="675" y="354"/>
                  <a:pt x="675" y="354"/>
                </a:cubicBezTo>
                <a:cubicBezTo>
                  <a:pt x="675" y="388"/>
                  <a:pt x="641" y="422"/>
                  <a:pt x="599" y="422"/>
                </a:cubicBezTo>
              </a:path>
            </a:pathLst>
          </a:custGeom>
          <a:solidFill>
            <a:srgbClr val="F4F5F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0" name="Freeform 124">
            <a:extLst>
              <a:ext uri="{FF2B5EF4-FFF2-40B4-BE49-F238E27FC236}">
                <a16:creationId xmlns:a16="http://schemas.microsoft.com/office/drawing/2014/main" id="{930C0B3F-9306-AB42-A89B-65D3DD047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4275" y="4993834"/>
            <a:ext cx="410680" cy="172298"/>
          </a:xfrm>
          <a:custGeom>
            <a:avLst/>
            <a:gdLst>
              <a:gd name="T0" fmla="*/ 642 w 769"/>
              <a:gd name="T1" fmla="*/ 321 h 322"/>
              <a:gd name="T2" fmla="*/ 642 w 769"/>
              <a:gd name="T3" fmla="*/ 321 h 322"/>
              <a:gd name="T4" fmla="*/ 557 w 769"/>
              <a:gd name="T5" fmla="*/ 279 h 322"/>
              <a:gd name="T6" fmla="*/ 464 w 769"/>
              <a:gd name="T7" fmla="*/ 321 h 322"/>
              <a:gd name="T8" fmla="*/ 380 w 769"/>
              <a:gd name="T9" fmla="*/ 279 h 322"/>
              <a:gd name="T10" fmla="*/ 295 w 769"/>
              <a:gd name="T11" fmla="*/ 321 h 322"/>
              <a:gd name="T12" fmla="*/ 203 w 769"/>
              <a:gd name="T13" fmla="*/ 279 h 322"/>
              <a:gd name="T14" fmla="*/ 110 w 769"/>
              <a:gd name="T15" fmla="*/ 321 h 322"/>
              <a:gd name="T16" fmla="*/ 0 w 769"/>
              <a:gd name="T17" fmla="*/ 195 h 322"/>
              <a:gd name="T18" fmla="*/ 0 w 769"/>
              <a:gd name="T19" fmla="*/ 186 h 322"/>
              <a:gd name="T20" fmla="*/ 101 w 769"/>
              <a:gd name="T21" fmla="*/ 34 h 322"/>
              <a:gd name="T22" fmla="*/ 152 w 769"/>
              <a:gd name="T23" fmla="*/ 9 h 322"/>
              <a:gd name="T24" fmla="*/ 608 w 769"/>
              <a:gd name="T25" fmla="*/ 0 h 322"/>
              <a:gd name="T26" fmla="*/ 608 w 769"/>
              <a:gd name="T27" fmla="*/ 0 h 322"/>
              <a:gd name="T28" fmla="*/ 659 w 769"/>
              <a:gd name="T29" fmla="*/ 34 h 322"/>
              <a:gd name="T30" fmla="*/ 768 w 769"/>
              <a:gd name="T31" fmla="*/ 186 h 322"/>
              <a:gd name="T32" fmla="*/ 768 w 769"/>
              <a:gd name="T33" fmla="*/ 195 h 322"/>
              <a:gd name="T34" fmla="*/ 650 w 769"/>
              <a:gd name="T35" fmla="*/ 321 h 322"/>
              <a:gd name="T36" fmla="*/ 642 w 769"/>
              <a:gd name="T37" fmla="*/ 321 h 322"/>
              <a:gd name="T38" fmla="*/ 557 w 769"/>
              <a:gd name="T39" fmla="*/ 203 h 322"/>
              <a:gd name="T40" fmla="*/ 557 w 769"/>
              <a:gd name="T41" fmla="*/ 203 h 322"/>
              <a:gd name="T42" fmla="*/ 557 w 769"/>
              <a:gd name="T43" fmla="*/ 203 h 322"/>
              <a:gd name="T44" fmla="*/ 591 w 769"/>
              <a:gd name="T45" fmla="*/ 228 h 322"/>
              <a:gd name="T46" fmla="*/ 650 w 769"/>
              <a:gd name="T47" fmla="*/ 262 h 322"/>
              <a:gd name="T48" fmla="*/ 701 w 769"/>
              <a:gd name="T49" fmla="*/ 203 h 322"/>
              <a:gd name="T50" fmla="*/ 608 w 769"/>
              <a:gd name="T51" fmla="*/ 68 h 322"/>
              <a:gd name="T52" fmla="*/ 152 w 769"/>
              <a:gd name="T53" fmla="*/ 68 h 322"/>
              <a:gd name="T54" fmla="*/ 152 w 769"/>
              <a:gd name="T55" fmla="*/ 68 h 322"/>
              <a:gd name="T56" fmla="*/ 59 w 769"/>
              <a:gd name="T57" fmla="*/ 203 h 322"/>
              <a:gd name="T58" fmla="*/ 110 w 769"/>
              <a:gd name="T59" fmla="*/ 254 h 322"/>
              <a:gd name="T60" fmla="*/ 169 w 769"/>
              <a:gd name="T61" fmla="*/ 220 h 322"/>
              <a:gd name="T62" fmla="*/ 203 w 769"/>
              <a:gd name="T63" fmla="*/ 203 h 322"/>
              <a:gd name="T64" fmla="*/ 203 w 769"/>
              <a:gd name="T65" fmla="*/ 203 h 322"/>
              <a:gd name="T66" fmla="*/ 237 w 769"/>
              <a:gd name="T67" fmla="*/ 220 h 322"/>
              <a:gd name="T68" fmla="*/ 295 w 769"/>
              <a:gd name="T69" fmla="*/ 262 h 322"/>
              <a:gd name="T70" fmla="*/ 346 w 769"/>
              <a:gd name="T71" fmla="*/ 220 h 322"/>
              <a:gd name="T72" fmla="*/ 380 w 769"/>
              <a:gd name="T73" fmla="*/ 203 h 322"/>
              <a:gd name="T74" fmla="*/ 380 w 769"/>
              <a:gd name="T75" fmla="*/ 203 h 322"/>
              <a:gd name="T76" fmla="*/ 414 w 769"/>
              <a:gd name="T77" fmla="*/ 220 h 322"/>
              <a:gd name="T78" fmla="*/ 464 w 769"/>
              <a:gd name="T79" fmla="*/ 262 h 322"/>
              <a:gd name="T80" fmla="*/ 524 w 769"/>
              <a:gd name="T81" fmla="*/ 220 h 322"/>
              <a:gd name="T82" fmla="*/ 557 w 769"/>
              <a:gd name="T83" fmla="*/ 203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69" h="322">
                <a:moveTo>
                  <a:pt x="642" y="321"/>
                </a:moveTo>
                <a:lnTo>
                  <a:pt x="642" y="321"/>
                </a:lnTo>
                <a:cubicBezTo>
                  <a:pt x="608" y="321"/>
                  <a:pt x="574" y="304"/>
                  <a:pt x="557" y="279"/>
                </a:cubicBezTo>
                <a:cubicBezTo>
                  <a:pt x="532" y="304"/>
                  <a:pt x="498" y="321"/>
                  <a:pt x="464" y="321"/>
                </a:cubicBezTo>
                <a:cubicBezTo>
                  <a:pt x="431" y="321"/>
                  <a:pt x="405" y="304"/>
                  <a:pt x="380" y="279"/>
                </a:cubicBezTo>
                <a:cubicBezTo>
                  <a:pt x="355" y="304"/>
                  <a:pt x="329" y="321"/>
                  <a:pt x="295" y="321"/>
                </a:cubicBezTo>
                <a:cubicBezTo>
                  <a:pt x="262" y="321"/>
                  <a:pt x="228" y="304"/>
                  <a:pt x="203" y="279"/>
                </a:cubicBezTo>
                <a:cubicBezTo>
                  <a:pt x="177" y="304"/>
                  <a:pt x="144" y="321"/>
                  <a:pt x="110" y="321"/>
                </a:cubicBezTo>
                <a:cubicBezTo>
                  <a:pt x="42" y="313"/>
                  <a:pt x="0" y="262"/>
                  <a:pt x="0" y="195"/>
                </a:cubicBezTo>
                <a:cubicBezTo>
                  <a:pt x="0" y="186"/>
                  <a:pt x="0" y="186"/>
                  <a:pt x="0" y="186"/>
                </a:cubicBezTo>
                <a:cubicBezTo>
                  <a:pt x="101" y="34"/>
                  <a:pt x="101" y="34"/>
                  <a:pt x="101" y="34"/>
                </a:cubicBezTo>
                <a:cubicBezTo>
                  <a:pt x="110" y="17"/>
                  <a:pt x="127" y="9"/>
                  <a:pt x="152" y="9"/>
                </a:cubicBezTo>
                <a:cubicBezTo>
                  <a:pt x="608" y="0"/>
                  <a:pt x="608" y="0"/>
                  <a:pt x="608" y="0"/>
                </a:cubicBezTo>
                <a:lnTo>
                  <a:pt x="608" y="0"/>
                </a:lnTo>
                <a:cubicBezTo>
                  <a:pt x="633" y="0"/>
                  <a:pt x="650" y="17"/>
                  <a:pt x="659" y="34"/>
                </a:cubicBezTo>
                <a:cubicBezTo>
                  <a:pt x="768" y="186"/>
                  <a:pt x="768" y="186"/>
                  <a:pt x="768" y="186"/>
                </a:cubicBezTo>
                <a:cubicBezTo>
                  <a:pt x="768" y="195"/>
                  <a:pt x="768" y="195"/>
                  <a:pt x="768" y="195"/>
                </a:cubicBezTo>
                <a:cubicBezTo>
                  <a:pt x="768" y="262"/>
                  <a:pt x="718" y="313"/>
                  <a:pt x="650" y="321"/>
                </a:cubicBezTo>
                <a:cubicBezTo>
                  <a:pt x="650" y="321"/>
                  <a:pt x="650" y="321"/>
                  <a:pt x="642" y="321"/>
                </a:cubicBezTo>
                <a:close/>
                <a:moveTo>
                  <a:pt x="557" y="203"/>
                </a:moveTo>
                <a:lnTo>
                  <a:pt x="557" y="203"/>
                </a:lnTo>
                <a:lnTo>
                  <a:pt x="557" y="203"/>
                </a:lnTo>
                <a:cubicBezTo>
                  <a:pt x="574" y="203"/>
                  <a:pt x="583" y="211"/>
                  <a:pt x="591" y="228"/>
                </a:cubicBezTo>
                <a:cubicBezTo>
                  <a:pt x="599" y="245"/>
                  <a:pt x="625" y="262"/>
                  <a:pt x="650" y="262"/>
                </a:cubicBezTo>
                <a:cubicBezTo>
                  <a:pt x="676" y="262"/>
                  <a:pt x="701" y="237"/>
                  <a:pt x="701" y="203"/>
                </a:cubicBezTo>
                <a:cubicBezTo>
                  <a:pt x="608" y="68"/>
                  <a:pt x="608" y="68"/>
                  <a:pt x="608" y="68"/>
                </a:cubicBezTo>
                <a:cubicBezTo>
                  <a:pt x="152" y="68"/>
                  <a:pt x="152" y="68"/>
                  <a:pt x="152" y="68"/>
                </a:cubicBezTo>
                <a:lnTo>
                  <a:pt x="152" y="68"/>
                </a:lnTo>
                <a:cubicBezTo>
                  <a:pt x="59" y="203"/>
                  <a:pt x="59" y="203"/>
                  <a:pt x="59" y="203"/>
                </a:cubicBezTo>
                <a:cubicBezTo>
                  <a:pt x="59" y="228"/>
                  <a:pt x="84" y="254"/>
                  <a:pt x="110" y="254"/>
                </a:cubicBezTo>
                <a:cubicBezTo>
                  <a:pt x="135" y="262"/>
                  <a:pt x="160" y="245"/>
                  <a:pt x="169" y="220"/>
                </a:cubicBezTo>
                <a:cubicBezTo>
                  <a:pt x="177" y="211"/>
                  <a:pt x="186" y="203"/>
                  <a:pt x="203" y="203"/>
                </a:cubicBezTo>
                <a:lnTo>
                  <a:pt x="203" y="203"/>
                </a:lnTo>
                <a:cubicBezTo>
                  <a:pt x="220" y="203"/>
                  <a:pt x="237" y="211"/>
                  <a:pt x="237" y="220"/>
                </a:cubicBezTo>
                <a:cubicBezTo>
                  <a:pt x="245" y="245"/>
                  <a:pt x="270" y="262"/>
                  <a:pt x="295" y="262"/>
                </a:cubicBezTo>
                <a:cubicBezTo>
                  <a:pt x="312" y="262"/>
                  <a:pt x="338" y="245"/>
                  <a:pt x="346" y="220"/>
                </a:cubicBezTo>
                <a:cubicBezTo>
                  <a:pt x="355" y="211"/>
                  <a:pt x="363" y="203"/>
                  <a:pt x="380" y="203"/>
                </a:cubicBezTo>
                <a:lnTo>
                  <a:pt x="380" y="203"/>
                </a:lnTo>
                <a:cubicBezTo>
                  <a:pt x="397" y="203"/>
                  <a:pt x="405" y="211"/>
                  <a:pt x="414" y="220"/>
                </a:cubicBezTo>
                <a:cubicBezTo>
                  <a:pt x="422" y="245"/>
                  <a:pt x="448" y="262"/>
                  <a:pt x="464" y="262"/>
                </a:cubicBezTo>
                <a:cubicBezTo>
                  <a:pt x="490" y="262"/>
                  <a:pt x="515" y="245"/>
                  <a:pt x="524" y="220"/>
                </a:cubicBezTo>
                <a:cubicBezTo>
                  <a:pt x="524" y="211"/>
                  <a:pt x="541" y="203"/>
                  <a:pt x="557" y="203"/>
                </a:cubicBezTo>
                <a:close/>
              </a:path>
            </a:pathLst>
          </a:custGeom>
          <a:solidFill>
            <a:srgbClr val="F4F5F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1" name="Freeform 125">
            <a:extLst>
              <a:ext uri="{FF2B5EF4-FFF2-40B4-BE49-F238E27FC236}">
                <a16:creationId xmlns:a16="http://schemas.microsoft.com/office/drawing/2014/main" id="{6A5D9C15-2C3F-E24C-AA8E-81C6F51DC6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5574" y="3872724"/>
            <a:ext cx="103850" cy="23602"/>
          </a:xfrm>
          <a:custGeom>
            <a:avLst/>
            <a:gdLst>
              <a:gd name="T0" fmla="*/ 194 w 195"/>
              <a:gd name="T1" fmla="*/ 43 h 44"/>
              <a:gd name="T2" fmla="*/ 0 w 195"/>
              <a:gd name="T3" fmla="*/ 43 h 44"/>
              <a:gd name="T4" fmla="*/ 0 w 195"/>
              <a:gd name="T5" fmla="*/ 0 h 44"/>
              <a:gd name="T6" fmla="*/ 194 w 195"/>
              <a:gd name="T7" fmla="*/ 0 h 44"/>
              <a:gd name="T8" fmla="*/ 194 w 195"/>
              <a:gd name="T9" fmla="*/ 43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5" h="44">
                <a:moveTo>
                  <a:pt x="194" y="43"/>
                </a:moveTo>
                <a:lnTo>
                  <a:pt x="0" y="43"/>
                </a:lnTo>
                <a:lnTo>
                  <a:pt x="0" y="0"/>
                </a:lnTo>
                <a:lnTo>
                  <a:pt x="194" y="0"/>
                </a:lnTo>
                <a:lnTo>
                  <a:pt x="194" y="43"/>
                </a:lnTo>
              </a:path>
            </a:pathLst>
          </a:custGeom>
          <a:solidFill>
            <a:srgbClr val="F4F5F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2" name="Freeform 126">
            <a:extLst>
              <a:ext uri="{FF2B5EF4-FFF2-40B4-BE49-F238E27FC236}">
                <a16:creationId xmlns:a16="http://schemas.microsoft.com/office/drawing/2014/main" id="{4C1092A7-9B44-B841-88C6-0C037A874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7376" y="3801918"/>
            <a:ext cx="103850" cy="200619"/>
          </a:xfrm>
          <a:custGeom>
            <a:avLst/>
            <a:gdLst>
              <a:gd name="T0" fmla="*/ 76 w 196"/>
              <a:gd name="T1" fmla="*/ 0 h 373"/>
              <a:gd name="T2" fmla="*/ 76 w 196"/>
              <a:gd name="T3" fmla="*/ 0 h 373"/>
              <a:gd name="T4" fmla="*/ 0 w 196"/>
              <a:gd name="T5" fmla="*/ 0 h 373"/>
              <a:gd name="T6" fmla="*/ 0 w 196"/>
              <a:gd name="T7" fmla="*/ 51 h 373"/>
              <a:gd name="T8" fmla="*/ 59 w 196"/>
              <a:gd name="T9" fmla="*/ 51 h 373"/>
              <a:gd name="T10" fmla="*/ 76 w 196"/>
              <a:gd name="T11" fmla="*/ 60 h 373"/>
              <a:gd name="T12" fmla="*/ 152 w 196"/>
              <a:gd name="T13" fmla="*/ 144 h 373"/>
              <a:gd name="T14" fmla="*/ 152 w 196"/>
              <a:gd name="T15" fmla="*/ 330 h 373"/>
              <a:gd name="T16" fmla="*/ 34 w 196"/>
              <a:gd name="T17" fmla="*/ 330 h 373"/>
              <a:gd name="T18" fmla="*/ 34 w 196"/>
              <a:gd name="T19" fmla="*/ 346 h 373"/>
              <a:gd name="T20" fmla="*/ 26 w 196"/>
              <a:gd name="T21" fmla="*/ 372 h 373"/>
              <a:gd name="T22" fmla="*/ 152 w 196"/>
              <a:gd name="T23" fmla="*/ 372 h 373"/>
              <a:gd name="T24" fmla="*/ 195 w 196"/>
              <a:gd name="T25" fmla="*/ 330 h 373"/>
              <a:gd name="T26" fmla="*/ 195 w 196"/>
              <a:gd name="T27" fmla="*/ 127 h 373"/>
              <a:gd name="T28" fmla="*/ 195 w 196"/>
              <a:gd name="T29" fmla="*/ 127 h 373"/>
              <a:gd name="T30" fmla="*/ 93 w 196"/>
              <a:gd name="T31" fmla="*/ 9 h 373"/>
              <a:gd name="T32" fmla="*/ 76 w 196"/>
              <a:gd name="T33" fmla="*/ 0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96" h="373">
                <a:moveTo>
                  <a:pt x="76" y="0"/>
                </a:moveTo>
                <a:lnTo>
                  <a:pt x="76" y="0"/>
                </a:lnTo>
                <a:cubicBezTo>
                  <a:pt x="0" y="0"/>
                  <a:pt x="0" y="0"/>
                  <a:pt x="0" y="0"/>
                </a:cubicBezTo>
                <a:cubicBezTo>
                  <a:pt x="0" y="51"/>
                  <a:pt x="0" y="51"/>
                  <a:pt x="0" y="51"/>
                </a:cubicBezTo>
                <a:cubicBezTo>
                  <a:pt x="59" y="51"/>
                  <a:pt x="59" y="51"/>
                  <a:pt x="59" y="51"/>
                </a:cubicBezTo>
                <a:cubicBezTo>
                  <a:pt x="68" y="51"/>
                  <a:pt x="68" y="51"/>
                  <a:pt x="76" y="60"/>
                </a:cubicBezTo>
                <a:cubicBezTo>
                  <a:pt x="152" y="144"/>
                  <a:pt x="152" y="144"/>
                  <a:pt x="152" y="144"/>
                </a:cubicBezTo>
                <a:cubicBezTo>
                  <a:pt x="152" y="330"/>
                  <a:pt x="152" y="330"/>
                  <a:pt x="152" y="330"/>
                </a:cubicBezTo>
                <a:cubicBezTo>
                  <a:pt x="34" y="330"/>
                  <a:pt x="34" y="330"/>
                  <a:pt x="34" y="330"/>
                </a:cubicBezTo>
                <a:cubicBezTo>
                  <a:pt x="34" y="338"/>
                  <a:pt x="34" y="338"/>
                  <a:pt x="34" y="346"/>
                </a:cubicBezTo>
                <a:cubicBezTo>
                  <a:pt x="34" y="355"/>
                  <a:pt x="34" y="364"/>
                  <a:pt x="26" y="372"/>
                </a:cubicBezTo>
                <a:cubicBezTo>
                  <a:pt x="152" y="372"/>
                  <a:pt x="152" y="372"/>
                  <a:pt x="152" y="372"/>
                </a:cubicBezTo>
                <a:cubicBezTo>
                  <a:pt x="177" y="372"/>
                  <a:pt x="195" y="355"/>
                  <a:pt x="195" y="330"/>
                </a:cubicBezTo>
                <a:cubicBezTo>
                  <a:pt x="195" y="127"/>
                  <a:pt x="195" y="127"/>
                  <a:pt x="195" y="127"/>
                </a:cubicBezTo>
                <a:lnTo>
                  <a:pt x="195" y="127"/>
                </a:lnTo>
                <a:cubicBezTo>
                  <a:pt x="93" y="9"/>
                  <a:pt x="93" y="9"/>
                  <a:pt x="93" y="9"/>
                </a:cubicBezTo>
                <a:cubicBezTo>
                  <a:pt x="93" y="9"/>
                  <a:pt x="85" y="0"/>
                  <a:pt x="76" y="0"/>
                </a:cubicBezTo>
              </a:path>
            </a:pathLst>
          </a:custGeom>
          <a:solidFill>
            <a:srgbClr val="F4F5F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3" name="Freeform 127">
            <a:extLst>
              <a:ext uri="{FF2B5EF4-FFF2-40B4-BE49-F238E27FC236}">
                <a16:creationId xmlns:a16="http://schemas.microsoft.com/office/drawing/2014/main" id="{64D2A16A-FD2D-024C-94DD-16ACC541F2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0" y="3974214"/>
            <a:ext cx="122732" cy="33043"/>
          </a:xfrm>
          <a:custGeom>
            <a:avLst/>
            <a:gdLst>
              <a:gd name="T0" fmla="*/ 228 w 229"/>
              <a:gd name="T1" fmla="*/ 0 h 60"/>
              <a:gd name="T2" fmla="*/ 228 w 229"/>
              <a:gd name="T3" fmla="*/ 0 h 60"/>
              <a:gd name="T4" fmla="*/ 0 w 229"/>
              <a:gd name="T5" fmla="*/ 0 h 60"/>
              <a:gd name="T6" fmla="*/ 9 w 229"/>
              <a:gd name="T7" fmla="*/ 25 h 60"/>
              <a:gd name="T8" fmla="*/ 0 w 229"/>
              <a:gd name="T9" fmla="*/ 59 h 60"/>
              <a:gd name="T10" fmla="*/ 228 w 229"/>
              <a:gd name="T11" fmla="*/ 59 h 60"/>
              <a:gd name="T12" fmla="*/ 220 w 229"/>
              <a:gd name="T13" fmla="*/ 25 h 60"/>
              <a:gd name="T14" fmla="*/ 228 w 229"/>
              <a:gd name="T15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29" h="60">
                <a:moveTo>
                  <a:pt x="228" y="0"/>
                </a:moveTo>
                <a:lnTo>
                  <a:pt x="228" y="0"/>
                </a:lnTo>
                <a:cubicBezTo>
                  <a:pt x="0" y="0"/>
                  <a:pt x="0" y="0"/>
                  <a:pt x="0" y="0"/>
                </a:cubicBezTo>
                <a:cubicBezTo>
                  <a:pt x="9" y="9"/>
                  <a:pt x="9" y="17"/>
                  <a:pt x="9" y="25"/>
                </a:cubicBezTo>
                <a:cubicBezTo>
                  <a:pt x="9" y="43"/>
                  <a:pt x="9" y="51"/>
                  <a:pt x="0" y="59"/>
                </a:cubicBezTo>
                <a:cubicBezTo>
                  <a:pt x="228" y="59"/>
                  <a:pt x="228" y="59"/>
                  <a:pt x="228" y="59"/>
                </a:cubicBezTo>
                <a:cubicBezTo>
                  <a:pt x="220" y="51"/>
                  <a:pt x="220" y="43"/>
                  <a:pt x="220" y="25"/>
                </a:cubicBezTo>
                <a:cubicBezTo>
                  <a:pt x="220" y="17"/>
                  <a:pt x="220" y="9"/>
                  <a:pt x="228" y="0"/>
                </a:cubicBezTo>
              </a:path>
            </a:pathLst>
          </a:custGeom>
          <a:solidFill>
            <a:srgbClr val="F4F5F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4" name="Freeform 128">
            <a:extLst>
              <a:ext uri="{FF2B5EF4-FFF2-40B4-BE49-F238E27FC236}">
                <a16:creationId xmlns:a16="http://schemas.microsoft.com/office/drawing/2014/main" id="{5A4FE695-6A88-DB4F-902B-6F24A5CCC4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5826" y="3742911"/>
            <a:ext cx="311550" cy="221862"/>
          </a:xfrm>
          <a:custGeom>
            <a:avLst/>
            <a:gdLst>
              <a:gd name="T0" fmla="*/ 557 w 583"/>
              <a:gd name="T1" fmla="*/ 397 h 414"/>
              <a:gd name="T2" fmla="*/ 557 w 583"/>
              <a:gd name="T3" fmla="*/ 397 h 414"/>
              <a:gd name="T4" fmla="*/ 582 w 583"/>
              <a:gd name="T5" fmla="*/ 405 h 414"/>
              <a:gd name="T6" fmla="*/ 582 w 583"/>
              <a:gd name="T7" fmla="*/ 160 h 414"/>
              <a:gd name="T8" fmla="*/ 582 w 583"/>
              <a:gd name="T9" fmla="*/ 109 h 414"/>
              <a:gd name="T10" fmla="*/ 582 w 583"/>
              <a:gd name="T11" fmla="*/ 50 h 414"/>
              <a:gd name="T12" fmla="*/ 523 w 583"/>
              <a:gd name="T13" fmla="*/ 0 h 414"/>
              <a:gd name="T14" fmla="*/ 33 w 583"/>
              <a:gd name="T15" fmla="*/ 0 h 414"/>
              <a:gd name="T16" fmla="*/ 0 w 583"/>
              <a:gd name="T17" fmla="*/ 25 h 414"/>
              <a:gd name="T18" fmla="*/ 33 w 583"/>
              <a:gd name="T19" fmla="*/ 59 h 414"/>
              <a:gd name="T20" fmla="*/ 523 w 583"/>
              <a:gd name="T21" fmla="*/ 59 h 414"/>
              <a:gd name="T22" fmla="*/ 523 w 583"/>
              <a:gd name="T23" fmla="*/ 413 h 414"/>
              <a:gd name="T24" fmla="*/ 557 w 583"/>
              <a:gd name="T25" fmla="*/ 397 h 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83" h="414">
                <a:moveTo>
                  <a:pt x="557" y="397"/>
                </a:moveTo>
                <a:lnTo>
                  <a:pt x="557" y="397"/>
                </a:lnTo>
                <a:cubicBezTo>
                  <a:pt x="565" y="397"/>
                  <a:pt x="574" y="397"/>
                  <a:pt x="582" y="405"/>
                </a:cubicBezTo>
                <a:cubicBezTo>
                  <a:pt x="582" y="160"/>
                  <a:pt x="582" y="160"/>
                  <a:pt x="582" y="160"/>
                </a:cubicBezTo>
                <a:cubicBezTo>
                  <a:pt x="582" y="109"/>
                  <a:pt x="582" y="109"/>
                  <a:pt x="582" y="109"/>
                </a:cubicBezTo>
                <a:cubicBezTo>
                  <a:pt x="582" y="50"/>
                  <a:pt x="582" y="50"/>
                  <a:pt x="582" y="50"/>
                </a:cubicBezTo>
                <a:cubicBezTo>
                  <a:pt x="582" y="25"/>
                  <a:pt x="557" y="0"/>
                  <a:pt x="523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16" y="0"/>
                  <a:pt x="0" y="8"/>
                  <a:pt x="0" y="25"/>
                </a:cubicBezTo>
                <a:cubicBezTo>
                  <a:pt x="0" y="42"/>
                  <a:pt x="16" y="59"/>
                  <a:pt x="33" y="59"/>
                </a:cubicBezTo>
                <a:cubicBezTo>
                  <a:pt x="523" y="59"/>
                  <a:pt x="523" y="59"/>
                  <a:pt x="523" y="59"/>
                </a:cubicBezTo>
                <a:cubicBezTo>
                  <a:pt x="523" y="413"/>
                  <a:pt x="523" y="413"/>
                  <a:pt x="523" y="413"/>
                </a:cubicBezTo>
                <a:cubicBezTo>
                  <a:pt x="532" y="405"/>
                  <a:pt x="540" y="397"/>
                  <a:pt x="557" y="397"/>
                </a:cubicBezTo>
              </a:path>
            </a:pathLst>
          </a:custGeom>
          <a:solidFill>
            <a:srgbClr val="F4F5F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5" name="Freeform 129">
            <a:extLst>
              <a:ext uri="{FF2B5EF4-FFF2-40B4-BE49-F238E27FC236}">
                <a16:creationId xmlns:a16="http://schemas.microsoft.com/office/drawing/2014/main" id="{A252526D-BAF0-F14D-82B0-49E7225F8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1228" y="3860922"/>
            <a:ext cx="63727" cy="143975"/>
          </a:xfrm>
          <a:custGeom>
            <a:avLst/>
            <a:gdLst>
              <a:gd name="T0" fmla="*/ 110 w 119"/>
              <a:gd name="T1" fmla="*/ 211 h 271"/>
              <a:gd name="T2" fmla="*/ 110 w 119"/>
              <a:gd name="T3" fmla="*/ 211 h 271"/>
              <a:gd name="T4" fmla="*/ 59 w 119"/>
              <a:gd name="T5" fmla="*/ 211 h 271"/>
              <a:gd name="T6" fmla="*/ 59 w 119"/>
              <a:gd name="T7" fmla="*/ 0 h 271"/>
              <a:gd name="T8" fmla="*/ 0 w 119"/>
              <a:gd name="T9" fmla="*/ 0 h 271"/>
              <a:gd name="T10" fmla="*/ 0 w 119"/>
              <a:gd name="T11" fmla="*/ 211 h 271"/>
              <a:gd name="T12" fmla="*/ 9 w 119"/>
              <a:gd name="T13" fmla="*/ 254 h 271"/>
              <a:gd name="T14" fmla="*/ 51 w 119"/>
              <a:gd name="T15" fmla="*/ 270 h 271"/>
              <a:gd name="T16" fmla="*/ 51 w 119"/>
              <a:gd name="T17" fmla="*/ 270 h 271"/>
              <a:gd name="T18" fmla="*/ 118 w 119"/>
              <a:gd name="T19" fmla="*/ 270 h 271"/>
              <a:gd name="T20" fmla="*/ 102 w 119"/>
              <a:gd name="T21" fmla="*/ 236 h 271"/>
              <a:gd name="T22" fmla="*/ 110 w 119"/>
              <a:gd name="T23" fmla="*/ 211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9" h="271">
                <a:moveTo>
                  <a:pt x="110" y="211"/>
                </a:moveTo>
                <a:lnTo>
                  <a:pt x="110" y="211"/>
                </a:lnTo>
                <a:cubicBezTo>
                  <a:pt x="59" y="211"/>
                  <a:pt x="59" y="211"/>
                  <a:pt x="59" y="211"/>
                </a:cubicBezTo>
                <a:cubicBezTo>
                  <a:pt x="59" y="0"/>
                  <a:pt x="59" y="0"/>
                  <a:pt x="5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1"/>
                  <a:pt x="0" y="211"/>
                  <a:pt x="0" y="211"/>
                </a:cubicBezTo>
                <a:cubicBezTo>
                  <a:pt x="0" y="228"/>
                  <a:pt x="0" y="236"/>
                  <a:pt x="9" y="254"/>
                </a:cubicBezTo>
                <a:cubicBezTo>
                  <a:pt x="17" y="262"/>
                  <a:pt x="34" y="270"/>
                  <a:pt x="51" y="270"/>
                </a:cubicBezTo>
                <a:lnTo>
                  <a:pt x="51" y="270"/>
                </a:lnTo>
                <a:cubicBezTo>
                  <a:pt x="118" y="270"/>
                  <a:pt x="118" y="270"/>
                  <a:pt x="118" y="270"/>
                </a:cubicBezTo>
                <a:cubicBezTo>
                  <a:pt x="110" y="262"/>
                  <a:pt x="102" y="254"/>
                  <a:pt x="102" y="236"/>
                </a:cubicBezTo>
                <a:cubicBezTo>
                  <a:pt x="102" y="228"/>
                  <a:pt x="102" y="220"/>
                  <a:pt x="110" y="211"/>
                </a:cubicBezTo>
              </a:path>
            </a:pathLst>
          </a:custGeom>
          <a:solidFill>
            <a:srgbClr val="F4F5F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6" name="Freeform 130">
            <a:extLst>
              <a:ext uri="{FF2B5EF4-FFF2-40B4-BE49-F238E27FC236}">
                <a16:creationId xmlns:a16="http://schemas.microsoft.com/office/drawing/2014/main" id="{0240684D-4169-4F4D-AE42-4466A1004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8370" y="3941170"/>
            <a:ext cx="89689" cy="92050"/>
          </a:xfrm>
          <a:custGeom>
            <a:avLst/>
            <a:gdLst>
              <a:gd name="T0" fmla="*/ 84 w 169"/>
              <a:gd name="T1" fmla="*/ 169 h 170"/>
              <a:gd name="T2" fmla="*/ 84 w 169"/>
              <a:gd name="T3" fmla="*/ 169 h 170"/>
              <a:gd name="T4" fmla="*/ 0 w 169"/>
              <a:gd name="T5" fmla="*/ 84 h 170"/>
              <a:gd name="T6" fmla="*/ 84 w 169"/>
              <a:gd name="T7" fmla="*/ 0 h 170"/>
              <a:gd name="T8" fmla="*/ 168 w 169"/>
              <a:gd name="T9" fmla="*/ 84 h 170"/>
              <a:gd name="T10" fmla="*/ 84 w 169"/>
              <a:gd name="T11" fmla="*/ 169 h 170"/>
              <a:gd name="T12" fmla="*/ 84 w 169"/>
              <a:gd name="T13" fmla="*/ 51 h 170"/>
              <a:gd name="T14" fmla="*/ 84 w 169"/>
              <a:gd name="T15" fmla="*/ 51 h 170"/>
              <a:gd name="T16" fmla="*/ 50 w 169"/>
              <a:gd name="T17" fmla="*/ 84 h 170"/>
              <a:gd name="T18" fmla="*/ 84 w 169"/>
              <a:gd name="T19" fmla="*/ 118 h 170"/>
              <a:gd name="T20" fmla="*/ 118 w 169"/>
              <a:gd name="T21" fmla="*/ 84 h 170"/>
              <a:gd name="T22" fmla="*/ 84 w 169"/>
              <a:gd name="T23" fmla="*/ 51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9" h="170">
                <a:moveTo>
                  <a:pt x="84" y="169"/>
                </a:moveTo>
                <a:lnTo>
                  <a:pt x="84" y="169"/>
                </a:lnTo>
                <a:cubicBezTo>
                  <a:pt x="42" y="169"/>
                  <a:pt x="0" y="127"/>
                  <a:pt x="0" y="84"/>
                </a:cubicBezTo>
                <a:cubicBezTo>
                  <a:pt x="0" y="42"/>
                  <a:pt x="42" y="0"/>
                  <a:pt x="84" y="0"/>
                </a:cubicBezTo>
                <a:cubicBezTo>
                  <a:pt x="126" y="0"/>
                  <a:pt x="168" y="42"/>
                  <a:pt x="168" y="84"/>
                </a:cubicBezTo>
                <a:cubicBezTo>
                  <a:pt x="168" y="127"/>
                  <a:pt x="126" y="169"/>
                  <a:pt x="84" y="169"/>
                </a:cubicBezTo>
                <a:close/>
                <a:moveTo>
                  <a:pt x="84" y="51"/>
                </a:moveTo>
                <a:lnTo>
                  <a:pt x="84" y="51"/>
                </a:lnTo>
                <a:cubicBezTo>
                  <a:pt x="67" y="51"/>
                  <a:pt x="50" y="68"/>
                  <a:pt x="50" y="84"/>
                </a:cubicBezTo>
                <a:cubicBezTo>
                  <a:pt x="50" y="102"/>
                  <a:pt x="67" y="118"/>
                  <a:pt x="84" y="118"/>
                </a:cubicBezTo>
                <a:cubicBezTo>
                  <a:pt x="101" y="118"/>
                  <a:pt x="118" y="102"/>
                  <a:pt x="118" y="84"/>
                </a:cubicBezTo>
                <a:cubicBezTo>
                  <a:pt x="118" y="68"/>
                  <a:pt x="101" y="51"/>
                  <a:pt x="84" y="51"/>
                </a:cubicBezTo>
                <a:close/>
              </a:path>
            </a:pathLst>
          </a:custGeom>
          <a:solidFill>
            <a:srgbClr val="F4F5F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7" name="Freeform 131">
            <a:extLst>
              <a:ext uri="{FF2B5EF4-FFF2-40B4-BE49-F238E27FC236}">
                <a16:creationId xmlns:a16="http://schemas.microsoft.com/office/drawing/2014/main" id="{2433FD64-B114-CF43-9656-9AF9339A6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3712" y="3941170"/>
            <a:ext cx="92050" cy="92050"/>
          </a:xfrm>
          <a:custGeom>
            <a:avLst/>
            <a:gdLst>
              <a:gd name="T0" fmla="*/ 85 w 170"/>
              <a:gd name="T1" fmla="*/ 169 h 170"/>
              <a:gd name="T2" fmla="*/ 85 w 170"/>
              <a:gd name="T3" fmla="*/ 169 h 170"/>
              <a:gd name="T4" fmla="*/ 0 w 170"/>
              <a:gd name="T5" fmla="*/ 84 h 170"/>
              <a:gd name="T6" fmla="*/ 85 w 170"/>
              <a:gd name="T7" fmla="*/ 0 h 170"/>
              <a:gd name="T8" fmla="*/ 169 w 170"/>
              <a:gd name="T9" fmla="*/ 84 h 170"/>
              <a:gd name="T10" fmla="*/ 85 w 170"/>
              <a:gd name="T11" fmla="*/ 169 h 170"/>
              <a:gd name="T12" fmla="*/ 85 w 170"/>
              <a:gd name="T13" fmla="*/ 51 h 170"/>
              <a:gd name="T14" fmla="*/ 85 w 170"/>
              <a:gd name="T15" fmla="*/ 51 h 170"/>
              <a:gd name="T16" fmla="*/ 51 w 170"/>
              <a:gd name="T17" fmla="*/ 84 h 170"/>
              <a:gd name="T18" fmla="*/ 85 w 170"/>
              <a:gd name="T19" fmla="*/ 118 h 170"/>
              <a:gd name="T20" fmla="*/ 119 w 170"/>
              <a:gd name="T21" fmla="*/ 84 h 170"/>
              <a:gd name="T22" fmla="*/ 85 w 170"/>
              <a:gd name="T23" fmla="*/ 51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70" h="170">
                <a:moveTo>
                  <a:pt x="85" y="169"/>
                </a:moveTo>
                <a:lnTo>
                  <a:pt x="85" y="169"/>
                </a:lnTo>
                <a:cubicBezTo>
                  <a:pt x="42" y="169"/>
                  <a:pt x="0" y="127"/>
                  <a:pt x="0" y="84"/>
                </a:cubicBezTo>
                <a:cubicBezTo>
                  <a:pt x="0" y="42"/>
                  <a:pt x="42" y="0"/>
                  <a:pt x="85" y="0"/>
                </a:cubicBezTo>
                <a:cubicBezTo>
                  <a:pt x="127" y="0"/>
                  <a:pt x="169" y="42"/>
                  <a:pt x="169" y="84"/>
                </a:cubicBezTo>
                <a:cubicBezTo>
                  <a:pt x="169" y="127"/>
                  <a:pt x="127" y="169"/>
                  <a:pt x="85" y="169"/>
                </a:cubicBezTo>
                <a:close/>
                <a:moveTo>
                  <a:pt x="85" y="51"/>
                </a:moveTo>
                <a:lnTo>
                  <a:pt x="85" y="51"/>
                </a:lnTo>
                <a:cubicBezTo>
                  <a:pt x="68" y="51"/>
                  <a:pt x="51" y="68"/>
                  <a:pt x="51" y="84"/>
                </a:cubicBezTo>
                <a:cubicBezTo>
                  <a:pt x="51" y="102"/>
                  <a:pt x="68" y="118"/>
                  <a:pt x="85" y="118"/>
                </a:cubicBezTo>
                <a:cubicBezTo>
                  <a:pt x="101" y="118"/>
                  <a:pt x="119" y="102"/>
                  <a:pt x="119" y="84"/>
                </a:cubicBezTo>
                <a:cubicBezTo>
                  <a:pt x="119" y="68"/>
                  <a:pt x="101" y="51"/>
                  <a:pt x="85" y="51"/>
                </a:cubicBezTo>
                <a:close/>
              </a:path>
            </a:pathLst>
          </a:custGeom>
          <a:solidFill>
            <a:srgbClr val="F4F5F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8" name="Freeform 132">
            <a:extLst>
              <a:ext uri="{FF2B5EF4-FFF2-40B4-BE49-F238E27FC236}">
                <a16:creationId xmlns:a16="http://schemas.microsoft.com/office/drawing/2014/main" id="{4CF9EDF4-1F36-524D-BFD1-7A61DA6F4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5266" y="3797197"/>
            <a:ext cx="127452" cy="33043"/>
          </a:xfrm>
          <a:custGeom>
            <a:avLst/>
            <a:gdLst>
              <a:gd name="T0" fmla="*/ 212 w 238"/>
              <a:gd name="T1" fmla="*/ 59 h 60"/>
              <a:gd name="T2" fmla="*/ 212 w 238"/>
              <a:gd name="T3" fmla="*/ 59 h 60"/>
              <a:gd name="T4" fmla="*/ 26 w 238"/>
              <a:gd name="T5" fmla="*/ 59 h 60"/>
              <a:gd name="T6" fmla="*/ 0 w 238"/>
              <a:gd name="T7" fmla="*/ 25 h 60"/>
              <a:gd name="T8" fmla="*/ 0 w 238"/>
              <a:gd name="T9" fmla="*/ 25 h 60"/>
              <a:gd name="T10" fmla="*/ 26 w 238"/>
              <a:gd name="T11" fmla="*/ 0 h 60"/>
              <a:gd name="T12" fmla="*/ 212 w 238"/>
              <a:gd name="T13" fmla="*/ 0 h 60"/>
              <a:gd name="T14" fmla="*/ 237 w 238"/>
              <a:gd name="T15" fmla="*/ 25 h 60"/>
              <a:gd name="T16" fmla="*/ 237 w 238"/>
              <a:gd name="T17" fmla="*/ 25 h 60"/>
              <a:gd name="T18" fmla="*/ 212 w 238"/>
              <a:gd name="T19" fmla="*/ 59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8" h="60">
                <a:moveTo>
                  <a:pt x="212" y="59"/>
                </a:moveTo>
                <a:lnTo>
                  <a:pt x="212" y="59"/>
                </a:lnTo>
                <a:cubicBezTo>
                  <a:pt x="26" y="59"/>
                  <a:pt x="26" y="59"/>
                  <a:pt x="26" y="59"/>
                </a:cubicBezTo>
                <a:cubicBezTo>
                  <a:pt x="9" y="59"/>
                  <a:pt x="0" y="42"/>
                  <a:pt x="0" y="25"/>
                </a:cubicBezTo>
                <a:lnTo>
                  <a:pt x="0" y="25"/>
                </a:lnTo>
                <a:cubicBezTo>
                  <a:pt x="0" y="17"/>
                  <a:pt x="9" y="0"/>
                  <a:pt x="26" y="0"/>
                </a:cubicBezTo>
                <a:cubicBezTo>
                  <a:pt x="212" y="0"/>
                  <a:pt x="212" y="0"/>
                  <a:pt x="212" y="0"/>
                </a:cubicBezTo>
                <a:cubicBezTo>
                  <a:pt x="228" y="0"/>
                  <a:pt x="237" y="17"/>
                  <a:pt x="237" y="25"/>
                </a:cubicBezTo>
                <a:lnTo>
                  <a:pt x="237" y="25"/>
                </a:lnTo>
                <a:cubicBezTo>
                  <a:pt x="237" y="42"/>
                  <a:pt x="228" y="59"/>
                  <a:pt x="212" y="59"/>
                </a:cubicBezTo>
              </a:path>
            </a:pathLst>
          </a:custGeom>
          <a:solidFill>
            <a:srgbClr val="F4F5F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9" name="Freeform 133">
            <a:extLst>
              <a:ext uri="{FF2B5EF4-FFF2-40B4-BE49-F238E27FC236}">
                <a16:creationId xmlns:a16="http://schemas.microsoft.com/office/drawing/2014/main" id="{CE91502B-8537-6741-A403-B5C1D0B7F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4148" y="3846761"/>
            <a:ext cx="68446" cy="28323"/>
          </a:xfrm>
          <a:custGeom>
            <a:avLst/>
            <a:gdLst>
              <a:gd name="T0" fmla="*/ 102 w 128"/>
              <a:gd name="T1" fmla="*/ 50 h 51"/>
              <a:gd name="T2" fmla="*/ 102 w 128"/>
              <a:gd name="T3" fmla="*/ 50 h 51"/>
              <a:gd name="T4" fmla="*/ 26 w 128"/>
              <a:gd name="T5" fmla="*/ 42 h 51"/>
              <a:gd name="T6" fmla="*/ 0 w 128"/>
              <a:gd name="T7" fmla="*/ 25 h 51"/>
              <a:gd name="T8" fmla="*/ 0 w 128"/>
              <a:gd name="T9" fmla="*/ 25 h 51"/>
              <a:gd name="T10" fmla="*/ 26 w 128"/>
              <a:gd name="T11" fmla="*/ 0 h 51"/>
              <a:gd name="T12" fmla="*/ 102 w 128"/>
              <a:gd name="T13" fmla="*/ 0 h 51"/>
              <a:gd name="T14" fmla="*/ 127 w 128"/>
              <a:gd name="T15" fmla="*/ 25 h 51"/>
              <a:gd name="T16" fmla="*/ 127 w 128"/>
              <a:gd name="T17" fmla="*/ 25 h 51"/>
              <a:gd name="T18" fmla="*/ 102 w 128"/>
              <a:gd name="T19" fmla="*/ 5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8" h="51">
                <a:moveTo>
                  <a:pt x="102" y="50"/>
                </a:moveTo>
                <a:lnTo>
                  <a:pt x="102" y="50"/>
                </a:lnTo>
                <a:cubicBezTo>
                  <a:pt x="26" y="42"/>
                  <a:pt x="26" y="42"/>
                  <a:pt x="26" y="42"/>
                </a:cubicBezTo>
                <a:cubicBezTo>
                  <a:pt x="17" y="42"/>
                  <a:pt x="0" y="34"/>
                  <a:pt x="0" y="25"/>
                </a:cubicBezTo>
                <a:lnTo>
                  <a:pt x="0" y="25"/>
                </a:lnTo>
                <a:cubicBezTo>
                  <a:pt x="0" y="8"/>
                  <a:pt x="17" y="0"/>
                  <a:pt x="26" y="0"/>
                </a:cubicBezTo>
                <a:cubicBezTo>
                  <a:pt x="102" y="0"/>
                  <a:pt x="102" y="0"/>
                  <a:pt x="102" y="0"/>
                </a:cubicBezTo>
                <a:cubicBezTo>
                  <a:pt x="119" y="0"/>
                  <a:pt x="127" y="8"/>
                  <a:pt x="127" y="25"/>
                </a:cubicBezTo>
                <a:lnTo>
                  <a:pt x="127" y="25"/>
                </a:lnTo>
                <a:cubicBezTo>
                  <a:pt x="127" y="34"/>
                  <a:pt x="119" y="50"/>
                  <a:pt x="102" y="50"/>
                </a:cubicBezTo>
              </a:path>
            </a:pathLst>
          </a:custGeom>
          <a:solidFill>
            <a:srgbClr val="F4F5F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50" name="Freeform 134">
            <a:extLst>
              <a:ext uri="{FF2B5EF4-FFF2-40B4-BE49-F238E27FC236}">
                <a16:creationId xmlns:a16="http://schemas.microsoft.com/office/drawing/2014/main" id="{9472BE6C-AAF0-E449-87E7-C91E6BD5D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0543" y="2676086"/>
            <a:ext cx="344594" cy="37764"/>
          </a:xfrm>
          <a:custGeom>
            <a:avLst/>
            <a:gdLst>
              <a:gd name="T0" fmla="*/ 641 w 642"/>
              <a:gd name="T1" fmla="*/ 68 h 69"/>
              <a:gd name="T2" fmla="*/ 0 w 642"/>
              <a:gd name="T3" fmla="*/ 68 h 69"/>
              <a:gd name="T4" fmla="*/ 0 w 642"/>
              <a:gd name="T5" fmla="*/ 0 h 69"/>
              <a:gd name="T6" fmla="*/ 641 w 642"/>
              <a:gd name="T7" fmla="*/ 0 h 69"/>
              <a:gd name="T8" fmla="*/ 641 w 642"/>
              <a:gd name="T9" fmla="*/ 68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2" h="69">
                <a:moveTo>
                  <a:pt x="641" y="68"/>
                </a:moveTo>
                <a:lnTo>
                  <a:pt x="0" y="68"/>
                </a:lnTo>
                <a:lnTo>
                  <a:pt x="0" y="0"/>
                </a:lnTo>
                <a:lnTo>
                  <a:pt x="641" y="0"/>
                </a:lnTo>
                <a:lnTo>
                  <a:pt x="641" y="68"/>
                </a:lnTo>
              </a:path>
            </a:pathLst>
          </a:custGeom>
          <a:solidFill>
            <a:srgbClr val="F4F5F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51" name="Freeform 135">
            <a:extLst>
              <a:ext uri="{FF2B5EF4-FFF2-40B4-BE49-F238E27FC236}">
                <a16:creationId xmlns:a16="http://schemas.microsoft.com/office/drawing/2014/main" id="{1F164ADC-6A32-674D-90E2-0D9470C5C3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1226" y="2777576"/>
            <a:ext cx="77887" cy="33043"/>
          </a:xfrm>
          <a:custGeom>
            <a:avLst/>
            <a:gdLst>
              <a:gd name="T0" fmla="*/ 109 w 144"/>
              <a:gd name="T1" fmla="*/ 59 h 60"/>
              <a:gd name="T2" fmla="*/ 109 w 144"/>
              <a:gd name="T3" fmla="*/ 59 h 60"/>
              <a:gd name="T4" fmla="*/ 33 w 144"/>
              <a:gd name="T5" fmla="*/ 59 h 60"/>
              <a:gd name="T6" fmla="*/ 0 w 144"/>
              <a:gd name="T7" fmla="*/ 25 h 60"/>
              <a:gd name="T8" fmla="*/ 0 w 144"/>
              <a:gd name="T9" fmla="*/ 25 h 60"/>
              <a:gd name="T10" fmla="*/ 33 w 144"/>
              <a:gd name="T11" fmla="*/ 0 h 60"/>
              <a:gd name="T12" fmla="*/ 109 w 144"/>
              <a:gd name="T13" fmla="*/ 0 h 60"/>
              <a:gd name="T14" fmla="*/ 143 w 144"/>
              <a:gd name="T15" fmla="*/ 25 h 60"/>
              <a:gd name="T16" fmla="*/ 143 w 144"/>
              <a:gd name="T17" fmla="*/ 25 h 60"/>
              <a:gd name="T18" fmla="*/ 109 w 144"/>
              <a:gd name="T19" fmla="*/ 59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4" h="60">
                <a:moveTo>
                  <a:pt x="109" y="59"/>
                </a:moveTo>
                <a:lnTo>
                  <a:pt x="109" y="59"/>
                </a:lnTo>
                <a:cubicBezTo>
                  <a:pt x="33" y="59"/>
                  <a:pt x="33" y="59"/>
                  <a:pt x="33" y="59"/>
                </a:cubicBezTo>
                <a:cubicBezTo>
                  <a:pt x="16" y="59"/>
                  <a:pt x="0" y="42"/>
                  <a:pt x="0" y="25"/>
                </a:cubicBezTo>
                <a:lnTo>
                  <a:pt x="0" y="25"/>
                </a:lnTo>
                <a:cubicBezTo>
                  <a:pt x="0" y="8"/>
                  <a:pt x="16" y="0"/>
                  <a:pt x="33" y="0"/>
                </a:cubicBezTo>
                <a:cubicBezTo>
                  <a:pt x="109" y="0"/>
                  <a:pt x="109" y="0"/>
                  <a:pt x="109" y="0"/>
                </a:cubicBezTo>
                <a:cubicBezTo>
                  <a:pt x="126" y="0"/>
                  <a:pt x="143" y="8"/>
                  <a:pt x="143" y="25"/>
                </a:cubicBezTo>
                <a:lnTo>
                  <a:pt x="143" y="25"/>
                </a:lnTo>
                <a:cubicBezTo>
                  <a:pt x="143" y="42"/>
                  <a:pt x="126" y="59"/>
                  <a:pt x="109" y="59"/>
                </a:cubicBezTo>
              </a:path>
            </a:pathLst>
          </a:custGeom>
          <a:solidFill>
            <a:srgbClr val="F4F5F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52" name="Freeform 136">
            <a:extLst>
              <a:ext uri="{FF2B5EF4-FFF2-40B4-BE49-F238E27FC236}">
                <a16:creationId xmlns:a16="http://schemas.microsoft.com/office/drawing/2014/main" id="{010FB74C-39FB-C146-8C74-6B168480E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6940" y="2572236"/>
            <a:ext cx="379998" cy="295030"/>
          </a:xfrm>
          <a:custGeom>
            <a:avLst/>
            <a:gdLst>
              <a:gd name="T0" fmla="*/ 599 w 709"/>
              <a:gd name="T1" fmla="*/ 549 h 550"/>
              <a:gd name="T2" fmla="*/ 599 w 709"/>
              <a:gd name="T3" fmla="*/ 549 h 550"/>
              <a:gd name="T4" fmla="*/ 102 w 709"/>
              <a:gd name="T5" fmla="*/ 549 h 550"/>
              <a:gd name="T6" fmla="*/ 0 w 709"/>
              <a:gd name="T7" fmla="*/ 439 h 550"/>
              <a:gd name="T8" fmla="*/ 0 w 709"/>
              <a:gd name="T9" fmla="*/ 110 h 550"/>
              <a:gd name="T10" fmla="*/ 102 w 709"/>
              <a:gd name="T11" fmla="*/ 0 h 550"/>
              <a:gd name="T12" fmla="*/ 599 w 709"/>
              <a:gd name="T13" fmla="*/ 0 h 550"/>
              <a:gd name="T14" fmla="*/ 708 w 709"/>
              <a:gd name="T15" fmla="*/ 110 h 550"/>
              <a:gd name="T16" fmla="*/ 708 w 709"/>
              <a:gd name="T17" fmla="*/ 439 h 550"/>
              <a:gd name="T18" fmla="*/ 599 w 709"/>
              <a:gd name="T19" fmla="*/ 549 h 550"/>
              <a:gd name="T20" fmla="*/ 102 w 709"/>
              <a:gd name="T21" fmla="*/ 59 h 550"/>
              <a:gd name="T22" fmla="*/ 102 w 709"/>
              <a:gd name="T23" fmla="*/ 59 h 550"/>
              <a:gd name="T24" fmla="*/ 51 w 709"/>
              <a:gd name="T25" fmla="*/ 110 h 550"/>
              <a:gd name="T26" fmla="*/ 51 w 709"/>
              <a:gd name="T27" fmla="*/ 439 h 550"/>
              <a:gd name="T28" fmla="*/ 102 w 709"/>
              <a:gd name="T29" fmla="*/ 490 h 550"/>
              <a:gd name="T30" fmla="*/ 599 w 709"/>
              <a:gd name="T31" fmla="*/ 490 h 550"/>
              <a:gd name="T32" fmla="*/ 649 w 709"/>
              <a:gd name="T33" fmla="*/ 439 h 550"/>
              <a:gd name="T34" fmla="*/ 649 w 709"/>
              <a:gd name="T35" fmla="*/ 110 h 550"/>
              <a:gd name="T36" fmla="*/ 599 w 709"/>
              <a:gd name="T37" fmla="*/ 59 h 550"/>
              <a:gd name="T38" fmla="*/ 102 w 709"/>
              <a:gd name="T39" fmla="*/ 59 h 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09" h="550">
                <a:moveTo>
                  <a:pt x="599" y="549"/>
                </a:moveTo>
                <a:lnTo>
                  <a:pt x="599" y="549"/>
                </a:lnTo>
                <a:cubicBezTo>
                  <a:pt x="102" y="549"/>
                  <a:pt x="102" y="549"/>
                  <a:pt x="102" y="549"/>
                </a:cubicBezTo>
                <a:cubicBezTo>
                  <a:pt x="42" y="549"/>
                  <a:pt x="0" y="498"/>
                  <a:pt x="0" y="439"/>
                </a:cubicBezTo>
                <a:cubicBezTo>
                  <a:pt x="0" y="110"/>
                  <a:pt x="0" y="110"/>
                  <a:pt x="0" y="110"/>
                </a:cubicBezTo>
                <a:cubicBezTo>
                  <a:pt x="0" y="51"/>
                  <a:pt x="42" y="0"/>
                  <a:pt x="102" y="0"/>
                </a:cubicBezTo>
                <a:cubicBezTo>
                  <a:pt x="599" y="0"/>
                  <a:pt x="599" y="0"/>
                  <a:pt x="599" y="0"/>
                </a:cubicBezTo>
                <a:cubicBezTo>
                  <a:pt x="658" y="0"/>
                  <a:pt x="708" y="51"/>
                  <a:pt x="708" y="110"/>
                </a:cubicBezTo>
                <a:cubicBezTo>
                  <a:pt x="708" y="439"/>
                  <a:pt x="708" y="439"/>
                  <a:pt x="708" y="439"/>
                </a:cubicBezTo>
                <a:cubicBezTo>
                  <a:pt x="708" y="498"/>
                  <a:pt x="658" y="549"/>
                  <a:pt x="599" y="549"/>
                </a:cubicBezTo>
                <a:close/>
                <a:moveTo>
                  <a:pt x="102" y="59"/>
                </a:moveTo>
                <a:lnTo>
                  <a:pt x="102" y="59"/>
                </a:lnTo>
                <a:cubicBezTo>
                  <a:pt x="76" y="59"/>
                  <a:pt x="51" y="76"/>
                  <a:pt x="51" y="110"/>
                </a:cubicBezTo>
                <a:cubicBezTo>
                  <a:pt x="51" y="439"/>
                  <a:pt x="51" y="439"/>
                  <a:pt x="51" y="439"/>
                </a:cubicBezTo>
                <a:cubicBezTo>
                  <a:pt x="51" y="464"/>
                  <a:pt x="76" y="490"/>
                  <a:pt x="102" y="490"/>
                </a:cubicBezTo>
                <a:cubicBezTo>
                  <a:pt x="599" y="490"/>
                  <a:pt x="599" y="490"/>
                  <a:pt x="599" y="490"/>
                </a:cubicBezTo>
                <a:cubicBezTo>
                  <a:pt x="633" y="490"/>
                  <a:pt x="649" y="464"/>
                  <a:pt x="649" y="439"/>
                </a:cubicBezTo>
                <a:cubicBezTo>
                  <a:pt x="649" y="110"/>
                  <a:pt x="649" y="110"/>
                  <a:pt x="649" y="110"/>
                </a:cubicBezTo>
                <a:cubicBezTo>
                  <a:pt x="649" y="76"/>
                  <a:pt x="633" y="59"/>
                  <a:pt x="599" y="59"/>
                </a:cubicBezTo>
                <a:lnTo>
                  <a:pt x="102" y="59"/>
                </a:lnTo>
                <a:close/>
              </a:path>
            </a:pathLst>
          </a:custGeom>
          <a:solidFill>
            <a:srgbClr val="F4F5F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53" name="Freeform 137">
            <a:extLst>
              <a:ext uri="{FF2B5EF4-FFF2-40B4-BE49-F238E27FC236}">
                <a16:creationId xmlns:a16="http://schemas.microsoft.com/office/drawing/2014/main" id="{966F36CC-6E62-9F41-B817-519A3195F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2652" y="1963296"/>
            <a:ext cx="153416" cy="18882"/>
          </a:xfrm>
          <a:custGeom>
            <a:avLst/>
            <a:gdLst>
              <a:gd name="T0" fmla="*/ 287 w 288"/>
              <a:gd name="T1" fmla="*/ 34 h 35"/>
              <a:gd name="T2" fmla="*/ 287 w 288"/>
              <a:gd name="T3" fmla="*/ 34 h 35"/>
              <a:gd name="T4" fmla="*/ 17 w 288"/>
              <a:gd name="T5" fmla="*/ 34 h 35"/>
              <a:gd name="T6" fmla="*/ 0 w 288"/>
              <a:gd name="T7" fmla="*/ 17 h 35"/>
              <a:gd name="T8" fmla="*/ 0 w 288"/>
              <a:gd name="T9" fmla="*/ 17 h 35"/>
              <a:gd name="T10" fmla="*/ 17 w 288"/>
              <a:gd name="T11" fmla="*/ 0 h 35"/>
              <a:gd name="T12" fmla="*/ 287 w 288"/>
              <a:gd name="T13" fmla="*/ 9 h 35"/>
              <a:gd name="T14" fmla="*/ 287 w 288"/>
              <a:gd name="T15" fmla="*/ 34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8" h="35">
                <a:moveTo>
                  <a:pt x="287" y="34"/>
                </a:moveTo>
                <a:lnTo>
                  <a:pt x="287" y="34"/>
                </a:lnTo>
                <a:cubicBezTo>
                  <a:pt x="17" y="34"/>
                  <a:pt x="17" y="34"/>
                  <a:pt x="17" y="34"/>
                </a:cubicBezTo>
                <a:cubicBezTo>
                  <a:pt x="9" y="34"/>
                  <a:pt x="0" y="25"/>
                  <a:pt x="0" y="17"/>
                </a:cubicBezTo>
                <a:lnTo>
                  <a:pt x="0" y="17"/>
                </a:lnTo>
                <a:cubicBezTo>
                  <a:pt x="0" y="9"/>
                  <a:pt x="9" y="0"/>
                  <a:pt x="17" y="0"/>
                </a:cubicBezTo>
                <a:cubicBezTo>
                  <a:pt x="287" y="9"/>
                  <a:pt x="287" y="9"/>
                  <a:pt x="287" y="9"/>
                </a:cubicBezTo>
                <a:lnTo>
                  <a:pt x="287" y="34"/>
                </a:lnTo>
              </a:path>
            </a:pathLst>
          </a:custGeom>
          <a:solidFill>
            <a:srgbClr val="F4F5F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54" name="Freeform 138">
            <a:extLst>
              <a:ext uri="{FF2B5EF4-FFF2-40B4-BE49-F238E27FC236}">
                <a16:creationId xmlns:a16="http://schemas.microsoft.com/office/drawing/2014/main" id="{B93E1710-003C-0645-868F-9723488B8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1970" y="1800440"/>
            <a:ext cx="198260" cy="226582"/>
          </a:xfrm>
          <a:custGeom>
            <a:avLst/>
            <a:gdLst>
              <a:gd name="T0" fmla="*/ 287 w 372"/>
              <a:gd name="T1" fmla="*/ 422 h 423"/>
              <a:gd name="T2" fmla="*/ 287 w 372"/>
              <a:gd name="T3" fmla="*/ 422 h 423"/>
              <a:gd name="T4" fmla="*/ 85 w 372"/>
              <a:gd name="T5" fmla="*/ 422 h 423"/>
              <a:gd name="T6" fmla="*/ 25 w 372"/>
              <a:gd name="T7" fmla="*/ 397 h 423"/>
              <a:gd name="T8" fmla="*/ 0 w 372"/>
              <a:gd name="T9" fmla="*/ 338 h 423"/>
              <a:gd name="T10" fmla="*/ 17 w 372"/>
              <a:gd name="T11" fmla="*/ 59 h 423"/>
              <a:gd name="T12" fmla="*/ 85 w 372"/>
              <a:gd name="T13" fmla="*/ 0 h 423"/>
              <a:gd name="T14" fmla="*/ 296 w 372"/>
              <a:gd name="T15" fmla="*/ 0 h 423"/>
              <a:gd name="T16" fmla="*/ 355 w 372"/>
              <a:gd name="T17" fmla="*/ 59 h 423"/>
              <a:gd name="T18" fmla="*/ 371 w 372"/>
              <a:gd name="T19" fmla="*/ 338 h 423"/>
              <a:gd name="T20" fmla="*/ 346 w 372"/>
              <a:gd name="T21" fmla="*/ 397 h 423"/>
              <a:gd name="T22" fmla="*/ 287 w 372"/>
              <a:gd name="T23" fmla="*/ 422 h 423"/>
              <a:gd name="T24" fmla="*/ 85 w 372"/>
              <a:gd name="T25" fmla="*/ 42 h 423"/>
              <a:gd name="T26" fmla="*/ 85 w 372"/>
              <a:gd name="T27" fmla="*/ 42 h 423"/>
              <a:gd name="T28" fmla="*/ 59 w 372"/>
              <a:gd name="T29" fmla="*/ 68 h 423"/>
              <a:gd name="T30" fmla="*/ 42 w 372"/>
              <a:gd name="T31" fmla="*/ 338 h 423"/>
              <a:gd name="T32" fmla="*/ 51 w 372"/>
              <a:gd name="T33" fmla="*/ 372 h 423"/>
              <a:gd name="T34" fmla="*/ 85 w 372"/>
              <a:gd name="T35" fmla="*/ 389 h 423"/>
              <a:gd name="T36" fmla="*/ 287 w 372"/>
              <a:gd name="T37" fmla="*/ 389 h 423"/>
              <a:gd name="T38" fmla="*/ 321 w 372"/>
              <a:gd name="T39" fmla="*/ 372 h 423"/>
              <a:gd name="T40" fmla="*/ 329 w 372"/>
              <a:gd name="T41" fmla="*/ 338 h 423"/>
              <a:gd name="T42" fmla="*/ 312 w 372"/>
              <a:gd name="T43" fmla="*/ 68 h 423"/>
              <a:gd name="T44" fmla="*/ 296 w 372"/>
              <a:gd name="T45" fmla="*/ 42 h 423"/>
              <a:gd name="T46" fmla="*/ 85 w 372"/>
              <a:gd name="T47" fmla="*/ 42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72" h="423">
                <a:moveTo>
                  <a:pt x="287" y="422"/>
                </a:moveTo>
                <a:lnTo>
                  <a:pt x="287" y="422"/>
                </a:lnTo>
                <a:cubicBezTo>
                  <a:pt x="85" y="422"/>
                  <a:pt x="85" y="422"/>
                  <a:pt x="85" y="422"/>
                </a:cubicBezTo>
                <a:cubicBezTo>
                  <a:pt x="59" y="422"/>
                  <a:pt x="42" y="414"/>
                  <a:pt x="25" y="397"/>
                </a:cubicBezTo>
                <a:cubicBezTo>
                  <a:pt x="8" y="380"/>
                  <a:pt x="0" y="363"/>
                  <a:pt x="0" y="338"/>
                </a:cubicBezTo>
                <a:cubicBezTo>
                  <a:pt x="17" y="59"/>
                  <a:pt x="17" y="59"/>
                  <a:pt x="17" y="59"/>
                </a:cubicBezTo>
                <a:cubicBezTo>
                  <a:pt x="17" y="25"/>
                  <a:pt x="51" y="0"/>
                  <a:pt x="85" y="0"/>
                </a:cubicBezTo>
                <a:cubicBezTo>
                  <a:pt x="296" y="0"/>
                  <a:pt x="296" y="0"/>
                  <a:pt x="296" y="0"/>
                </a:cubicBezTo>
                <a:cubicBezTo>
                  <a:pt x="329" y="0"/>
                  <a:pt x="355" y="25"/>
                  <a:pt x="355" y="59"/>
                </a:cubicBezTo>
                <a:cubicBezTo>
                  <a:pt x="371" y="338"/>
                  <a:pt x="371" y="338"/>
                  <a:pt x="371" y="338"/>
                </a:cubicBezTo>
                <a:cubicBezTo>
                  <a:pt x="371" y="363"/>
                  <a:pt x="363" y="380"/>
                  <a:pt x="346" y="397"/>
                </a:cubicBezTo>
                <a:cubicBezTo>
                  <a:pt x="329" y="414"/>
                  <a:pt x="312" y="422"/>
                  <a:pt x="287" y="422"/>
                </a:cubicBezTo>
                <a:close/>
                <a:moveTo>
                  <a:pt x="85" y="42"/>
                </a:moveTo>
                <a:lnTo>
                  <a:pt x="85" y="42"/>
                </a:lnTo>
                <a:cubicBezTo>
                  <a:pt x="68" y="42"/>
                  <a:pt x="59" y="51"/>
                  <a:pt x="59" y="68"/>
                </a:cubicBezTo>
                <a:cubicBezTo>
                  <a:pt x="42" y="338"/>
                  <a:pt x="42" y="338"/>
                  <a:pt x="42" y="338"/>
                </a:cubicBezTo>
                <a:cubicBezTo>
                  <a:pt x="42" y="355"/>
                  <a:pt x="42" y="363"/>
                  <a:pt x="51" y="372"/>
                </a:cubicBezTo>
                <a:cubicBezTo>
                  <a:pt x="59" y="380"/>
                  <a:pt x="76" y="389"/>
                  <a:pt x="85" y="389"/>
                </a:cubicBezTo>
                <a:cubicBezTo>
                  <a:pt x="287" y="389"/>
                  <a:pt x="287" y="389"/>
                  <a:pt x="287" y="389"/>
                </a:cubicBezTo>
                <a:cubicBezTo>
                  <a:pt x="296" y="389"/>
                  <a:pt x="312" y="380"/>
                  <a:pt x="321" y="372"/>
                </a:cubicBezTo>
                <a:cubicBezTo>
                  <a:pt x="329" y="363"/>
                  <a:pt x="329" y="355"/>
                  <a:pt x="329" y="338"/>
                </a:cubicBezTo>
                <a:cubicBezTo>
                  <a:pt x="312" y="68"/>
                  <a:pt x="312" y="68"/>
                  <a:pt x="312" y="68"/>
                </a:cubicBezTo>
                <a:cubicBezTo>
                  <a:pt x="312" y="51"/>
                  <a:pt x="304" y="42"/>
                  <a:pt x="296" y="42"/>
                </a:cubicBezTo>
                <a:lnTo>
                  <a:pt x="85" y="42"/>
                </a:lnTo>
                <a:close/>
              </a:path>
            </a:pathLst>
          </a:custGeom>
          <a:solidFill>
            <a:srgbClr val="F4F5F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55" name="Freeform 139">
            <a:extLst>
              <a:ext uri="{FF2B5EF4-FFF2-40B4-BE49-F238E27FC236}">
                <a16:creationId xmlns:a16="http://schemas.microsoft.com/office/drawing/2014/main" id="{31867CB2-B32A-9246-A8D2-9815A06079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1534" y="1750875"/>
            <a:ext cx="99130" cy="103850"/>
          </a:xfrm>
          <a:custGeom>
            <a:avLst/>
            <a:gdLst>
              <a:gd name="T0" fmla="*/ 169 w 187"/>
              <a:gd name="T1" fmla="*/ 194 h 195"/>
              <a:gd name="T2" fmla="*/ 169 w 187"/>
              <a:gd name="T3" fmla="*/ 194 h 195"/>
              <a:gd name="T4" fmla="*/ 169 w 187"/>
              <a:gd name="T5" fmla="*/ 194 h 195"/>
              <a:gd name="T6" fmla="*/ 143 w 187"/>
              <a:gd name="T7" fmla="*/ 178 h 195"/>
              <a:gd name="T8" fmla="*/ 143 w 187"/>
              <a:gd name="T9" fmla="*/ 93 h 195"/>
              <a:gd name="T10" fmla="*/ 101 w 187"/>
              <a:gd name="T11" fmla="*/ 43 h 195"/>
              <a:gd name="T12" fmla="*/ 42 w 187"/>
              <a:gd name="T13" fmla="*/ 93 h 195"/>
              <a:gd name="T14" fmla="*/ 42 w 187"/>
              <a:gd name="T15" fmla="*/ 178 h 195"/>
              <a:gd name="T16" fmla="*/ 25 w 187"/>
              <a:gd name="T17" fmla="*/ 194 h 195"/>
              <a:gd name="T18" fmla="*/ 25 w 187"/>
              <a:gd name="T19" fmla="*/ 194 h 195"/>
              <a:gd name="T20" fmla="*/ 0 w 187"/>
              <a:gd name="T21" fmla="*/ 178 h 195"/>
              <a:gd name="T22" fmla="*/ 0 w 187"/>
              <a:gd name="T23" fmla="*/ 93 h 195"/>
              <a:gd name="T24" fmla="*/ 93 w 187"/>
              <a:gd name="T25" fmla="*/ 0 h 195"/>
              <a:gd name="T26" fmla="*/ 186 w 187"/>
              <a:gd name="T27" fmla="*/ 93 h 195"/>
              <a:gd name="T28" fmla="*/ 186 w 187"/>
              <a:gd name="T29" fmla="*/ 178 h 195"/>
              <a:gd name="T30" fmla="*/ 169 w 187"/>
              <a:gd name="T31" fmla="*/ 194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87" h="195">
                <a:moveTo>
                  <a:pt x="169" y="194"/>
                </a:moveTo>
                <a:lnTo>
                  <a:pt x="169" y="194"/>
                </a:lnTo>
                <a:lnTo>
                  <a:pt x="169" y="194"/>
                </a:lnTo>
                <a:cubicBezTo>
                  <a:pt x="152" y="194"/>
                  <a:pt x="143" y="186"/>
                  <a:pt x="143" y="178"/>
                </a:cubicBezTo>
                <a:cubicBezTo>
                  <a:pt x="143" y="93"/>
                  <a:pt x="143" y="93"/>
                  <a:pt x="143" y="93"/>
                </a:cubicBezTo>
                <a:cubicBezTo>
                  <a:pt x="143" y="68"/>
                  <a:pt x="127" y="43"/>
                  <a:pt x="101" y="43"/>
                </a:cubicBezTo>
                <a:cubicBezTo>
                  <a:pt x="67" y="43"/>
                  <a:pt x="42" y="59"/>
                  <a:pt x="42" y="93"/>
                </a:cubicBezTo>
                <a:cubicBezTo>
                  <a:pt x="42" y="178"/>
                  <a:pt x="42" y="178"/>
                  <a:pt x="42" y="178"/>
                </a:cubicBezTo>
                <a:cubicBezTo>
                  <a:pt x="42" y="186"/>
                  <a:pt x="34" y="194"/>
                  <a:pt x="25" y="194"/>
                </a:cubicBezTo>
                <a:lnTo>
                  <a:pt x="25" y="194"/>
                </a:lnTo>
                <a:cubicBezTo>
                  <a:pt x="8" y="194"/>
                  <a:pt x="0" y="186"/>
                  <a:pt x="0" y="178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51"/>
                  <a:pt x="42" y="9"/>
                  <a:pt x="93" y="0"/>
                </a:cubicBezTo>
                <a:cubicBezTo>
                  <a:pt x="143" y="0"/>
                  <a:pt x="186" y="43"/>
                  <a:pt x="186" y="93"/>
                </a:cubicBezTo>
                <a:cubicBezTo>
                  <a:pt x="186" y="178"/>
                  <a:pt x="186" y="178"/>
                  <a:pt x="186" y="178"/>
                </a:cubicBezTo>
                <a:cubicBezTo>
                  <a:pt x="186" y="186"/>
                  <a:pt x="177" y="194"/>
                  <a:pt x="169" y="194"/>
                </a:cubicBezTo>
              </a:path>
            </a:pathLst>
          </a:custGeom>
          <a:solidFill>
            <a:srgbClr val="F4F5F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grpSp>
        <p:nvGrpSpPr>
          <p:cNvPr id="56" name="Grupo 267">
            <a:extLst>
              <a:ext uri="{FF2B5EF4-FFF2-40B4-BE49-F238E27FC236}">
                <a16:creationId xmlns:a16="http://schemas.microsoft.com/office/drawing/2014/main" id="{6B276954-F267-6648-A809-96D6A078C00C}"/>
              </a:ext>
            </a:extLst>
          </p:cNvPr>
          <p:cNvGrpSpPr/>
          <p:nvPr/>
        </p:nvGrpSpPr>
        <p:grpSpPr>
          <a:xfrm>
            <a:off x="551994" y="2039312"/>
            <a:ext cx="4228434" cy="1294788"/>
            <a:chOff x="1302558" y="2036694"/>
            <a:chExt cx="4228434" cy="1294788"/>
          </a:xfrm>
        </p:grpSpPr>
        <p:sp>
          <p:nvSpPr>
            <p:cNvPr id="57" name="CuadroTexto 268">
              <a:extLst>
                <a:ext uri="{FF2B5EF4-FFF2-40B4-BE49-F238E27FC236}">
                  <a16:creationId xmlns:a16="http://schemas.microsoft.com/office/drawing/2014/main" id="{ED015DF6-721D-A049-A128-458B15A53DFE}"/>
                </a:ext>
              </a:extLst>
            </p:cNvPr>
            <p:cNvSpPr txBox="1"/>
            <p:nvPr/>
          </p:nvSpPr>
          <p:spPr>
            <a:xfrm>
              <a:off x="1302558" y="2036694"/>
              <a:ext cx="4070185" cy="6617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>
                  <a:solidFill>
                    <a:srgbClr val="131414"/>
                  </a:solidFill>
                  <a:latin typeface="Funnel Display" charset="0"/>
                  <a:ea typeface="Poppins" charset="0"/>
                  <a:cs typeface="Poppins" charset="0"/>
                </a:rPr>
                <a:t>Pyramid Diagram</a:t>
              </a:r>
            </a:p>
          </p:txBody>
        </p:sp>
        <p:sp>
          <p:nvSpPr>
            <p:cNvPr id="58" name="CuadroTexto 269">
              <a:extLst>
                <a:ext uri="{FF2B5EF4-FFF2-40B4-BE49-F238E27FC236}">
                  <a16:creationId xmlns:a16="http://schemas.microsoft.com/office/drawing/2014/main" id="{EE09FA0C-94D1-AB46-AFBE-957902361925}"/>
                </a:ext>
              </a:extLst>
            </p:cNvPr>
            <p:cNvSpPr txBox="1"/>
            <p:nvPr/>
          </p:nvSpPr>
          <p:spPr>
            <a:xfrm>
              <a:off x="1319828" y="2731318"/>
              <a:ext cx="421116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Poppins" panose="020F0502020204030203" pitchFamily="34" charset="0"/>
                  <a:ea typeface="Poppins" panose="020F0502020204030203" pitchFamily="34" charset="0"/>
                  <a:cs typeface="Poppins" panose="020F0502020204030203" pitchFamily="34" charset="0"/>
                </a:rPr>
                <a:t>Add a short description here.</a:t>
              </a:r>
            </a:p>
          </p:txBody>
        </p:sp>
      </p:grpSp>
      <p:sp>
        <p:nvSpPr>
          <p:cNvPr id="59" name="CuadroTexto 270">
            <a:extLst>
              <a:ext uri="{FF2B5EF4-FFF2-40B4-BE49-F238E27FC236}">
                <a16:creationId xmlns:a16="http://schemas.microsoft.com/office/drawing/2014/main" id="{12D4AF08-3177-0D4C-AB50-1EE5105401EC}"/>
              </a:ext>
            </a:extLst>
          </p:cNvPr>
          <p:cNvSpPr txBox="1"/>
          <p:nvPr/>
        </p:nvSpPr>
        <p:spPr>
          <a:xfrm>
            <a:off x="6542896" y="1580229"/>
            <a:ext cx="335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solidFill>
                  <a:srgbClr val="F4F5F9"/>
                </a:solidFill>
                <a:latin typeface="Poppins" charset="0"/>
                <a:ea typeface="Poppins" charset="0"/>
                <a:cs typeface="Poppins" charset="0"/>
              </a:rPr>
              <a:t>A</a:t>
            </a:r>
          </a:p>
        </p:txBody>
      </p:sp>
      <p:sp>
        <p:nvSpPr>
          <p:cNvPr id="60" name="CuadroTexto 271">
            <a:extLst>
              <a:ext uri="{FF2B5EF4-FFF2-40B4-BE49-F238E27FC236}">
                <a16:creationId xmlns:a16="http://schemas.microsoft.com/office/drawing/2014/main" id="{C95474D6-B4A5-4642-9428-66F8CA114F5D}"/>
              </a:ext>
            </a:extLst>
          </p:cNvPr>
          <p:cNvSpPr txBox="1"/>
          <p:nvPr/>
        </p:nvSpPr>
        <p:spPr>
          <a:xfrm>
            <a:off x="6785098" y="2452804"/>
            <a:ext cx="322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solidFill>
                  <a:srgbClr val="F4F5F9"/>
                </a:solidFill>
                <a:latin typeface="Poppins" charset="0"/>
                <a:ea typeface="Poppins" charset="0"/>
                <a:cs typeface="Poppins" charset="0"/>
              </a:rPr>
              <a:t>B</a:t>
            </a:r>
          </a:p>
        </p:txBody>
      </p:sp>
      <p:sp>
        <p:nvSpPr>
          <p:cNvPr id="61" name="CuadroTexto 272">
            <a:extLst>
              <a:ext uri="{FF2B5EF4-FFF2-40B4-BE49-F238E27FC236}">
                <a16:creationId xmlns:a16="http://schemas.microsoft.com/office/drawing/2014/main" id="{EB533E56-6AA5-B844-8FAB-D4A890722142}"/>
              </a:ext>
            </a:extLst>
          </p:cNvPr>
          <p:cNvSpPr txBox="1"/>
          <p:nvPr/>
        </p:nvSpPr>
        <p:spPr>
          <a:xfrm>
            <a:off x="7151088" y="3620649"/>
            <a:ext cx="320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solidFill>
                  <a:srgbClr val="F4F5F9"/>
                </a:solidFill>
                <a:latin typeface="Poppins" charset="0"/>
                <a:ea typeface="Poppins" charset="0"/>
                <a:cs typeface="Poppins" charset="0"/>
              </a:rPr>
              <a:t>C</a:t>
            </a:r>
          </a:p>
        </p:txBody>
      </p:sp>
      <p:sp>
        <p:nvSpPr>
          <p:cNvPr id="62" name="CuadroTexto 273">
            <a:extLst>
              <a:ext uri="{FF2B5EF4-FFF2-40B4-BE49-F238E27FC236}">
                <a16:creationId xmlns:a16="http://schemas.microsoft.com/office/drawing/2014/main" id="{0F33DF4F-9226-8949-87A1-0867C4E55A6F}"/>
              </a:ext>
            </a:extLst>
          </p:cNvPr>
          <p:cNvSpPr txBox="1"/>
          <p:nvPr/>
        </p:nvSpPr>
        <p:spPr>
          <a:xfrm>
            <a:off x="7544374" y="4956540"/>
            <a:ext cx="356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solidFill>
                  <a:srgbClr val="F4F5F9"/>
                </a:solidFill>
                <a:latin typeface="Poppins" charset="0"/>
                <a:ea typeface="Poppins" charset="0"/>
                <a:cs typeface="Poppins" charset="0"/>
              </a:rPr>
              <a:t>D</a:t>
            </a:r>
          </a:p>
        </p:txBody>
      </p:sp>
      <p:sp>
        <p:nvSpPr>
          <p:cNvPr id="63" name="CuadroTexto 395">
            <a:extLst>
              <a:ext uri="{FF2B5EF4-FFF2-40B4-BE49-F238E27FC236}">
                <a16:creationId xmlns:a16="http://schemas.microsoft.com/office/drawing/2014/main" id="{7ACAB36F-E1F5-7643-92A2-3CE326BDB36C}"/>
              </a:ext>
            </a:extLst>
          </p:cNvPr>
          <p:cNvSpPr txBox="1"/>
          <p:nvPr/>
        </p:nvSpPr>
        <p:spPr>
          <a:xfrm>
            <a:off x="10059498" y="1369143"/>
            <a:ext cx="12279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131414"/>
                </a:solidFill>
                <a:latin typeface="Poppins" charset="0"/>
                <a:ea typeface="Poppins" charset="0"/>
                <a:cs typeface="Poppins" charset="0"/>
              </a:rPr>
              <a:t>Strategy</a:t>
            </a:r>
          </a:p>
        </p:txBody>
      </p:sp>
      <p:sp>
        <p:nvSpPr>
          <p:cNvPr id="64" name="Rectangle 56">
            <a:extLst>
              <a:ext uri="{FF2B5EF4-FFF2-40B4-BE49-F238E27FC236}">
                <a16:creationId xmlns:a16="http://schemas.microsoft.com/office/drawing/2014/main" id="{16762A69-FA85-484F-A0EA-A31249627666}"/>
              </a:ext>
            </a:extLst>
          </p:cNvPr>
          <p:cNvSpPr/>
          <p:nvPr/>
        </p:nvSpPr>
        <p:spPr>
          <a:xfrm>
            <a:off x="10058636" y="1606177"/>
            <a:ext cx="18949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Poppins" panose="020F0502020204030203" pitchFamily="34" charset="0"/>
                <a:ea typeface="Poppins" panose="020F0502020204030203" pitchFamily="34" charset="0"/>
                <a:cs typeface="Poppins" panose="020F0502020204030203" pitchFamily="34" charset="0"/>
              </a:rPr>
              <a:t>Add a short description here.</a:t>
            </a:r>
          </a:p>
          <a:p>
            <a:endParaRPr lang="en-US" sz="1100" dirty="0">
              <a:latin typeface="Poppins" panose="020F0502020204030203" pitchFamily="34" charset="0"/>
              <a:ea typeface="Poppins" panose="020F0502020204030203" pitchFamily="34" charset="0"/>
              <a:cs typeface="Poppins" panose="020F0502020204030203" pitchFamily="34" charset="0"/>
            </a:endParaRPr>
          </a:p>
        </p:txBody>
      </p:sp>
      <p:sp>
        <p:nvSpPr>
          <p:cNvPr id="65" name="CuadroTexto 395">
            <a:extLst>
              <a:ext uri="{FF2B5EF4-FFF2-40B4-BE49-F238E27FC236}">
                <a16:creationId xmlns:a16="http://schemas.microsoft.com/office/drawing/2014/main" id="{049444E2-A350-C142-9C1D-96DFF6AD2E7E}"/>
              </a:ext>
            </a:extLst>
          </p:cNvPr>
          <p:cNvSpPr txBox="1"/>
          <p:nvPr/>
        </p:nvSpPr>
        <p:spPr>
          <a:xfrm>
            <a:off x="10059498" y="2394664"/>
            <a:ext cx="12279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131414"/>
                </a:solidFill>
                <a:latin typeface="Poppins" charset="0"/>
                <a:ea typeface="Poppins" charset="0"/>
                <a:cs typeface="Poppins" charset="0"/>
              </a:rPr>
              <a:t>Structure</a:t>
            </a:r>
          </a:p>
        </p:txBody>
      </p:sp>
      <p:sp>
        <p:nvSpPr>
          <p:cNvPr id="66" name="Rectangle 56">
            <a:extLst>
              <a:ext uri="{FF2B5EF4-FFF2-40B4-BE49-F238E27FC236}">
                <a16:creationId xmlns:a16="http://schemas.microsoft.com/office/drawing/2014/main" id="{945B326B-64F1-7A47-B276-7E8610284C16}"/>
              </a:ext>
            </a:extLst>
          </p:cNvPr>
          <p:cNvSpPr/>
          <p:nvPr/>
        </p:nvSpPr>
        <p:spPr>
          <a:xfrm>
            <a:off x="10058636" y="2631698"/>
            <a:ext cx="18949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Poppins" panose="020F0502020204030203" pitchFamily="34" charset="0"/>
                <a:ea typeface="Poppins" panose="020F0502020204030203" pitchFamily="34" charset="0"/>
                <a:cs typeface="Poppins" panose="020F0502020204030203" pitchFamily="34" charset="0"/>
              </a:rPr>
              <a:t>Add a short description here.</a:t>
            </a:r>
          </a:p>
          <a:p>
            <a:endParaRPr lang="en-US" sz="1100" dirty="0">
              <a:latin typeface="Poppins" panose="020F0502020204030203" pitchFamily="34" charset="0"/>
              <a:ea typeface="Poppins" panose="020F0502020204030203" pitchFamily="34" charset="0"/>
              <a:cs typeface="Poppins" panose="020F0502020204030203" pitchFamily="34" charset="0"/>
            </a:endParaRPr>
          </a:p>
        </p:txBody>
      </p:sp>
      <p:sp>
        <p:nvSpPr>
          <p:cNvPr id="67" name="CuadroTexto 395">
            <a:extLst>
              <a:ext uri="{FF2B5EF4-FFF2-40B4-BE49-F238E27FC236}">
                <a16:creationId xmlns:a16="http://schemas.microsoft.com/office/drawing/2014/main" id="{96D741E6-739B-FD49-BD4B-141FFD941725}"/>
              </a:ext>
            </a:extLst>
          </p:cNvPr>
          <p:cNvSpPr txBox="1"/>
          <p:nvPr/>
        </p:nvSpPr>
        <p:spPr>
          <a:xfrm>
            <a:off x="10066532" y="3660929"/>
            <a:ext cx="12279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131414"/>
                </a:solidFill>
                <a:latin typeface="Poppins" charset="0"/>
                <a:ea typeface="Poppins" charset="0"/>
                <a:cs typeface="Poppins" charset="0"/>
              </a:rPr>
              <a:t>Process</a:t>
            </a:r>
          </a:p>
        </p:txBody>
      </p:sp>
      <p:sp>
        <p:nvSpPr>
          <p:cNvPr id="68" name="Rectangle 56">
            <a:extLst>
              <a:ext uri="{FF2B5EF4-FFF2-40B4-BE49-F238E27FC236}">
                <a16:creationId xmlns:a16="http://schemas.microsoft.com/office/drawing/2014/main" id="{143515AE-CE96-CC44-8C80-01FF5746E33C}"/>
              </a:ext>
            </a:extLst>
          </p:cNvPr>
          <p:cNvSpPr/>
          <p:nvPr/>
        </p:nvSpPr>
        <p:spPr>
          <a:xfrm>
            <a:off x="10065669" y="3897963"/>
            <a:ext cx="18949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Poppins" panose="020F0502020204030203" pitchFamily="34" charset="0"/>
                <a:ea typeface="Poppins" panose="020F0502020204030203" pitchFamily="34" charset="0"/>
                <a:cs typeface="Poppins" panose="020F0502020204030203" pitchFamily="34" charset="0"/>
              </a:rPr>
              <a:t>Add a short description here.</a:t>
            </a:r>
          </a:p>
          <a:p>
            <a:endParaRPr lang="en-US" sz="1100" dirty="0">
              <a:latin typeface="Poppins" panose="020F0502020204030203" pitchFamily="34" charset="0"/>
              <a:ea typeface="Poppins" panose="020F0502020204030203" pitchFamily="34" charset="0"/>
              <a:cs typeface="Poppins" panose="020F0502020204030203" pitchFamily="34" charset="0"/>
            </a:endParaRPr>
          </a:p>
        </p:txBody>
      </p:sp>
      <p:sp>
        <p:nvSpPr>
          <p:cNvPr id="69" name="CuadroTexto 395">
            <a:extLst>
              <a:ext uri="{FF2B5EF4-FFF2-40B4-BE49-F238E27FC236}">
                <a16:creationId xmlns:a16="http://schemas.microsoft.com/office/drawing/2014/main" id="{6D68AEC7-77E5-7E47-942E-1B081A092635}"/>
              </a:ext>
            </a:extLst>
          </p:cNvPr>
          <p:cNvSpPr txBox="1"/>
          <p:nvPr/>
        </p:nvSpPr>
        <p:spPr>
          <a:xfrm>
            <a:off x="10059498" y="5022782"/>
            <a:ext cx="1970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131414"/>
                </a:solidFill>
                <a:latin typeface="Poppins" charset="0"/>
                <a:ea typeface="Poppins" charset="0"/>
                <a:cs typeface="Poppins" charset="0"/>
              </a:rPr>
              <a:t>Implementation</a:t>
            </a:r>
          </a:p>
        </p:txBody>
      </p:sp>
      <p:sp>
        <p:nvSpPr>
          <p:cNvPr id="70" name="Rectangle 56">
            <a:extLst>
              <a:ext uri="{FF2B5EF4-FFF2-40B4-BE49-F238E27FC236}">
                <a16:creationId xmlns:a16="http://schemas.microsoft.com/office/drawing/2014/main" id="{DE50815D-9220-C84F-B2E8-72FDEC9F62D6}"/>
              </a:ext>
            </a:extLst>
          </p:cNvPr>
          <p:cNvSpPr/>
          <p:nvPr/>
        </p:nvSpPr>
        <p:spPr>
          <a:xfrm>
            <a:off x="10058636" y="5259816"/>
            <a:ext cx="18949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Poppins" panose="020F0502020204030203" pitchFamily="34" charset="0"/>
                <a:ea typeface="Poppins" panose="020F0502020204030203" pitchFamily="34" charset="0"/>
                <a:cs typeface="Poppins" panose="020F0502020204030203" pitchFamily="34" charset="0"/>
              </a:rPr>
              <a:t>Add a short description here.</a:t>
            </a:r>
          </a:p>
          <a:p>
            <a:endParaRPr lang="en-US" sz="1100" dirty="0">
              <a:latin typeface="Poppins" panose="020F0502020204030203" pitchFamily="34" charset="0"/>
              <a:ea typeface="Poppins" panose="020F0502020204030203" pitchFamily="34" charset="0"/>
              <a:cs typeface="Poppins" panose="020F0502020204030203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Cones &amp; </a:t>
            </a:r>
            <a:br>
              <a:rPr lang="en-US" dirty="0"/>
            </a:br>
            <a:r>
              <a:rPr dirty="0"/>
              <a:t>Steps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04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t>Diagram Set 04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t>Cones, stepped stacks, and bar variants.  Copy any layout into your deck.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7D79AB-7804-CD80-354A-99F7B460C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097" y="2238019"/>
            <a:ext cx="2724346" cy="158568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150">
            <a:extLst>
              <a:ext uri="{FF2B5EF4-FFF2-40B4-BE49-F238E27FC236}">
                <a16:creationId xmlns:a16="http://schemas.microsoft.com/office/drawing/2014/main" id="{F8002454-0F85-3446-A8A7-D31208EBA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1744" y="1562828"/>
            <a:ext cx="5643161" cy="4886424"/>
          </a:xfrm>
          <a:custGeom>
            <a:avLst/>
            <a:gdLst>
              <a:gd name="T0" fmla="*/ 4954 w 11147"/>
              <a:gd name="T1" fmla="*/ 479 h 9655"/>
              <a:gd name="T2" fmla="*/ 4954 w 11147"/>
              <a:gd name="T3" fmla="*/ 479 h 9655"/>
              <a:gd name="T4" fmla="*/ 6193 w 11147"/>
              <a:gd name="T5" fmla="*/ 479 h 9655"/>
              <a:gd name="T6" fmla="*/ 8534 w 11147"/>
              <a:gd name="T7" fmla="*/ 4528 h 9655"/>
              <a:gd name="T8" fmla="*/ 10866 w 11147"/>
              <a:gd name="T9" fmla="*/ 8578 h 9655"/>
              <a:gd name="T10" fmla="*/ 10251 w 11147"/>
              <a:gd name="T11" fmla="*/ 9654 h 9655"/>
              <a:gd name="T12" fmla="*/ 5569 w 11147"/>
              <a:gd name="T13" fmla="*/ 9654 h 9655"/>
              <a:gd name="T14" fmla="*/ 895 w 11147"/>
              <a:gd name="T15" fmla="*/ 9654 h 9655"/>
              <a:gd name="T16" fmla="*/ 272 w 11147"/>
              <a:gd name="T17" fmla="*/ 8578 h 9655"/>
              <a:gd name="T18" fmla="*/ 2613 w 11147"/>
              <a:gd name="T19" fmla="*/ 4528 h 9655"/>
              <a:gd name="T20" fmla="*/ 4954 w 11147"/>
              <a:gd name="T21" fmla="*/ 479 h 9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147" h="9655">
                <a:moveTo>
                  <a:pt x="4954" y="479"/>
                </a:moveTo>
                <a:lnTo>
                  <a:pt x="4954" y="479"/>
                </a:lnTo>
                <a:cubicBezTo>
                  <a:pt x="5225" y="0"/>
                  <a:pt x="5913" y="0"/>
                  <a:pt x="6193" y="479"/>
                </a:cubicBezTo>
                <a:cubicBezTo>
                  <a:pt x="8534" y="4528"/>
                  <a:pt x="8534" y="4528"/>
                  <a:pt x="8534" y="4528"/>
                </a:cubicBezTo>
                <a:cubicBezTo>
                  <a:pt x="10866" y="8578"/>
                  <a:pt x="10866" y="8578"/>
                  <a:pt x="10866" y="8578"/>
                </a:cubicBezTo>
                <a:cubicBezTo>
                  <a:pt x="11146" y="9057"/>
                  <a:pt x="10802" y="9654"/>
                  <a:pt x="10251" y="9654"/>
                </a:cubicBezTo>
                <a:cubicBezTo>
                  <a:pt x="5569" y="9654"/>
                  <a:pt x="5569" y="9654"/>
                  <a:pt x="5569" y="9654"/>
                </a:cubicBezTo>
                <a:cubicBezTo>
                  <a:pt x="895" y="9654"/>
                  <a:pt x="895" y="9654"/>
                  <a:pt x="895" y="9654"/>
                </a:cubicBezTo>
                <a:cubicBezTo>
                  <a:pt x="344" y="9654"/>
                  <a:pt x="0" y="9057"/>
                  <a:pt x="272" y="8578"/>
                </a:cubicBezTo>
                <a:cubicBezTo>
                  <a:pt x="2613" y="4528"/>
                  <a:pt x="2613" y="4528"/>
                  <a:pt x="2613" y="4528"/>
                </a:cubicBezTo>
                <a:lnTo>
                  <a:pt x="4954" y="479"/>
                </a:lnTo>
              </a:path>
            </a:pathLst>
          </a:custGeom>
          <a:solidFill>
            <a:srgbClr val="FFFFFF">
              <a:lumMod val="95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22" name="Freeform 203">
            <a:extLst>
              <a:ext uri="{FF2B5EF4-FFF2-40B4-BE49-F238E27FC236}">
                <a16:creationId xmlns:a16="http://schemas.microsoft.com/office/drawing/2014/main" id="{6E178D77-0894-904A-9EEC-F97F6C0A7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4156" y="5049622"/>
            <a:ext cx="5582890" cy="622802"/>
          </a:xfrm>
          <a:custGeom>
            <a:avLst/>
            <a:gdLst>
              <a:gd name="T0" fmla="*/ 10413 w 11029"/>
              <a:gd name="T1" fmla="*/ 1229 h 1230"/>
              <a:gd name="T2" fmla="*/ 10413 w 11029"/>
              <a:gd name="T3" fmla="*/ 1229 h 1230"/>
              <a:gd name="T4" fmla="*/ 614 w 11029"/>
              <a:gd name="T5" fmla="*/ 1229 h 1230"/>
              <a:gd name="T6" fmla="*/ 0 w 11029"/>
              <a:gd name="T7" fmla="*/ 614 h 1230"/>
              <a:gd name="T8" fmla="*/ 0 w 11029"/>
              <a:gd name="T9" fmla="*/ 614 h 1230"/>
              <a:gd name="T10" fmla="*/ 614 w 11029"/>
              <a:gd name="T11" fmla="*/ 0 h 1230"/>
              <a:gd name="T12" fmla="*/ 10413 w 11029"/>
              <a:gd name="T13" fmla="*/ 0 h 1230"/>
              <a:gd name="T14" fmla="*/ 11028 w 11029"/>
              <a:gd name="T15" fmla="*/ 614 h 1230"/>
              <a:gd name="T16" fmla="*/ 11028 w 11029"/>
              <a:gd name="T17" fmla="*/ 614 h 1230"/>
              <a:gd name="T18" fmla="*/ 10413 w 11029"/>
              <a:gd name="T19" fmla="*/ 1229 h 1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029" h="1230">
                <a:moveTo>
                  <a:pt x="10413" y="1229"/>
                </a:moveTo>
                <a:lnTo>
                  <a:pt x="10413" y="1229"/>
                </a:lnTo>
                <a:cubicBezTo>
                  <a:pt x="614" y="1229"/>
                  <a:pt x="614" y="1229"/>
                  <a:pt x="614" y="1229"/>
                </a:cubicBezTo>
                <a:cubicBezTo>
                  <a:pt x="271" y="1229"/>
                  <a:pt x="0" y="958"/>
                  <a:pt x="0" y="614"/>
                </a:cubicBezTo>
                <a:lnTo>
                  <a:pt x="0" y="614"/>
                </a:lnTo>
                <a:cubicBezTo>
                  <a:pt x="0" y="280"/>
                  <a:pt x="271" y="0"/>
                  <a:pt x="614" y="0"/>
                </a:cubicBezTo>
                <a:cubicBezTo>
                  <a:pt x="10413" y="0"/>
                  <a:pt x="10413" y="0"/>
                  <a:pt x="10413" y="0"/>
                </a:cubicBezTo>
                <a:cubicBezTo>
                  <a:pt x="10748" y="0"/>
                  <a:pt x="11028" y="280"/>
                  <a:pt x="11028" y="614"/>
                </a:cubicBezTo>
                <a:lnTo>
                  <a:pt x="11028" y="614"/>
                </a:lnTo>
                <a:cubicBezTo>
                  <a:pt x="11028" y="958"/>
                  <a:pt x="10748" y="1229"/>
                  <a:pt x="10413" y="1229"/>
                </a:cubicBezTo>
              </a:path>
            </a:pathLst>
          </a:custGeom>
          <a:solidFill>
            <a:srgbClr val="F0894D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23" name="Freeform 204">
            <a:extLst>
              <a:ext uri="{FF2B5EF4-FFF2-40B4-BE49-F238E27FC236}">
                <a16:creationId xmlns:a16="http://schemas.microsoft.com/office/drawing/2014/main" id="{A366B339-8A7D-B44A-A95B-232F1AF19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1771" y="4105376"/>
            <a:ext cx="4667662" cy="622800"/>
          </a:xfrm>
          <a:custGeom>
            <a:avLst/>
            <a:gdLst>
              <a:gd name="T0" fmla="*/ 8605 w 9221"/>
              <a:gd name="T1" fmla="*/ 1230 h 1231"/>
              <a:gd name="T2" fmla="*/ 8605 w 9221"/>
              <a:gd name="T3" fmla="*/ 1230 h 1231"/>
              <a:gd name="T4" fmla="*/ 614 w 9221"/>
              <a:gd name="T5" fmla="*/ 1230 h 1231"/>
              <a:gd name="T6" fmla="*/ 0 w 9221"/>
              <a:gd name="T7" fmla="*/ 615 h 1231"/>
              <a:gd name="T8" fmla="*/ 0 w 9221"/>
              <a:gd name="T9" fmla="*/ 615 h 1231"/>
              <a:gd name="T10" fmla="*/ 614 w 9221"/>
              <a:gd name="T11" fmla="*/ 0 h 1231"/>
              <a:gd name="T12" fmla="*/ 8605 w 9221"/>
              <a:gd name="T13" fmla="*/ 0 h 1231"/>
              <a:gd name="T14" fmla="*/ 9220 w 9221"/>
              <a:gd name="T15" fmla="*/ 615 h 1231"/>
              <a:gd name="T16" fmla="*/ 9220 w 9221"/>
              <a:gd name="T17" fmla="*/ 615 h 1231"/>
              <a:gd name="T18" fmla="*/ 8605 w 9221"/>
              <a:gd name="T19" fmla="*/ 1230 h 1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221" h="1231">
                <a:moveTo>
                  <a:pt x="8605" y="1230"/>
                </a:moveTo>
                <a:lnTo>
                  <a:pt x="8605" y="1230"/>
                </a:lnTo>
                <a:cubicBezTo>
                  <a:pt x="614" y="1230"/>
                  <a:pt x="614" y="1230"/>
                  <a:pt x="614" y="1230"/>
                </a:cubicBezTo>
                <a:cubicBezTo>
                  <a:pt x="271" y="1230"/>
                  <a:pt x="0" y="959"/>
                  <a:pt x="0" y="615"/>
                </a:cubicBezTo>
                <a:lnTo>
                  <a:pt x="0" y="615"/>
                </a:lnTo>
                <a:cubicBezTo>
                  <a:pt x="0" y="281"/>
                  <a:pt x="271" y="0"/>
                  <a:pt x="614" y="0"/>
                </a:cubicBezTo>
                <a:cubicBezTo>
                  <a:pt x="8605" y="0"/>
                  <a:pt x="8605" y="0"/>
                  <a:pt x="8605" y="0"/>
                </a:cubicBezTo>
                <a:cubicBezTo>
                  <a:pt x="8940" y="0"/>
                  <a:pt x="9220" y="281"/>
                  <a:pt x="9220" y="615"/>
                </a:cubicBezTo>
                <a:lnTo>
                  <a:pt x="9220" y="615"/>
                </a:lnTo>
                <a:cubicBezTo>
                  <a:pt x="9220" y="959"/>
                  <a:pt x="8940" y="1230"/>
                  <a:pt x="8605" y="1230"/>
                </a:cubicBezTo>
              </a:path>
            </a:pathLst>
          </a:custGeom>
          <a:solidFill>
            <a:srgbClr val="E86222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24" name="Freeform 205">
            <a:extLst>
              <a:ext uri="{FF2B5EF4-FFF2-40B4-BE49-F238E27FC236}">
                <a16:creationId xmlns:a16="http://schemas.microsoft.com/office/drawing/2014/main" id="{2016A7BB-74DB-6946-8B65-AE7E636AB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4120" y="3163360"/>
            <a:ext cx="3625195" cy="622800"/>
          </a:xfrm>
          <a:custGeom>
            <a:avLst/>
            <a:gdLst>
              <a:gd name="T0" fmla="*/ 6545 w 7161"/>
              <a:gd name="T1" fmla="*/ 1229 h 1230"/>
              <a:gd name="T2" fmla="*/ 6545 w 7161"/>
              <a:gd name="T3" fmla="*/ 1229 h 1230"/>
              <a:gd name="T4" fmla="*/ 615 w 7161"/>
              <a:gd name="T5" fmla="*/ 1229 h 1230"/>
              <a:gd name="T6" fmla="*/ 0 w 7161"/>
              <a:gd name="T7" fmla="*/ 614 h 1230"/>
              <a:gd name="T8" fmla="*/ 0 w 7161"/>
              <a:gd name="T9" fmla="*/ 614 h 1230"/>
              <a:gd name="T10" fmla="*/ 615 w 7161"/>
              <a:gd name="T11" fmla="*/ 0 h 1230"/>
              <a:gd name="T12" fmla="*/ 6545 w 7161"/>
              <a:gd name="T13" fmla="*/ 0 h 1230"/>
              <a:gd name="T14" fmla="*/ 7160 w 7161"/>
              <a:gd name="T15" fmla="*/ 614 h 1230"/>
              <a:gd name="T16" fmla="*/ 7160 w 7161"/>
              <a:gd name="T17" fmla="*/ 614 h 1230"/>
              <a:gd name="T18" fmla="*/ 6545 w 7161"/>
              <a:gd name="T19" fmla="*/ 1229 h 1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161" h="1230">
                <a:moveTo>
                  <a:pt x="6545" y="1229"/>
                </a:moveTo>
                <a:lnTo>
                  <a:pt x="6545" y="1229"/>
                </a:lnTo>
                <a:cubicBezTo>
                  <a:pt x="615" y="1229"/>
                  <a:pt x="615" y="1229"/>
                  <a:pt x="615" y="1229"/>
                </a:cubicBezTo>
                <a:cubicBezTo>
                  <a:pt x="271" y="1229"/>
                  <a:pt x="0" y="957"/>
                  <a:pt x="0" y="614"/>
                </a:cubicBezTo>
                <a:lnTo>
                  <a:pt x="0" y="614"/>
                </a:lnTo>
                <a:cubicBezTo>
                  <a:pt x="0" y="271"/>
                  <a:pt x="271" y="0"/>
                  <a:pt x="615" y="0"/>
                </a:cubicBezTo>
                <a:cubicBezTo>
                  <a:pt x="6545" y="0"/>
                  <a:pt x="6545" y="0"/>
                  <a:pt x="6545" y="0"/>
                </a:cubicBezTo>
                <a:cubicBezTo>
                  <a:pt x="6880" y="0"/>
                  <a:pt x="7160" y="271"/>
                  <a:pt x="7160" y="614"/>
                </a:cubicBezTo>
                <a:lnTo>
                  <a:pt x="7160" y="614"/>
                </a:lnTo>
                <a:cubicBezTo>
                  <a:pt x="7160" y="957"/>
                  <a:pt x="6880" y="1229"/>
                  <a:pt x="6545" y="1229"/>
                </a:cubicBezTo>
              </a:path>
            </a:pathLst>
          </a:custGeom>
          <a:solidFill>
            <a:srgbClr val="D85A1A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25" name="Freeform 206">
            <a:extLst>
              <a:ext uri="{FF2B5EF4-FFF2-40B4-BE49-F238E27FC236}">
                <a16:creationId xmlns:a16="http://schemas.microsoft.com/office/drawing/2014/main" id="{2FE241AF-D345-5446-B20B-197D59BE6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0044" y="2221346"/>
            <a:ext cx="2466650" cy="622800"/>
          </a:xfrm>
          <a:custGeom>
            <a:avLst/>
            <a:gdLst>
              <a:gd name="T0" fmla="*/ 4258 w 4874"/>
              <a:gd name="T1" fmla="*/ 1229 h 1230"/>
              <a:gd name="T2" fmla="*/ 4258 w 4874"/>
              <a:gd name="T3" fmla="*/ 1229 h 1230"/>
              <a:gd name="T4" fmla="*/ 615 w 4874"/>
              <a:gd name="T5" fmla="*/ 1229 h 1230"/>
              <a:gd name="T6" fmla="*/ 0 w 4874"/>
              <a:gd name="T7" fmla="*/ 615 h 1230"/>
              <a:gd name="T8" fmla="*/ 0 w 4874"/>
              <a:gd name="T9" fmla="*/ 615 h 1230"/>
              <a:gd name="T10" fmla="*/ 615 w 4874"/>
              <a:gd name="T11" fmla="*/ 0 h 1230"/>
              <a:gd name="T12" fmla="*/ 4258 w 4874"/>
              <a:gd name="T13" fmla="*/ 0 h 1230"/>
              <a:gd name="T14" fmla="*/ 4873 w 4874"/>
              <a:gd name="T15" fmla="*/ 615 h 1230"/>
              <a:gd name="T16" fmla="*/ 4873 w 4874"/>
              <a:gd name="T17" fmla="*/ 615 h 1230"/>
              <a:gd name="T18" fmla="*/ 4258 w 4874"/>
              <a:gd name="T19" fmla="*/ 1229 h 1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874" h="1230">
                <a:moveTo>
                  <a:pt x="4258" y="1229"/>
                </a:moveTo>
                <a:lnTo>
                  <a:pt x="4258" y="1229"/>
                </a:lnTo>
                <a:cubicBezTo>
                  <a:pt x="615" y="1229"/>
                  <a:pt x="615" y="1229"/>
                  <a:pt x="615" y="1229"/>
                </a:cubicBezTo>
                <a:cubicBezTo>
                  <a:pt x="281" y="1229"/>
                  <a:pt x="0" y="949"/>
                  <a:pt x="0" y="615"/>
                </a:cubicBezTo>
                <a:lnTo>
                  <a:pt x="0" y="615"/>
                </a:lnTo>
                <a:cubicBezTo>
                  <a:pt x="0" y="271"/>
                  <a:pt x="281" y="0"/>
                  <a:pt x="615" y="0"/>
                </a:cubicBezTo>
                <a:cubicBezTo>
                  <a:pt x="4258" y="0"/>
                  <a:pt x="4258" y="0"/>
                  <a:pt x="4258" y="0"/>
                </a:cubicBezTo>
                <a:cubicBezTo>
                  <a:pt x="4602" y="0"/>
                  <a:pt x="4873" y="271"/>
                  <a:pt x="4873" y="615"/>
                </a:cubicBezTo>
                <a:lnTo>
                  <a:pt x="4873" y="615"/>
                </a:lnTo>
                <a:cubicBezTo>
                  <a:pt x="4873" y="949"/>
                  <a:pt x="4602" y="1229"/>
                  <a:pt x="4258" y="1229"/>
                </a:cubicBezTo>
              </a:path>
            </a:pathLst>
          </a:custGeom>
          <a:solidFill>
            <a:srgbClr val="B8480F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26" name="Line 239">
            <a:extLst>
              <a:ext uri="{FF2B5EF4-FFF2-40B4-BE49-F238E27FC236}">
                <a16:creationId xmlns:a16="http://schemas.microsoft.com/office/drawing/2014/main" id="{064A89CC-84E1-E148-A4F4-8A466837EB14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8194" y="5359908"/>
            <a:ext cx="1433113" cy="2232"/>
          </a:xfrm>
          <a:prstGeom prst="line">
            <a:avLst/>
          </a:prstGeom>
          <a:noFill/>
          <a:ln w="1620" cap="flat">
            <a:solidFill>
              <a:srgbClr val="18191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479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27" name="Freeform 240">
            <a:extLst>
              <a:ext uri="{FF2B5EF4-FFF2-40B4-BE49-F238E27FC236}">
                <a16:creationId xmlns:a16="http://schemas.microsoft.com/office/drawing/2014/main" id="{295CEFBA-FD5B-E84D-A9E6-8461AF0B4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5872" y="5337585"/>
            <a:ext cx="46878" cy="46877"/>
          </a:xfrm>
          <a:custGeom>
            <a:avLst/>
            <a:gdLst>
              <a:gd name="T0" fmla="*/ 46 w 92"/>
              <a:gd name="T1" fmla="*/ 90 h 91"/>
              <a:gd name="T2" fmla="*/ 46 w 92"/>
              <a:gd name="T3" fmla="*/ 90 h 91"/>
              <a:gd name="T4" fmla="*/ 0 w 92"/>
              <a:gd name="T5" fmla="*/ 45 h 91"/>
              <a:gd name="T6" fmla="*/ 46 w 92"/>
              <a:gd name="T7" fmla="*/ 0 h 91"/>
              <a:gd name="T8" fmla="*/ 91 w 92"/>
              <a:gd name="T9" fmla="*/ 45 h 91"/>
              <a:gd name="T10" fmla="*/ 46 w 92"/>
              <a:gd name="T11" fmla="*/ 9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2" h="91">
                <a:moveTo>
                  <a:pt x="46" y="90"/>
                </a:moveTo>
                <a:lnTo>
                  <a:pt x="46" y="90"/>
                </a:lnTo>
                <a:cubicBezTo>
                  <a:pt x="19" y="90"/>
                  <a:pt x="0" y="73"/>
                  <a:pt x="0" y="45"/>
                </a:cubicBezTo>
                <a:cubicBezTo>
                  <a:pt x="0" y="27"/>
                  <a:pt x="19" y="0"/>
                  <a:pt x="46" y="0"/>
                </a:cubicBezTo>
                <a:cubicBezTo>
                  <a:pt x="73" y="0"/>
                  <a:pt x="91" y="27"/>
                  <a:pt x="91" y="45"/>
                </a:cubicBezTo>
                <a:cubicBezTo>
                  <a:pt x="91" y="73"/>
                  <a:pt x="73" y="90"/>
                  <a:pt x="46" y="90"/>
                </a:cubicBezTo>
              </a:path>
            </a:pathLst>
          </a:custGeom>
          <a:solidFill>
            <a:srgbClr val="18191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28" name="Freeform 241">
            <a:extLst>
              <a:ext uri="{FF2B5EF4-FFF2-40B4-BE49-F238E27FC236}">
                <a16:creationId xmlns:a16="http://schemas.microsoft.com/office/drawing/2014/main" id="{318BDD31-4BFD-3B4D-9AF9-1F156BF40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8984" y="5337585"/>
            <a:ext cx="73666" cy="46877"/>
          </a:xfrm>
          <a:custGeom>
            <a:avLst/>
            <a:gdLst>
              <a:gd name="T0" fmla="*/ 27 w 146"/>
              <a:gd name="T1" fmla="*/ 45 h 91"/>
              <a:gd name="T2" fmla="*/ 27 w 146"/>
              <a:gd name="T3" fmla="*/ 45 h 91"/>
              <a:gd name="T4" fmla="*/ 0 w 146"/>
              <a:gd name="T5" fmla="*/ 9 h 91"/>
              <a:gd name="T6" fmla="*/ 0 w 146"/>
              <a:gd name="T7" fmla="*/ 0 h 91"/>
              <a:gd name="T8" fmla="*/ 72 w 146"/>
              <a:gd name="T9" fmla="*/ 36 h 91"/>
              <a:gd name="T10" fmla="*/ 145 w 146"/>
              <a:gd name="T11" fmla="*/ 45 h 91"/>
              <a:gd name="T12" fmla="*/ 72 w 146"/>
              <a:gd name="T13" fmla="*/ 63 h 91"/>
              <a:gd name="T14" fmla="*/ 0 w 146"/>
              <a:gd name="T15" fmla="*/ 90 h 91"/>
              <a:gd name="T16" fmla="*/ 0 w 146"/>
              <a:gd name="T17" fmla="*/ 90 h 91"/>
              <a:gd name="T18" fmla="*/ 27 w 146"/>
              <a:gd name="T19" fmla="*/ 45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6" h="91">
                <a:moveTo>
                  <a:pt x="27" y="45"/>
                </a:moveTo>
                <a:lnTo>
                  <a:pt x="27" y="45"/>
                </a:lnTo>
                <a:cubicBezTo>
                  <a:pt x="0" y="9"/>
                  <a:pt x="0" y="9"/>
                  <a:pt x="0" y="9"/>
                </a:cubicBezTo>
                <a:cubicBezTo>
                  <a:pt x="0" y="0"/>
                  <a:pt x="0" y="0"/>
                  <a:pt x="0" y="0"/>
                </a:cubicBezTo>
                <a:cubicBezTo>
                  <a:pt x="72" y="36"/>
                  <a:pt x="72" y="36"/>
                  <a:pt x="72" y="36"/>
                </a:cubicBezTo>
                <a:cubicBezTo>
                  <a:pt x="90" y="36"/>
                  <a:pt x="118" y="45"/>
                  <a:pt x="145" y="45"/>
                </a:cubicBezTo>
                <a:cubicBezTo>
                  <a:pt x="118" y="54"/>
                  <a:pt x="90" y="63"/>
                  <a:pt x="72" y="63"/>
                </a:cubicBezTo>
                <a:cubicBezTo>
                  <a:pt x="0" y="90"/>
                  <a:pt x="0" y="90"/>
                  <a:pt x="0" y="90"/>
                </a:cubicBezTo>
                <a:lnTo>
                  <a:pt x="0" y="90"/>
                </a:lnTo>
                <a:lnTo>
                  <a:pt x="27" y="45"/>
                </a:lnTo>
              </a:path>
            </a:pathLst>
          </a:custGeom>
          <a:solidFill>
            <a:srgbClr val="18191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29" name="Line 242">
            <a:extLst>
              <a:ext uri="{FF2B5EF4-FFF2-40B4-BE49-F238E27FC236}">
                <a16:creationId xmlns:a16="http://schemas.microsoft.com/office/drawing/2014/main" id="{0D839AF4-F987-B04E-8071-9E29D198FE0B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7458" y="4391106"/>
            <a:ext cx="1843850" cy="2232"/>
          </a:xfrm>
          <a:prstGeom prst="line">
            <a:avLst/>
          </a:prstGeom>
          <a:noFill/>
          <a:ln w="1620" cap="flat">
            <a:solidFill>
              <a:srgbClr val="18191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479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30" name="Freeform 243">
            <a:extLst>
              <a:ext uri="{FF2B5EF4-FFF2-40B4-BE49-F238E27FC236}">
                <a16:creationId xmlns:a16="http://schemas.microsoft.com/office/drawing/2014/main" id="{991A5FC1-4ECA-164E-A250-E6FB20AF6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2904" y="4366550"/>
            <a:ext cx="46877" cy="46878"/>
          </a:xfrm>
          <a:custGeom>
            <a:avLst/>
            <a:gdLst>
              <a:gd name="T0" fmla="*/ 45 w 91"/>
              <a:gd name="T1" fmla="*/ 90 h 91"/>
              <a:gd name="T2" fmla="*/ 45 w 91"/>
              <a:gd name="T3" fmla="*/ 90 h 91"/>
              <a:gd name="T4" fmla="*/ 0 w 91"/>
              <a:gd name="T5" fmla="*/ 45 h 91"/>
              <a:gd name="T6" fmla="*/ 45 w 91"/>
              <a:gd name="T7" fmla="*/ 0 h 91"/>
              <a:gd name="T8" fmla="*/ 90 w 91"/>
              <a:gd name="T9" fmla="*/ 45 h 91"/>
              <a:gd name="T10" fmla="*/ 45 w 91"/>
              <a:gd name="T11" fmla="*/ 9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1" h="91">
                <a:moveTo>
                  <a:pt x="45" y="90"/>
                </a:moveTo>
                <a:lnTo>
                  <a:pt x="45" y="90"/>
                </a:lnTo>
                <a:cubicBezTo>
                  <a:pt x="18" y="90"/>
                  <a:pt x="0" y="63"/>
                  <a:pt x="0" y="45"/>
                </a:cubicBezTo>
                <a:cubicBezTo>
                  <a:pt x="0" y="18"/>
                  <a:pt x="18" y="0"/>
                  <a:pt x="45" y="0"/>
                </a:cubicBezTo>
                <a:cubicBezTo>
                  <a:pt x="72" y="0"/>
                  <a:pt x="90" y="18"/>
                  <a:pt x="90" y="45"/>
                </a:cubicBezTo>
                <a:cubicBezTo>
                  <a:pt x="90" y="63"/>
                  <a:pt x="72" y="90"/>
                  <a:pt x="45" y="90"/>
                </a:cubicBezTo>
              </a:path>
            </a:pathLst>
          </a:custGeom>
          <a:solidFill>
            <a:srgbClr val="18191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1" name="Freeform 244">
            <a:extLst>
              <a:ext uri="{FF2B5EF4-FFF2-40B4-BE49-F238E27FC236}">
                <a16:creationId xmlns:a16="http://schemas.microsoft.com/office/drawing/2014/main" id="{561E1CDB-3588-5F43-A1D2-9EBA1F11E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8984" y="4366550"/>
            <a:ext cx="73666" cy="46878"/>
          </a:xfrm>
          <a:custGeom>
            <a:avLst/>
            <a:gdLst>
              <a:gd name="T0" fmla="*/ 27 w 146"/>
              <a:gd name="T1" fmla="*/ 45 h 91"/>
              <a:gd name="T2" fmla="*/ 27 w 146"/>
              <a:gd name="T3" fmla="*/ 45 h 91"/>
              <a:gd name="T4" fmla="*/ 0 w 146"/>
              <a:gd name="T5" fmla="*/ 0 h 91"/>
              <a:gd name="T6" fmla="*/ 0 w 146"/>
              <a:gd name="T7" fmla="*/ 0 h 91"/>
              <a:gd name="T8" fmla="*/ 72 w 146"/>
              <a:gd name="T9" fmla="*/ 27 h 91"/>
              <a:gd name="T10" fmla="*/ 145 w 146"/>
              <a:gd name="T11" fmla="*/ 45 h 91"/>
              <a:gd name="T12" fmla="*/ 72 w 146"/>
              <a:gd name="T13" fmla="*/ 54 h 91"/>
              <a:gd name="T14" fmla="*/ 0 w 146"/>
              <a:gd name="T15" fmla="*/ 90 h 91"/>
              <a:gd name="T16" fmla="*/ 0 w 146"/>
              <a:gd name="T17" fmla="*/ 81 h 91"/>
              <a:gd name="T18" fmla="*/ 27 w 146"/>
              <a:gd name="T19" fmla="*/ 45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6" h="91">
                <a:moveTo>
                  <a:pt x="27" y="45"/>
                </a:moveTo>
                <a:lnTo>
                  <a:pt x="27" y="45"/>
                </a:lnTo>
                <a:cubicBezTo>
                  <a:pt x="0" y="0"/>
                  <a:pt x="0" y="0"/>
                  <a:pt x="0" y="0"/>
                </a:cubicBezTo>
                <a:lnTo>
                  <a:pt x="0" y="0"/>
                </a:lnTo>
                <a:cubicBezTo>
                  <a:pt x="72" y="27"/>
                  <a:pt x="72" y="27"/>
                  <a:pt x="72" y="27"/>
                </a:cubicBezTo>
                <a:cubicBezTo>
                  <a:pt x="90" y="27"/>
                  <a:pt x="118" y="36"/>
                  <a:pt x="145" y="45"/>
                </a:cubicBezTo>
                <a:cubicBezTo>
                  <a:pt x="118" y="45"/>
                  <a:pt x="90" y="54"/>
                  <a:pt x="72" y="54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81"/>
                  <a:pt x="0" y="81"/>
                  <a:pt x="0" y="81"/>
                </a:cubicBezTo>
                <a:lnTo>
                  <a:pt x="27" y="45"/>
                </a:lnTo>
              </a:path>
            </a:pathLst>
          </a:custGeom>
          <a:solidFill>
            <a:srgbClr val="18191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2" name="Line 245">
            <a:extLst>
              <a:ext uri="{FF2B5EF4-FFF2-40B4-BE49-F238E27FC236}">
                <a16:creationId xmlns:a16="http://schemas.microsoft.com/office/drawing/2014/main" id="{61751E7A-28B2-AF43-9ADB-BA510680C900}"/>
              </a:ext>
            </a:extLst>
          </p:cNvPr>
          <p:cNvSpPr>
            <a:spLocks noChangeShapeType="1"/>
          </p:cNvSpPr>
          <p:nvPr/>
        </p:nvSpPr>
        <p:spPr bwMode="auto">
          <a:xfrm>
            <a:off x="5755108" y="3451322"/>
            <a:ext cx="2366199" cy="2233"/>
          </a:xfrm>
          <a:prstGeom prst="line">
            <a:avLst/>
          </a:prstGeom>
          <a:noFill/>
          <a:ln w="1620" cap="flat">
            <a:solidFill>
              <a:srgbClr val="18191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479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33" name="Freeform 246">
            <a:extLst>
              <a:ext uri="{FF2B5EF4-FFF2-40B4-BE49-F238E27FC236}">
                <a16:creationId xmlns:a16="http://schemas.microsoft.com/office/drawing/2014/main" id="{5E0397C1-F48F-0546-A24D-0EA42301C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2786" y="3429000"/>
            <a:ext cx="46878" cy="46878"/>
          </a:xfrm>
          <a:custGeom>
            <a:avLst/>
            <a:gdLst>
              <a:gd name="T0" fmla="*/ 45 w 92"/>
              <a:gd name="T1" fmla="*/ 91 h 92"/>
              <a:gd name="T2" fmla="*/ 45 w 92"/>
              <a:gd name="T3" fmla="*/ 91 h 92"/>
              <a:gd name="T4" fmla="*/ 0 w 92"/>
              <a:gd name="T5" fmla="*/ 46 h 92"/>
              <a:gd name="T6" fmla="*/ 45 w 92"/>
              <a:gd name="T7" fmla="*/ 0 h 92"/>
              <a:gd name="T8" fmla="*/ 91 w 92"/>
              <a:gd name="T9" fmla="*/ 46 h 92"/>
              <a:gd name="T10" fmla="*/ 45 w 92"/>
              <a:gd name="T11" fmla="*/ 91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2" h="92">
                <a:moveTo>
                  <a:pt x="45" y="91"/>
                </a:moveTo>
                <a:lnTo>
                  <a:pt x="45" y="91"/>
                </a:lnTo>
                <a:cubicBezTo>
                  <a:pt x="18" y="91"/>
                  <a:pt x="0" y="73"/>
                  <a:pt x="0" y="46"/>
                </a:cubicBezTo>
                <a:cubicBezTo>
                  <a:pt x="0" y="28"/>
                  <a:pt x="18" y="0"/>
                  <a:pt x="45" y="0"/>
                </a:cubicBezTo>
                <a:cubicBezTo>
                  <a:pt x="73" y="0"/>
                  <a:pt x="91" y="28"/>
                  <a:pt x="91" y="46"/>
                </a:cubicBezTo>
                <a:cubicBezTo>
                  <a:pt x="91" y="73"/>
                  <a:pt x="73" y="91"/>
                  <a:pt x="45" y="91"/>
                </a:cubicBezTo>
              </a:path>
            </a:pathLst>
          </a:custGeom>
          <a:solidFill>
            <a:srgbClr val="18191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4" name="Freeform 247">
            <a:extLst>
              <a:ext uri="{FF2B5EF4-FFF2-40B4-BE49-F238E27FC236}">
                <a16:creationId xmlns:a16="http://schemas.microsoft.com/office/drawing/2014/main" id="{C0E2ECF6-957E-A140-B302-9988A6AB7A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8984" y="3429000"/>
            <a:ext cx="73666" cy="46878"/>
          </a:xfrm>
          <a:custGeom>
            <a:avLst/>
            <a:gdLst>
              <a:gd name="T0" fmla="*/ 27 w 146"/>
              <a:gd name="T1" fmla="*/ 46 h 92"/>
              <a:gd name="T2" fmla="*/ 27 w 146"/>
              <a:gd name="T3" fmla="*/ 46 h 92"/>
              <a:gd name="T4" fmla="*/ 0 w 146"/>
              <a:gd name="T5" fmla="*/ 0 h 92"/>
              <a:gd name="T6" fmla="*/ 0 w 146"/>
              <a:gd name="T7" fmla="*/ 0 h 92"/>
              <a:gd name="T8" fmla="*/ 72 w 146"/>
              <a:gd name="T9" fmla="*/ 28 h 92"/>
              <a:gd name="T10" fmla="*/ 145 w 146"/>
              <a:gd name="T11" fmla="*/ 46 h 92"/>
              <a:gd name="T12" fmla="*/ 72 w 146"/>
              <a:gd name="T13" fmla="*/ 64 h 92"/>
              <a:gd name="T14" fmla="*/ 0 w 146"/>
              <a:gd name="T15" fmla="*/ 91 h 92"/>
              <a:gd name="T16" fmla="*/ 0 w 146"/>
              <a:gd name="T17" fmla="*/ 91 h 92"/>
              <a:gd name="T18" fmla="*/ 27 w 146"/>
              <a:gd name="T19" fmla="*/ 46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6" h="92">
                <a:moveTo>
                  <a:pt x="27" y="46"/>
                </a:moveTo>
                <a:lnTo>
                  <a:pt x="27" y="46"/>
                </a:lnTo>
                <a:cubicBezTo>
                  <a:pt x="0" y="0"/>
                  <a:pt x="0" y="0"/>
                  <a:pt x="0" y="0"/>
                </a:cubicBezTo>
                <a:lnTo>
                  <a:pt x="0" y="0"/>
                </a:lnTo>
                <a:cubicBezTo>
                  <a:pt x="72" y="28"/>
                  <a:pt x="72" y="28"/>
                  <a:pt x="72" y="28"/>
                </a:cubicBezTo>
                <a:cubicBezTo>
                  <a:pt x="90" y="37"/>
                  <a:pt x="118" y="46"/>
                  <a:pt x="145" y="46"/>
                </a:cubicBezTo>
                <a:cubicBezTo>
                  <a:pt x="118" y="55"/>
                  <a:pt x="90" y="55"/>
                  <a:pt x="72" y="64"/>
                </a:cubicBezTo>
                <a:cubicBezTo>
                  <a:pt x="0" y="91"/>
                  <a:pt x="0" y="91"/>
                  <a:pt x="0" y="91"/>
                </a:cubicBezTo>
                <a:lnTo>
                  <a:pt x="0" y="91"/>
                </a:lnTo>
                <a:lnTo>
                  <a:pt x="27" y="46"/>
                </a:lnTo>
              </a:path>
            </a:pathLst>
          </a:custGeom>
          <a:solidFill>
            <a:srgbClr val="18191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5" name="Line 248">
            <a:extLst>
              <a:ext uri="{FF2B5EF4-FFF2-40B4-BE49-F238E27FC236}">
                <a16:creationId xmlns:a16="http://schemas.microsoft.com/office/drawing/2014/main" id="{E8C45046-A204-7C44-B633-7D5A088CC73A}"/>
              </a:ext>
            </a:extLst>
          </p:cNvPr>
          <p:cNvSpPr>
            <a:spLocks noChangeShapeType="1"/>
          </p:cNvSpPr>
          <p:nvPr/>
        </p:nvSpPr>
        <p:spPr bwMode="auto">
          <a:xfrm>
            <a:off x="5197042" y="2518236"/>
            <a:ext cx="2924264" cy="2233"/>
          </a:xfrm>
          <a:prstGeom prst="line">
            <a:avLst/>
          </a:prstGeom>
          <a:noFill/>
          <a:ln w="1620" cap="flat">
            <a:solidFill>
              <a:srgbClr val="18191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479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36" name="Freeform 249">
            <a:extLst>
              <a:ext uri="{FF2B5EF4-FFF2-40B4-BE49-F238E27FC236}">
                <a16:creationId xmlns:a16="http://schemas.microsoft.com/office/drawing/2014/main" id="{D8706A4F-D690-B243-BD13-CF6BA6636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4720" y="2495914"/>
            <a:ext cx="46878" cy="46878"/>
          </a:xfrm>
          <a:custGeom>
            <a:avLst/>
            <a:gdLst>
              <a:gd name="T0" fmla="*/ 46 w 92"/>
              <a:gd name="T1" fmla="*/ 91 h 92"/>
              <a:gd name="T2" fmla="*/ 46 w 92"/>
              <a:gd name="T3" fmla="*/ 91 h 92"/>
              <a:gd name="T4" fmla="*/ 0 w 92"/>
              <a:gd name="T5" fmla="*/ 46 h 92"/>
              <a:gd name="T6" fmla="*/ 46 w 92"/>
              <a:gd name="T7" fmla="*/ 0 h 92"/>
              <a:gd name="T8" fmla="*/ 91 w 92"/>
              <a:gd name="T9" fmla="*/ 46 h 92"/>
              <a:gd name="T10" fmla="*/ 46 w 92"/>
              <a:gd name="T11" fmla="*/ 91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2" h="92">
                <a:moveTo>
                  <a:pt x="46" y="91"/>
                </a:moveTo>
                <a:lnTo>
                  <a:pt x="46" y="91"/>
                </a:lnTo>
                <a:cubicBezTo>
                  <a:pt x="18" y="91"/>
                  <a:pt x="0" y="73"/>
                  <a:pt x="0" y="46"/>
                </a:cubicBezTo>
                <a:cubicBezTo>
                  <a:pt x="0" y="18"/>
                  <a:pt x="18" y="0"/>
                  <a:pt x="46" y="0"/>
                </a:cubicBezTo>
                <a:cubicBezTo>
                  <a:pt x="73" y="0"/>
                  <a:pt x="91" y="18"/>
                  <a:pt x="91" y="46"/>
                </a:cubicBezTo>
                <a:cubicBezTo>
                  <a:pt x="91" y="73"/>
                  <a:pt x="73" y="91"/>
                  <a:pt x="46" y="91"/>
                </a:cubicBezTo>
              </a:path>
            </a:pathLst>
          </a:custGeom>
          <a:solidFill>
            <a:srgbClr val="18191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7" name="Freeform 250">
            <a:extLst>
              <a:ext uri="{FF2B5EF4-FFF2-40B4-BE49-F238E27FC236}">
                <a16:creationId xmlns:a16="http://schemas.microsoft.com/office/drawing/2014/main" id="{D48B91B0-A0F7-2B49-9A34-C6E1C5C94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8984" y="2495914"/>
            <a:ext cx="73666" cy="46878"/>
          </a:xfrm>
          <a:custGeom>
            <a:avLst/>
            <a:gdLst>
              <a:gd name="T0" fmla="*/ 27 w 146"/>
              <a:gd name="T1" fmla="*/ 46 h 92"/>
              <a:gd name="T2" fmla="*/ 27 w 146"/>
              <a:gd name="T3" fmla="*/ 46 h 92"/>
              <a:gd name="T4" fmla="*/ 0 w 146"/>
              <a:gd name="T5" fmla="*/ 0 h 92"/>
              <a:gd name="T6" fmla="*/ 0 w 146"/>
              <a:gd name="T7" fmla="*/ 0 h 92"/>
              <a:gd name="T8" fmla="*/ 72 w 146"/>
              <a:gd name="T9" fmla="*/ 27 h 92"/>
              <a:gd name="T10" fmla="*/ 145 w 146"/>
              <a:gd name="T11" fmla="*/ 46 h 92"/>
              <a:gd name="T12" fmla="*/ 72 w 146"/>
              <a:gd name="T13" fmla="*/ 64 h 92"/>
              <a:gd name="T14" fmla="*/ 0 w 146"/>
              <a:gd name="T15" fmla="*/ 91 h 92"/>
              <a:gd name="T16" fmla="*/ 0 w 146"/>
              <a:gd name="T17" fmla="*/ 91 h 92"/>
              <a:gd name="T18" fmla="*/ 27 w 146"/>
              <a:gd name="T19" fmla="*/ 46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6" h="92">
                <a:moveTo>
                  <a:pt x="27" y="46"/>
                </a:moveTo>
                <a:lnTo>
                  <a:pt x="27" y="46"/>
                </a:lnTo>
                <a:cubicBezTo>
                  <a:pt x="0" y="0"/>
                  <a:pt x="0" y="0"/>
                  <a:pt x="0" y="0"/>
                </a:cubicBezTo>
                <a:lnTo>
                  <a:pt x="0" y="0"/>
                </a:lnTo>
                <a:cubicBezTo>
                  <a:pt x="72" y="27"/>
                  <a:pt x="72" y="27"/>
                  <a:pt x="72" y="27"/>
                </a:cubicBezTo>
                <a:cubicBezTo>
                  <a:pt x="90" y="36"/>
                  <a:pt x="118" y="36"/>
                  <a:pt x="145" y="46"/>
                </a:cubicBezTo>
                <a:cubicBezTo>
                  <a:pt x="118" y="46"/>
                  <a:pt x="90" y="55"/>
                  <a:pt x="72" y="64"/>
                </a:cubicBezTo>
                <a:cubicBezTo>
                  <a:pt x="0" y="91"/>
                  <a:pt x="0" y="91"/>
                  <a:pt x="0" y="91"/>
                </a:cubicBezTo>
                <a:lnTo>
                  <a:pt x="0" y="91"/>
                </a:lnTo>
                <a:lnTo>
                  <a:pt x="27" y="46"/>
                </a:lnTo>
              </a:path>
            </a:pathLst>
          </a:custGeom>
          <a:solidFill>
            <a:srgbClr val="18191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8" name="Freeform 251">
            <a:extLst>
              <a:ext uri="{FF2B5EF4-FFF2-40B4-BE49-F238E27FC236}">
                <a16:creationId xmlns:a16="http://schemas.microsoft.com/office/drawing/2014/main" id="{0212ADED-6E81-5742-8112-A462200178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6947" y="3384354"/>
            <a:ext cx="91522" cy="131704"/>
          </a:xfrm>
          <a:custGeom>
            <a:avLst/>
            <a:gdLst>
              <a:gd name="T0" fmla="*/ 181 w 182"/>
              <a:gd name="T1" fmla="*/ 261 h 262"/>
              <a:gd name="T2" fmla="*/ 181 w 182"/>
              <a:gd name="T3" fmla="*/ 261 h 262"/>
              <a:gd name="T4" fmla="*/ 0 w 182"/>
              <a:gd name="T5" fmla="*/ 261 h 262"/>
              <a:gd name="T6" fmla="*/ 0 w 182"/>
              <a:gd name="T7" fmla="*/ 36 h 262"/>
              <a:gd name="T8" fmla="*/ 37 w 182"/>
              <a:gd name="T9" fmla="*/ 0 h 262"/>
              <a:gd name="T10" fmla="*/ 145 w 182"/>
              <a:gd name="T11" fmla="*/ 0 h 262"/>
              <a:gd name="T12" fmla="*/ 181 w 182"/>
              <a:gd name="T13" fmla="*/ 36 h 262"/>
              <a:gd name="T14" fmla="*/ 181 w 182"/>
              <a:gd name="T15" fmla="*/ 261 h 262"/>
              <a:gd name="T16" fmla="*/ 37 w 182"/>
              <a:gd name="T17" fmla="*/ 225 h 262"/>
              <a:gd name="T18" fmla="*/ 37 w 182"/>
              <a:gd name="T19" fmla="*/ 225 h 262"/>
              <a:gd name="T20" fmla="*/ 145 w 182"/>
              <a:gd name="T21" fmla="*/ 225 h 262"/>
              <a:gd name="T22" fmla="*/ 145 w 182"/>
              <a:gd name="T23" fmla="*/ 36 h 262"/>
              <a:gd name="T24" fmla="*/ 145 w 182"/>
              <a:gd name="T25" fmla="*/ 36 h 262"/>
              <a:gd name="T26" fmla="*/ 37 w 182"/>
              <a:gd name="T27" fmla="*/ 36 h 262"/>
              <a:gd name="T28" fmla="*/ 37 w 182"/>
              <a:gd name="T29" fmla="*/ 36 h 262"/>
              <a:gd name="T30" fmla="*/ 37 w 182"/>
              <a:gd name="T31" fmla="*/ 225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82" h="262">
                <a:moveTo>
                  <a:pt x="181" y="261"/>
                </a:moveTo>
                <a:lnTo>
                  <a:pt x="181" y="261"/>
                </a:lnTo>
                <a:cubicBezTo>
                  <a:pt x="0" y="261"/>
                  <a:pt x="0" y="261"/>
                  <a:pt x="0" y="261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18"/>
                  <a:pt x="19" y="0"/>
                  <a:pt x="37" y="0"/>
                </a:cubicBezTo>
                <a:cubicBezTo>
                  <a:pt x="145" y="0"/>
                  <a:pt x="145" y="0"/>
                  <a:pt x="145" y="0"/>
                </a:cubicBezTo>
                <a:cubicBezTo>
                  <a:pt x="163" y="0"/>
                  <a:pt x="181" y="18"/>
                  <a:pt x="181" y="36"/>
                </a:cubicBezTo>
                <a:lnTo>
                  <a:pt x="181" y="261"/>
                </a:lnTo>
                <a:close/>
                <a:moveTo>
                  <a:pt x="37" y="225"/>
                </a:moveTo>
                <a:lnTo>
                  <a:pt x="37" y="225"/>
                </a:lnTo>
                <a:cubicBezTo>
                  <a:pt x="145" y="225"/>
                  <a:pt x="145" y="225"/>
                  <a:pt x="145" y="225"/>
                </a:cubicBezTo>
                <a:cubicBezTo>
                  <a:pt x="145" y="36"/>
                  <a:pt x="145" y="36"/>
                  <a:pt x="145" y="36"/>
                </a:cubicBezTo>
                <a:lnTo>
                  <a:pt x="145" y="36"/>
                </a:lnTo>
                <a:cubicBezTo>
                  <a:pt x="37" y="36"/>
                  <a:pt x="37" y="36"/>
                  <a:pt x="37" y="36"/>
                </a:cubicBezTo>
                <a:lnTo>
                  <a:pt x="37" y="36"/>
                </a:lnTo>
                <a:lnTo>
                  <a:pt x="37" y="225"/>
                </a:lnTo>
                <a:close/>
              </a:path>
            </a:pathLst>
          </a:custGeom>
          <a:solidFill>
            <a:srgbClr val="131414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9" name="Freeform 252">
            <a:extLst>
              <a:ext uri="{FF2B5EF4-FFF2-40B4-BE49-F238E27FC236}">
                <a16:creationId xmlns:a16="http://schemas.microsoft.com/office/drawing/2014/main" id="{7A74210E-0AF2-AD4D-B956-92FF049761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4352" y="3346406"/>
            <a:ext cx="265640" cy="169652"/>
          </a:xfrm>
          <a:custGeom>
            <a:avLst/>
            <a:gdLst>
              <a:gd name="T0" fmla="*/ 470 w 525"/>
              <a:gd name="T1" fmla="*/ 333 h 334"/>
              <a:gd name="T2" fmla="*/ 470 w 525"/>
              <a:gd name="T3" fmla="*/ 333 h 334"/>
              <a:gd name="T4" fmla="*/ 54 w 525"/>
              <a:gd name="T5" fmla="*/ 333 h 334"/>
              <a:gd name="T6" fmla="*/ 0 w 525"/>
              <a:gd name="T7" fmla="*/ 279 h 334"/>
              <a:gd name="T8" fmla="*/ 0 w 525"/>
              <a:gd name="T9" fmla="*/ 63 h 334"/>
              <a:gd name="T10" fmla="*/ 27 w 525"/>
              <a:gd name="T11" fmla="*/ 45 h 334"/>
              <a:gd name="T12" fmla="*/ 27 w 525"/>
              <a:gd name="T13" fmla="*/ 45 h 334"/>
              <a:gd name="T14" fmla="*/ 45 w 525"/>
              <a:gd name="T15" fmla="*/ 63 h 334"/>
              <a:gd name="T16" fmla="*/ 45 w 525"/>
              <a:gd name="T17" fmla="*/ 279 h 334"/>
              <a:gd name="T18" fmla="*/ 54 w 525"/>
              <a:gd name="T19" fmla="*/ 288 h 334"/>
              <a:gd name="T20" fmla="*/ 470 w 525"/>
              <a:gd name="T21" fmla="*/ 288 h 334"/>
              <a:gd name="T22" fmla="*/ 479 w 525"/>
              <a:gd name="T23" fmla="*/ 279 h 334"/>
              <a:gd name="T24" fmla="*/ 479 w 525"/>
              <a:gd name="T25" fmla="*/ 0 h 334"/>
              <a:gd name="T26" fmla="*/ 524 w 525"/>
              <a:gd name="T27" fmla="*/ 0 h 334"/>
              <a:gd name="T28" fmla="*/ 524 w 525"/>
              <a:gd name="T29" fmla="*/ 279 h 334"/>
              <a:gd name="T30" fmla="*/ 470 w 525"/>
              <a:gd name="T31" fmla="*/ 333 h 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25" h="334">
                <a:moveTo>
                  <a:pt x="470" y="333"/>
                </a:moveTo>
                <a:lnTo>
                  <a:pt x="470" y="333"/>
                </a:lnTo>
                <a:cubicBezTo>
                  <a:pt x="54" y="333"/>
                  <a:pt x="54" y="333"/>
                  <a:pt x="54" y="333"/>
                </a:cubicBezTo>
                <a:cubicBezTo>
                  <a:pt x="27" y="333"/>
                  <a:pt x="0" y="315"/>
                  <a:pt x="0" y="279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54"/>
                  <a:pt x="9" y="45"/>
                  <a:pt x="27" y="45"/>
                </a:cubicBezTo>
                <a:lnTo>
                  <a:pt x="27" y="45"/>
                </a:lnTo>
                <a:cubicBezTo>
                  <a:pt x="36" y="45"/>
                  <a:pt x="45" y="54"/>
                  <a:pt x="45" y="63"/>
                </a:cubicBezTo>
                <a:cubicBezTo>
                  <a:pt x="45" y="279"/>
                  <a:pt x="45" y="279"/>
                  <a:pt x="45" y="279"/>
                </a:cubicBezTo>
                <a:cubicBezTo>
                  <a:pt x="45" y="288"/>
                  <a:pt x="54" y="288"/>
                  <a:pt x="54" y="288"/>
                </a:cubicBezTo>
                <a:cubicBezTo>
                  <a:pt x="470" y="288"/>
                  <a:pt x="470" y="288"/>
                  <a:pt x="470" y="288"/>
                </a:cubicBezTo>
                <a:cubicBezTo>
                  <a:pt x="479" y="288"/>
                  <a:pt x="479" y="288"/>
                  <a:pt x="479" y="279"/>
                </a:cubicBezTo>
                <a:cubicBezTo>
                  <a:pt x="479" y="0"/>
                  <a:pt x="479" y="0"/>
                  <a:pt x="479" y="0"/>
                </a:cubicBezTo>
                <a:cubicBezTo>
                  <a:pt x="524" y="0"/>
                  <a:pt x="524" y="0"/>
                  <a:pt x="524" y="0"/>
                </a:cubicBezTo>
                <a:cubicBezTo>
                  <a:pt x="524" y="279"/>
                  <a:pt x="524" y="279"/>
                  <a:pt x="524" y="279"/>
                </a:cubicBezTo>
                <a:cubicBezTo>
                  <a:pt x="524" y="315"/>
                  <a:pt x="506" y="333"/>
                  <a:pt x="470" y="333"/>
                </a:cubicBezTo>
              </a:path>
            </a:pathLst>
          </a:custGeom>
          <a:solidFill>
            <a:srgbClr val="131414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0" name="Freeform 253">
            <a:extLst>
              <a:ext uri="{FF2B5EF4-FFF2-40B4-BE49-F238E27FC236}">
                <a16:creationId xmlns:a16="http://schemas.microsoft.com/office/drawing/2014/main" id="{31BD8409-7C66-D745-9791-F589588C9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9798" y="3237024"/>
            <a:ext cx="308052" cy="129472"/>
          </a:xfrm>
          <a:custGeom>
            <a:avLst/>
            <a:gdLst>
              <a:gd name="T0" fmla="*/ 516 w 607"/>
              <a:gd name="T1" fmla="*/ 253 h 254"/>
              <a:gd name="T2" fmla="*/ 516 w 607"/>
              <a:gd name="T3" fmla="*/ 253 h 254"/>
              <a:gd name="T4" fmla="*/ 444 w 607"/>
              <a:gd name="T5" fmla="*/ 217 h 254"/>
              <a:gd name="T6" fmla="*/ 371 w 607"/>
              <a:gd name="T7" fmla="*/ 244 h 254"/>
              <a:gd name="T8" fmla="*/ 308 w 607"/>
              <a:gd name="T9" fmla="*/ 217 h 254"/>
              <a:gd name="T10" fmla="*/ 236 w 607"/>
              <a:gd name="T11" fmla="*/ 244 h 254"/>
              <a:gd name="T12" fmla="*/ 163 w 607"/>
              <a:gd name="T13" fmla="*/ 217 h 254"/>
              <a:gd name="T14" fmla="*/ 91 w 607"/>
              <a:gd name="T15" fmla="*/ 244 h 254"/>
              <a:gd name="T16" fmla="*/ 0 w 607"/>
              <a:gd name="T17" fmla="*/ 153 h 254"/>
              <a:gd name="T18" fmla="*/ 0 w 607"/>
              <a:gd name="T19" fmla="*/ 145 h 254"/>
              <a:gd name="T20" fmla="*/ 82 w 607"/>
              <a:gd name="T21" fmla="*/ 18 h 254"/>
              <a:gd name="T22" fmla="*/ 127 w 607"/>
              <a:gd name="T23" fmla="*/ 0 h 254"/>
              <a:gd name="T24" fmla="*/ 489 w 607"/>
              <a:gd name="T25" fmla="*/ 0 h 254"/>
              <a:gd name="T26" fmla="*/ 489 w 607"/>
              <a:gd name="T27" fmla="*/ 0 h 254"/>
              <a:gd name="T28" fmla="*/ 525 w 607"/>
              <a:gd name="T29" fmla="*/ 18 h 254"/>
              <a:gd name="T30" fmla="*/ 606 w 607"/>
              <a:gd name="T31" fmla="*/ 145 h 254"/>
              <a:gd name="T32" fmla="*/ 606 w 607"/>
              <a:gd name="T33" fmla="*/ 153 h 254"/>
              <a:gd name="T34" fmla="*/ 516 w 607"/>
              <a:gd name="T35" fmla="*/ 253 h 254"/>
              <a:gd name="T36" fmla="*/ 444 w 607"/>
              <a:gd name="T37" fmla="*/ 153 h 254"/>
              <a:gd name="T38" fmla="*/ 444 w 607"/>
              <a:gd name="T39" fmla="*/ 153 h 254"/>
              <a:gd name="T40" fmla="*/ 444 w 607"/>
              <a:gd name="T41" fmla="*/ 153 h 254"/>
              <a:gd name="T42" fmla="*/ 471 w 607"/>
              <a:gd name="T43" fmla="*/ 172 h 254"/>
              <a:gd name="T44" fmla="*/ 516 w 607"/>
              <a:gd name="T45" fmla="*/ 199 h 254"/>
              <a:gd name="T46" fmla="*/ 561 w 607"/>
              <a:gd name="T47" fmla="*/ 162 h 254"/>
              <a:gd name="T48" fmla="*/ 489 w 607"/>
              <a:gd name="T49" fmla="*/ 45 h 254"/>
              <a:gd name="T50" fmla="*/ 127 w 607"/>
              <a:gd name="T51" fmla="*/ 45 h 254"/>
              <a:gd name="T52" fmla="*/ 127 w 607"/>
              <a:gd name="T53" fmla="*/ 45 h 254"/>
              <a:gd name="T54" fmla="*/ 55 w 607"/>
              <a:gd name="T55" fmla="*/ 153 h 254"/>
              <a:gd name="T56" fmla="*/ 91 w 607"/>
              <a:gd name="T57" fmla="*/ 199 h 254"/>
              <a:gd name="T58" fmla="*/ 136 w 607"/>
              <a:gd name="T59" fmla="*/ 172 h 254"/>
              <a:gd name="T60" fmla="*/ 163 w 607"/>
              <a:gd name="T61" fmla="*/ 153 h 254"/>
              <a:gd name="T62" fmla="*/ 163 w 607"/>
              <a:gd name="T63" fmla="*/ 153 h 254"/>
              <a:gd name="T64" fmla="*/ 191 w 607"/>
              <a:gd name="T65" fmla="*/ 172 h 254"/>
              <a:gd name="T66" fmla="*/ 236 w 607"/>
              <a:gd name="T67" fmla="*/ 199 h 254"/>
              <a:gd name="T68" fmla="*/ 281 w 607"/>
              <a:gd name="T69" fmla="*/ 172 h 254"/>
              <a:gd name="T70" fmla="*/ 308 w 607"/>
              <a:gd name="T71" fmla="*/ 153 h 254"/>
              <a:gd name="T72" fmla="*/ 308 w 607"/>
              <a:gd name="T73" fmla="*/ 153 h 254"/>
              <a:gd name="T74" fmla="*/ 335 w 607"/>
              <a:gd name="T75" fmla="*/ 172 h 254"/>
              <a:gd name="T76" fmla="*/ 371 w 607"/>
              <a:gd name="T77" fmla="*/ 199 h 254"/>
              <a:gd name="T78" fmla="*/ 416 w 607"/>
              <a:gd name="T79" fmla="*/ 172 h 254"/>
              <a:gd name="T80" fmla="*/ 444 w 607"/>
              <a:gd name="T81" fmla="*/ 153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07" h="254">
                <a:moveTo>
                  <a:pt x="516" y="253"/>
                </a:moveTo>
                <a:lnTo>
                  <a:pt x="516" y="253"/>
                </a:lnTo>
                <a:cubicBezTo>
                  <a:pt x="489" y="253"/>
                  <a:pt x="462" y="235"/>
                  <a:pt x="444" y="217"/>
                </a:cubicBezTo>
                <a:cubicBezTo>
                  <a:pt x="425" y="235"/>
                  <a:pt x="398" y="244"/>
                  <a:pt x="371" y="244"/>
                </a:cubicBezTo>
                <a:cubicBezTo>
                  <a:pt x="344" y="244"/>
                  <a:pt x="326" y="235"/>
                  <a:pt x="308" y="217"/>
                </a:cubicBezTo>
                <a:cubicBezTo>
                  <a:pt x="290" y="235"/>
                  <a:pt x="263" y="244"/>
                  <a:pt x="236" y="244"/>
                </a:cubicBezTo>
                <a:cubicBezTo>
                  <a:pt x="208" y="244"/>
                  <a:pt x="181" y="235"/>
                  <a:pt x="163" y="217"/>
                </a:cubicBezTo>
                <a:cubicBezTo>
                  <a:pt x="145" y="235"/>
                  <a:pt x="118" y="253"/>
                  <a:pt x="91" y="244"/>
                </a:cubicBezTo>
                <a:cubicBezTo>
                  <a:pt x="37" y="244"/>
                  <a:pt x="0" y="199"/>
                  <a:pt x="0" y="153"/>
                </a:cubicBezTo>
                <a:cubicBezTo>
                  <a:pt x="0" y="145"/>
                  <a:pt x="0" y="145"/>
                  <a:pt x="0" y="145"/>
                </a:cubicBezTo>
                <a:cubicBezTo>
                  <a:pt x="82" y="18"/>
                  <a:pt x="82" y="18"/>
                  <a:pt x="82" y="18"/>
                </a:cubicBezTo>
                <a:cubicBezTo>
                  <a:pt x="91" y="9"/>
                  <a:pt x="109" y="0"/>
                  <a:pt x="127" y="0"/>
                </a:cubicBezTo>
                <a:cubicBezTo>
                  <a:pt x="489" y="0"/>
                  <a:pt x="489" y="0"/>
                  <a:pt x="489" y="0"/>
                </a:cubicBezTo>
                <a:lnTo>
                  <a:pt x="489" y="0"/>
                </a:lnTo>
                <a:cubicBezTo>
                  <a:pt x="498" y="0"/>
                  <a:pt x="516" y="9"/>
                  <a:pt x="525" y="18"/>
                </a:cubicBezTo>
                <a:cubicBezTo>
                  <a:pt x="606" y="145"/>
                  <a:pt x="606" y="145"/>
                  <a:pt x="606" y="145"/>
                </a:cubicBezTo>
                <a:cubicBezTo>
                  <a:pt x="606" y="153"/>
                  <a:pt x="606" y="153"/>
                  <a:pt x="606" y="153"/>
                </a:cubicBezTo>
                <a:cubicBezTo>
                  <a:pt x="606" y="199"/>
                  <a:pt x="570" y="244"/>
                  <a:pt x="516" y="253"/>
                </a:cubicBezTo>
                <a:close/>
                <a:moveTo>
                  <a:pt x="444" y="153"/>
                </a:moveTo>
                <a:lnTo>
                  <a:pt x="444" y="153"/>
                </a:lnTo>
                <a:lnTo>
                  <a:pt x="444" y="153"/>
                </a:lnTo>
                <a:cubicBezTo>
                  <a:pt x="453" y="153"/>
                  <a:pt x="462" y="162"/>
                  <a:pt x="471" y="172"/>
                </a:cubicBezTo>
                <a:cubicBezTo>
                  <a:pt x="480" y="190"/>
                  <a:pt x="498" y="199"/>
                  <a:pt x="516" y="199"/>
                </a:cubicBezTo>
                <a:cubicBezTo>
                  <a:pt x="534" y="199"/>
                  <a:pt x="552" y="181"/>
                  <a:pt x="561" y="162"/>
                </a:cubicBezTo>
                <a:cubicBezTo>
                  <a:pt x="489" y="45"/>
                  <a:pt x="489" y="45"/>
                  <a:pt x="489" y="45"/>
                </a:cubicBezTo>
                <a:cubicBezTo>
                  <a:pt x="127" y="45"/>
                  <a:pt x="127" y="45"/>
                  <a:pt x="127" y="45"/>
                </a:cubicBezTo>
                <a:lnTo>
                  <a:pt x="127" y="45"/>
                </a:lnTo>
                <a:cubicBezTo>
                  <a:pt x="55" y="153"/>
                  <a:pt x="55" y="153"/>
                  <a:pt x="55" y="153"/>
                </a:cubicBezTo>
                <a:cubicBezTo>
                  <a:pt x="55" y="181"/>
                  <a:pt x="73" y="199"/>
                  <a:pt x="91" y="199"/>
                </a:cubicBezTo>
                <a:cubicBezTo>
                  <a:pt x="109" y="199"/>
                  <a:pt x="127" y="190"/>
                  <a:pt x="136" y="172"/>
                </a:cubicBezTo>
                <a:cubicBezTo>
                  <a:pt x="145" y="162"/>
                  <a:pt x="154" y="153"/>
                  <a:pt x="163" y="153"/>
                </a:cubicBezTo>
                <a:lnTo>
                  <a:pt x="163" y="153"/>
                </a:lnTo>
                <a:cubicBezTo>
                  <a:pt x="181" y="153"/>
                  <a:pt x="191" y="162"/>
                  <a:pt x="191" y="172"/>
                </a:cubicBezTo>
                <a:cubicBezTo>
                  <a:pt x="200" y="190"/>
                  <a:pt x="217" y="199"/>
                  <a:pt x="236" y="199"/>
                </a:cubicBezTo>
                <a:cubicBezTo>
                  <a:pt x="254" y="199"/>
                  <a:pt x="272" y="190"/>
                  <a:pt x="281" y="172"/>
                </a:cubicBezTo>
                <a:cubicBezTo>
                  <a:pt x="281" y="162"/>
                  <a:pt x="290" y="153"/>
                  <a:pt x="308" y="153"/>
                </a:cubicBezTo>
                <a:lnTo>
                  <a:pt x="308" y="153"/>
                </a:lnTo>
                <a:cubicBezTo>
                  <a:pt x="317" y="153"/>
                  <a:pt x="326" y="162"/>
                  <a:pt x="335" y="172"/>
                </a:cubicBezTo>
                <a:cubicBezTo>
                  <a:pt x="344" y="190"/>
                  <a:pt x="353" y="199"/>
                  <a:pt x="371" y="199"/>
                </a:cubicBezTo>
                <a:cubicBezTo>
                  <a:pt x="389" y="199"/>
                  <a:pt x="408" y="190"/>
                  <a:pt x="416" y="172"/>
                </a:cubicBezTo>
                <a:cubicBezTo>
                  <a:pt x="416" y="162"/>
                  <a:pt x="434" y="153"/>
                  <a:pt x="444" y="153"/>
                </a:cubicBezTo>
                <a:close/>
              </a:path>
            </a:pathLst>
          </a:custGeom>
          <a:solidFill>
            <a:srgbClr val="131414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1" name="Freeform 254">
            <a:extLst>
              <a:ext uri="{FF2B5EF4-FFF2-40B4-BE49-F238E27FC236}">
                <a16:creationId xmlns:a16="http://schemas.microsoft.com/office/drawing/2014/main" id="{74965175-3301-DF4B-B5CA-7EF96B3681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0792" y="2518236"/>
            <a:ext cx="78130" cy="17858"/>
          </a:xfrm>
          <a:custGeom>
            <a:avLst/>
            <a:gdLst>
              <a:gd name="T0" fmla="*/ 154 w 155"/>
              <a:gd name="T1" fmla="*/ 36 h 37"/>
              <a:gd name="T2" fmla="*/ 0 w 155"/>
              <a:gd name="T3" fmla="*/ 36 h 37"/>
              <a:gd name="T4" fmla="*/ 0 w 155"/>
              <a:gd name="T5" fmla="*/ 0 h 37"/>
              <a:gd name="T6" fmla="*/ 154 w 155"/>
              <a:gd name="T7" fmla="*/ 0 h 37"/>
              <a:gd name="T8" fmla="*/ 154 w 155"/>
              <a:gd name="T9" fmla="*/ 36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5" h="37">
                <a:moveTo>
                  <a:pt x="154" y="36"/>
                </a:moveTo>
                <a:lnTo>
                  <a:pt x="0" y="36"/>
                </a:lnTo>
                <a:lnTo>
                  <a:pt x="0" y="0"/>
                </a:lnTo>
                <a:lnTo>
                  <a:pt x="154" y="0"/>
                </a:lnTo>
                <a:lnTo>
                  <a:pt x="154" y="36"/>
                </a:lnTo>
              </a:path>
            </a:pathLst>
          </a:custGeom>
          <a:solidFill>
            <a:srgbClr val="131414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2" name="Freeform 255">
            <a:extLst>
              <a:ext uri="{FF2B5EF4-FFF2-40B4-BE49-F238E27FC236}">
                <a16:creationId xmlns:a16="http://schemas.microsoft.com/office/drawing/2014/main" id="{8240F7E2-EAD0-B040-BDF3-3DCCA7DCA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9720" y="2469126"/>
            <a:ext cx="78130" cy="147330"/>
          </a:xfrm>
          <a:custGeom>
            <a:avLst/>
            <a:gdLst>
              <a:gd name="T0" fmla="*/ 63 w 154"/>
              <a:gd name="T1" fmla="*/ 0 h 290"/>
              <a:gd name="T2" fmla="*/ 63 w 154"/>
              <a:gd name="T3" fmla="*/ 0 h 290"/>
              <a:gd name="T4" fmla="*/ 0 w 154"/>
              <a:gd name="T5" fmla="*/ 0 h 290"/>
              <a:gd name="T6" fmla="*/ 0 w 154"/>
              <a:gd name="T7" fmla="*/ 27 h 290"/>
              <a:gd name="T8" fmla="*/ 45 w 154"/>
              <a:gd name="T9" fmla="*/ 27 h 290"/>
              <a:gd name="T10" fmla="*/ 63 w 154"/>
              <a:gd name="T11" fmla="*/ 36 h 290"/>
              <a:gd name="T12" fmla="*/ 117 w 154"/>
              <a:gd name="T13" fmla="*/ 109 h 290"/>
              <a:gd name="T14" fmla="*/ 117 w 154"/>
              <a:gd name="T15" fmla="*/ 253 h 290"/>
              <a:gd name="T16" fmla="*/ 27 w 154"/>
              <a:gd name="T17" fmla="*/ 253 h 290"/>
              <a:gd name="T18" fmla="*/ 27 w 154"/>
              <a:gd name="T19" fmla="*/ 271 h 290"/>
              <a:gd name="T20" fmla="*/ 18 w 154"/>
              <a:gd name="T21" fmla="*/ 289 h 290"/>
              <a:gd name="T22" fmla="*/ 117 w 154"/>
              <a:gd name="T23" fmla="*/ 289 h 290"/>
              <a:gd name="T24" fmla="*/ 153 w 154"/>
              <a:gd name="T25" fmla="*/ 253 h 290"/>
              <a:gd name="T26" fmla="*/ 153 w 154"/>
              <a:gd name="T27" fmla="*/ 100 h 290"/>
              <a:gd name="T28" fmla="*/ 153 w 154"/>
              <a:gd name="T29" fmla="*/ 90 h 290"/>
              <a:gd name="T30" fmla="*/ 81 w 154"/>
              <a:gd name="T31" fmla="*/ 0 h 290"/>
              <a:gd name="T32" fmla="*/ 63 w 154"/>
              <a:gd name="T33" fmla="*/ 0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54" h="290">
                <a:moveTo>
                  <a:pt x="63" y="0"/>
                </a:moveTo>
                <a:lnTo>
                  <a:pt x="63" y="0"/>
                </a:lnTo>
                <a:cubicBezTo>
                  <a:pt x="0" y="0"/>
                  <a:pt x="0" y="0"/>
                  <a:pt x="0" y="0"/>
                </a:cubicBezTo>
                <a:cubicBezTo>
                  <a:pt x="0" y="27"/>
                  <a:pt x="0" y="27"/>
                  <a:pt x="0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54" y="27"/>
                  <a:pt x="54" y="36"/>
                  <a:pt x="63" y="36"/>
                </a:cubicBezTo>
                <a:cubicBezTo>
                  <a:pt x="117" y="109"/>
                  <a:pt x="117" y="109"/>
                  <a:pt x="117" y="109"/>
                </a:cubicBezTo>
                <a:cubicBezTo>
                  <a:pt x="117" y="253"/>
                  <a:pt x="117" y="253"/>
                  <a:pt x="117" y="253"/>
                </a:cubicBezTo>
                <a:cubicBezTo>
                  <a:pt x="27" y="253"/>
                  <a:pt x="27" y="253"/>
                  <a:pt x="27" y="253"/>
                </a:cubicBezTo>
                <a:cubicBezTo>
                  <a:pt x="27" y="253"/>
                  <a:pt x="27" y="262"/>
                  <a:pt x="27" y="271"/>
                </a:cubicBezTo>
                <a:cubicBezTo>
                  <a:pt x="27" y="271"/>
                  <a:pt x="27" y="280"/>
                  <a:pt x="18" y="289"/>
                </a:cubicBezTo>
                <a:cubicBezTo>
                  <a:pt x="117" y="289"/>
                  <a:pt x="117" y="289"/>
                  <a:pt x="117" y="289"/>
                </a:cubicBezTo>
                <a:cubicBezTo>
                  <a:pt x="135" y="289"/>
                  <a:pt x="153" y="271"/>
                  <a:pt x="153" y="253"/>
                </a:cubicBezTo>
                <a:cubicBezTo>
                  <a:pt x="153" y="100"/>
                  <a:pt x="153" y="100"/>
                  <a:pt x="153" y="100"/>
                </a:cubicBezTo>
                <a:cubicBezTo>
                  <a:pt x="153" y="90"/>
                  <a:pt x="153" y="90"/>
                  <a:pt x="153" y="90"/>
                </a:cubicBezTo>
                <a:cubicBezTo>
                  <a:pt x="81" y="0"/>
                  <a:pt x="81" y="0"/>
                  <a:pt x="81" y="0"/>
                </a:cubicBezTo>
                <a:cubicBezTo>
                  <a:pt x="72" y="0"/>
                  <a:pt x="72" y="0"/>
                  <a:pt x="63" y="0"/>
                </a:cubicBezTo>
              </a:path>
            </a:pathLst>
          </a:custGeom>
          <a:solidFill>
            <a:srgbClr val="131414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3" name="Freeform 256">
            <a:extLst>
              <a:ext uri="{FF2B5EF4-FFF2-40B4-BE49-F238E27FC236}">
                <a16:creationId xmlns:a16="http://schemas.microsoft.com/office/drawing/2014/main" id="{AED03ED5-0222-5C40-B2E5-391D3A095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1412" y="2591902"/>
            <a:ext cx="91522" cy="26787"/>
          </a:xfrm>
          <a:custGeom>
            <a:avLst/>
            <a:gdLst>
              <a:gd name="T0" fmla="*/ 172 w 182"/>
              <a:gd name="T1" fmla="*/ 0 h 55"/>
              <a:gd name="T2" fmla="*/ 172 w 182"/>
              <a:gd name="T3" fmla="*/ 0 h 55"/>
              <a:gd name="T4" fmla="*/ 0 w 182"/>
              <a:gd name="T5" fmla="*/ 0 h 55"/>
              <a:gd name="T6" fmla="*/ 10 w 182"/>
              <a:gd name="T7" fmla="*/ 27 h 55"/>
              <a:gd name="T8" fmla="*/ 0 w 182"/>
              <a:gd name="T9" fmla="*/ 54 h 55"/>
              <a:gd name="T10" fmla="*/ 181 w 182"/>
              <a:gd name="T11" fmla="*/ 54 h 55"/>
              <a:gd name="T12" fmla="*/ 172 w 182"/>
              <a:gd name="T13" fmla="*/ 27 h 55"/>
              <a:gd name="T14" fmla="*/ 172 w 182"/>
              <a:gd name="T15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2" h="55">
                <a:moveTo>
                  <a:pt x="172" y="0"/>
                </a:moveTo>
                <a:lnTo>
                  <a:pt x="172" y="0"/>
                </a:lnTo>
                <a:cubicBezTo>
                  <a:pt x="0" y="0"/>
                  <a:pt x="0" y="0"/>
                  <a:pt x="0" y="0"/>
                </a:cubicBezTo>
                <a:cubicBezTo>
                  <a:pt x="0" y="9"/>
                  <a:pt x="10" y="18"/>
                  <a:pt x="10" y="27"/>
                </a:cubicBezTo>
                <a:cubicBezTo>
                  <a:pt x="10" y="36"/>
                  <a:pt x="0" y="45"/>
                  <a:pt x="0" y="54"/>
                </a:cubicBezTo>
                <a:cubicBezTo>
                  <a:pt x="181" y="54"/>
                  <a:pt x="181" y="54"/>
                  <a:pt x="181" y="54"/>
                </a:cubicBezTo>
                <a:cubicBezTo>
                  <a:pt x="172" y="45"/>
                  <a:pt x="172" y="36"/>
                  <a:pt x="172" y="27"/>
                </a:cubicBezTo>
                <a:cubicBezTo>
                  <a:pt x="172" y="18"/>
                  <a:pt x="172" y="9"/>
                  <a:pt x="172" y="0"/>
                </a:cubicBezTo>
              </a:path>
            </a:pathLst>
          </a:custGeom>
          <a:solidFill>
            <a:srgbClr val="131414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4" name="Freeform 257">
            <a:extLst>
              <a:ext uri="{FF2B5EF4-FFF2-40B4-BE49-F238E27FC236}">
                <a16:creationId xmlns:a16="http://schemas.microsoft.com/office/drawing/2014/main" id="{EBCFCC8F-4B93-DF47-80AE-FA859C09C6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7566" y="2422250"/>
            <a:ext cx="234388" cy="165188"/>
          </a:xfrm>
          <a:custGeom>
            <a:avLst/>
            <a:gdLst>
              <a:gd name="T0" fmla="*/ 442 w 462"/>
              <a:gd name="T1" fmla="*/ 307 h 326"/>
              <a:gd name="T2" fmla="*/ 442 w 462"/>
              <a:gd name="T3" fmla="*/ 307 h 326"/>
              <a:gd name="T4" fmla="*/ 461 w 462"/>
              <a:gd name="T5" fmla="*/ 316 h 326"/>
              <a:gd name="T6" fmla="*/ 461 w 462"/>
              <a:gd name="T7" fmla="*/ 117 h 326"/>
              <a:gd name="T8" fmla="*/ 461 w 462"/>
              <a:gd name="T9" fmla="*/ 90 h 326"/>
              <a:gd name="T10" fmla="*/ 461 w 462"/>
              <a:gd name="T11" fmla="*/ 36 h 326"/>
              <a:gd name="T12" fmla="*/ 416 w 462"/>
              <a:gd name="T13" fmla="*/ 0 h 326"/>
              <a:gd name="T14" fmla="*/ 27 w 462"/>
              <a:gd name="T15" fmla="*/ 0 h 326"/>
              <a:gd name="T16" fmla="*/ 0 w 462"/>
              <a:gd name="T17" fmla="*/ 18 h 326"/>
              <a:gd name="T18" fmla="*/ 27 w 462"/>
              <a:gd name="T19" fmla="*/ 45 h 326"/>
              <a:gd name="T20" fmla="*/ 416 w 462"/>
              <a:gd name="T21" fmla="*/ 45 h 326"/>
              <a:gd name="T22" fmla="*/ 416 w 462"/>
              <a:gd name="T23" fmla="*/ 325 h 326"/>
              <a:gd name="T24" fmla="*/ 442 w 462"/>
              <a:gd name="T25" fmla="*/ 307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62" h="326">
                <a:moveTo>
                  <a:pt x="442" y="307"/>
                </a:moveTo>
                <a:lnTo>
                  <a:pt x="442" y="307"/>
                </a:lnTo>
                <a:cubicBezTo>
                  <a:pt x="452" y="307"/>
                  <a:pt x="452" y="316"/>
                  <a:pt x="461" y="316"/>
                </a:cubicBezTo>
                <a:cubicBezTo>
                  <a:pt x="461" y="117"/>
                  <a:pt x="461" y="117"/>
                  <a:pt x="461" y="117"/>
                </a:cubicBezTo>
                <a:cubicBezTo>
                  <a:pt x="461" y="90"/>
                  <a:pt x="461" y="90"/>
                  <a:pt x="461" y="90"/>
                </a:cubicBezTo>
                <a:cubicBezTo>
                  <a:pt x="461" y="36"/>
                  <a:pt x="461" y="36"/>
                  <a:pt x="461" y="36"/>
                </a:cubicBezTo>
                <a:cubicBezTo>
                  <a:pt x="461" y="18"/>
                  <a:pt x="442" y="0"/>
                  <a:pt x="416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18" y="0"/>
                  <a:pt x="0" y="9"/>
                  <a:pt x="0" y="18"/>
                </a:cubicBezTo>
                <a:cubicBezTo>
                  <a:pt x="0" y="36"/>
                  <a:pt x="18" y="45"/>
                  <a:pt x="27" y="45"/>
                </a:cubicBezTo>
                <a:cubicBezTo>
                  <a:pt x="416" y="45"/>
                  <a:pt x="416" y="45"/>
                  <a:pt x="416" y="45"/>
                </a:cubicBezTo>
                <a:cubicBezTo>
                  <a:pt x="416" y="325"/>
                  <a:pt x="416" y="325"/>
                  <a:pt x="416" y="325"/>
                </a:cubicBezTo>
                <a:cubicBezTo>
                  <a:pt x="424" y="316"/>
                  <a:pt x="433" y="307"/>
                  <a:pt x="442" y="307"/>
                </a:cubicBezTo>
              </a:path>
            </a:pathLst>
          </a:custGeom>
          <a:solidFill>
            <a:srgbClr val="131414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5" name="Freeform 258">
            <a:extLst>
              <a:ext uri="{FF2B5EF4-FFF2-40B4-BE49-F238E27FC236}">
                <a16:creationId xmlns:a16="http://schemas.microsoft.com/office/drawing/2014/main" id="{F3327E74-C8F1-AD4B-B6AA-D88C0340F9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4352" y="2509307"/>
            <a:ext cx="46878" cy="109382"/>
          </a:xfrm>
          <a:custGeom>
            <a:avLst/>
            <a:gdLst>
              <a:gd name="T0" fmla="*/ 90 w 91"/>
              <a:gd name="T1" fmla="*/ 163 h 218"/>
              <a:gd name="T2" fmla="*/ 90 w 91"/>
              <a:gd name="T3" fmla="*/ 163 h 218"/>
              <a:gd name="T4" fmla="*/ 45 w 91"/>
              <a:gd name="T5" fmla="*/ 163 h 218"/>
              <a:gd name="T6" fmla="*/ 45 w 91"/>
              <a:gd name="T7" fmla="*/ 0 h 218"/>
              <a:gd name="T8" fmla="*/ 0 w 91"/>
              <a:gd name="T9" fmla="*/ 0 h 218"/>
              <a:gd name="T10" fmla="*/ 0 w 91"/>
              <a:gd name="T11" fmla="*/ 172 h 218"/>
              <a:gd name="T12" fmla="*/ 9 w 91"/>
              <a:gd name="T13" fmla="*/ 199 h 218"/>
              <a:gd name="T14" fmla="*/ 45 w 91"/>
              <a:gd name="T15" fmla="*/ 217 h 218"/>
              <a:gd name="T16" fmla="*/ 45 w 91"/>
              <a:gd name="T17" fmla="*/ 217 h 218"/>
              <a:gd name="T18" fmla="*/ 90 w 91"/>
              <a:gd name="T19" fmla="*/ 217 h 218"/>
              <a:gd name="T20" fmla="*/ 81 w 91"/>
              <a:gd name="T21" fmla="*/ 190 h 218"/>
              <a:gd name="T22" fmla="*/ 90 w 91"/>
              <a:gd name="T23" fmla="*/ 163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1" h="218">
                <a:moveTo>
                  <a:pt x="90" y="163"/>
                </a:moveTo>
                <a:lnTo>
                  <a:pt x="90" y="163"/>
                </a:lnTo>
                <a:cubicBezTo>
                  <a:pt x="45" y="163"/>
                  <a:pt x="45" y="163"/>
                  <a:pt x="45" y="163"/>
                </a:cubicBezTo>
                <a:cubicBezTo>
                  <a:pt x="45" y="0"/>
                  <a:pt x="45" y="0"/>
                  <a:pt x="4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72"/>
                  <a:pt x="0" y="172"/>
                  <a:pt x="0" y="172"/>
                </a:cubicBezTo>
                <a:cubicBezTo>
                  <a:pt x="0" y="181"/>
                  <a:pt x="0" y="190"/>
                  <a:pt x="9" y="199"/>
                </a:cubicBezTo>
                <a:cubicBezTo>
                  <a:pt x="18" y="208"/>
                  <a:pt x="27" y="217"/>
                  <a:pt x="45" y="217"/>
                </a:cubicBezTo>
                <a:lnTo>
                  <a:pt x="45" y="217"/>
                </a:lnTo>
                <a:cubicBezTo>
                  <a:pt x="90" y="217"/>
                  <a:pt x="90" y="217"/>
                  <a:pt x="90" y="217"/>
                </a:cubicBezTo>
                <a:cubicBezTo>
                  <a:pt x="90" y="208"/>
                  <a:pt x="81" y="199"/>
                  <a:pt x="81" y="190"/>
                </a:cubicBezTo>
                <a:cubicBezTo>
                  <a:pt x="81" y="181"/>
                  <a:pt x="81" y="172"/>
                  <a:pt x="90" y="163"/>
                </a:cubicBezTo>
              </a:path>
            </a:pathLst>
          </a:custGeom>
          <a:solidFill>
            <a:srgbClr val="131414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6" name="Freeform 259">
            <a:extLst>
              <a:ext uri="{FF2B5EF4-FFF2-40B4-BE49-F238E27FC236}">
                <a16:creationId xmlns:a16="http://schemas.microsoft.com/office/drawing/2014/main" id="{D6E2F08A-ADF5-7943-B227-C183EE13C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9540" y="2569578"/>
            <a:ext cx="64736" cy="69200"/>
          </a:xfrm>
          <a:custGeom>
            <a:avLst/>
            <a:gdLst>
              <a:gd name="T0" fmla="*/ 63 w 128"/>
              <a:gd name="T1" fmla="*/ 136 h 137"/>
              <a:gd name="T2" fmla="*/ 63 w 128"/>
              <a:gd name="T3" fmla="*/ 136 h 137"/>
              <a:gd name="T4" fmla="*/ 0 w 128"/>
              <a:gd name="T5" fmla="*/ 72 h 137"/>
              <a:gd name="T6" fmla="*/ 63 w 128"/>
              <a:gd name="T7" fmla="*/ 0 h 137"/>
              <a:gd name="T8" fmla="*/ 127 w 128"/>
              <a:gd name="T9" fmla="*/ 72 h 137"/>
              <a:gd name="T10" fmla="*/ 63 w 128"/>
              <a:gd name="T11" fmla="*/ 136 h 137"/>
              <a:gd name="T12" fmla="*/ 63 w 128"/>
              <a:gd name="T13" fmla="*/ 36 h 137"/>
              <a:gd name="T14" fmla="*/ 63 w 128"/>
              <a:gd name="T15" fmla="*/ 36 h 137"/>
              <a:gd name="T16" fmla="*/ 37 w 128"/>
              <a:gd name="T17" fmla="*/ 72 h 137"/>
              <a:gd name="T18" fmla="*/ 63 w 128"/>
              <a:gd name="T19" fmla="*/ 99 h 137"/>
              <a:gd name="T20" fmla="*/ 91 w 128"/>
              <a:gd name="T21" fmla="*/ 72 h 137"/>
              <a:gd name="T22" fmla="*/ 63 w 128"/>
              <a:gd name="T23" fmla="*/ 36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8" h="137">
                <a:moveTo>
                  <a:pt x="63" y="136"/>
                </a:moveTo>
                <a:lnTo>
                  <a:pt x="63" y="136"/>
                </a:lnTo>
                <a:cubicBezTo>
                  <a:pt x="27" y="136"/>
                  <a:pt x="0" y="99"/>
                  <a:pt x="0" y="72"/>
                </a:cubicBezTo>
                <a:cubicBezTo>
                  <a:pt x="0" y="36"/>
                  <a:pt x="27" y="0"/>
                  <a:pt x="63" y="0"/>
                </a:cubicBezTo>
                <a:cubicBezTo>
                  <a:pt x="100" y="0"/>
                  <a:pt x="127" y="36"/>
                  <a:pt x="127" y="72"/>
                </a:cubicBezTo>
                <a:cubicBezTo>
                  <a:pt x="127" y="99"/>
                  <a:pt x="100" y="136"/>
                  <a:pt x="63" y="136"/>
                </a:cubicBezTo>
                <a:close/>
                <a:moveTo>
                  <a:pt x="63" y="36"/>
                </a:moveTo>
                <a:lnTo>
                  <a:pt x="63" y="36"/>
                </a:lnTo>
                <a:cubicBezTo>
                  <a:pt x="45" y="36"/>
                  <a:pt x="37" y="54"/>
                  <a:pt x="37" y="72"/>
                </a:cubicBezTo>
                <a:cubicBezTo>
                  <a:pt x="37" y="81"/>
                  <a:pt x="45" y="99"/>
                  <a:pt x="63" y="99"/>
                </a:cubicBezTo>
                <a:cubicBezTo>
                  <a:pt x="82" y="99"/>
                  <a:pt x="91" y="81"/>
                  <a:pt x="91" y="72"/>
                </a:cubicBezTo>
                <a:cubicBezTo>
                  <a:pt x="91" y="54"/>
                  <a:pt x="82" y="36"/>
                  <a:pt x="63" y="36"/>
                </a:cubicBezTo>
                <a:close/>
              </a:path>
            </a:pathLst>
          </a:custGeom>
          <a:solidFill>
            <a:srgbClr val="131414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7" name="Freeform 260">
            <a:extLst>
              <a:ext uri="{FF2B5EF4-FFF2-40B4-BE49-F238E27FC236}">
                <a16:creationId xmlns:a16="http://schemas.microsoft.com/office/drawing/2014/main" id="{50488D74-A1A1-A346-AFBD-91BF9C065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5604" y="2569578"/>
            <a:ext cx="69201" cy="69200"/>
          </a:xfrm>
          <a:custGeom>
            <a:avLst/>
            <a:gdLst>
              <a:gd name="T0" fmla="*/ 63 w 137"/>
              <a:gd name="T1" fmla="*/ 136 h 137"/>
              <a:gd name="T2" fmla="*/ 63 w 137"/>
              <a:gd name="T3" fmla="*/ 136 h 137"/>
              <a:gd name="T4" fmla="*/ 0 w 137"/>
              <a:gd name="T5" fmla="*/ 72 h 137"/>
              <a:gd name="T6" fmla="*/ 63 w 137"/>
              <a:gd name="T7" fmla="*/ 0 h 137"/>
              <a:gd name="T8" fmla="*/ 136 w 137"/>
              <a:gd name="T9" fmla="*/ 72 h 137"/>
              <a:gd name="T10" fmla="*/ 63 w 137"/>
              <a:gd name="T11" fmla="*/ 136 h 137"/>
              <a:gd name="T12" fmla="*/ 63 w 137"/>
              <a:gd name="T13" fmla="*/ 36 h 137"/>
              <a:gd name="T14" fmla="*/ 63 w 137"/>
              <a:gd name="T15" fmla="*/ 36 h 137"/>
              <a:gd name="T16" fmla="*/ 36 w 137"/>
              <a:gd name="T17" fmla="*/ 72 h 137"/>
              <a:gd name="T18" fmla="*/ 63 w 137"/>
              <a:gd name="T19" fmla="*/ 99 h 137"/>
              <a:gd name="T20" fmla="*/ 99 w 137"/>
              <a:gd name="T21" fmla="*/ 72 h 137"/>
              <a:gd name="T22" fmla="*/ 63 w 137"/>
              <a:gd name="T23" fmla="*/ 36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37" h="137">
                <a:moveTo>
                  <a:pt x="63" y="136"/>
                </a:moveTo>
                <a:lnTo>
                  <a:pt x="63" y="136"/>
                </a:lnTo>
                <a:cubicBezTo>
                  <a:pt x="27" y="136"/>
                  <a:pt x="0" y="99"/>
                  <a:pt x="0" y="72"/>
                </a:cubicBezTo>
                <a:cubicBezTo>
                  <a:pt x="0" y="36"/>
                  <a:pt x="27" y="0"/>
                  <a:pt x="63" y="0"/>
                </a:cubicBezTo>
                <a:cubicBezTo>
                  <a:pt x="99" y="0"/>
                  <a:pt x="136" y="36"/>
                  <a:pt x="136" y="72"/>
                </a:cubicBezTo>
                <a:cubicBezTo>
                  <a:pt x="136" y="99"/>
                  <a:pt x="99" y="136"/>
                  <a:pt x="63" y="136"/>
                </a:cubicBezTo>
                <a:close/>
                <a:moveTo>
                  <a:pt x="63" y="36"/>
                </a:moveTo>
                <a:lnTo>
                  <a:pt x="63" y="36"/>
                </a:lnTo>
                <a:cubicBezTo>
                  <a:pt x="54" y="36"/>
                  <a:pt x="36" y="54"/>
                  <a:pt x="36" y="72"/>
                </a:cubicBezTo>
                <a:cubicBezTo>
                  <a:pt x="36" y="81"/>
                  <a:pt x="54" y="99"/>
                  <a:pt x="63" y="99"/>
                </a:cubicBezTo>
                <a:cubicBezTo>
                  <a:pt x="82" y="99"/>
                  <a:pt x="99" y="81"/>
                  <a:pt x="99" y="72"/>
                </a:cubicBezTo>
                <a:cubicBezTo>
                  <a:pt x="99" y="54"/>
                  <a:pt x="82" y="36"/>
                  <a:pt x="63" y="36"/>
                </a:cubicBezTo>
                <a:close/>
              </a:path>
            </a:pathLst>
          </a:custGeom>
          <a:solidFill>
            <a:srgbClr val="131414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8" name="Freeform 261">
            <a:extLst>
              <a:ext uri="{FF2B5EF4-FFF2-40B4-BE49-F238E27FC236}">
                <a16:creationId xmlns:a16="http://schemas.microsoft.com/office/drawing/2014/main" id="{A29DB99C-1097-8F42-97F0-2AEA077B3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6494" y="2464662"/>
            <a:ext cx="95988" cy="22322"/>
          </a:xfrm>
          <a:custGeom>
            <a:avLst/>
            <a:gdLst>
              <a:gd name="T0" fmla="*/ 162 w 191"/>
              <a:gd name="T1" fmla="*/ 45 h 46"/>
              <a:gd name="T2" fmla="*/ 162 w 191"/>
              <a:gd name="T3" fmla="*/ 45 h 46"/>
              <a:gd name="T4" fmla="*/ 18 w 191"/>
              <a:gd name="T5" fmla="*/ 45 h 46"/>
              <a:gd name="T6" fmla="*/ 0 w 191"/>
              <a:gd name="T7" fmla="*/ 18 h 46"/>
              <a:gd name="T8" fmla="*/ 0 w 191"/>
              <a:gd name="T9" fmla="*/ 18 h 46"/>
              <a:gd name="T10" fmla="*/ 18 w 191"/>
              <a:gd name="T11" fmla="*/ 0 h 46"/>
              <a:gd name="T12" fmla="*/ 162 w 191"/>
              <a:gd name="T13" fmla="*/ 0 h 46"/>
              <a:gd name="T14" fmla="*/ 190 w 191"/>
              <a:gd name="T15" fmla="*/ 18 h 46"/>
              <a:gd name="T16" fmla="*/ 190 w 191"/>
              <a:gd name="T17" fmla="*/ 18 h 46"/>
              <a:gd name="T18" fmla="*/ 162 w 191"/>
              <a:gd name="T19" fmla="*/ 45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1" h="46">
                <a:moveTo>
                  <a:pt x="162" y="45"/>
                </a:moveTo>
                <a:lnTo>
                  <a:pt x="162" y="45"/>
                </a:lnTo>
                <a:cubicBezTo>
                  <a:pt x="18" y="45"/>
                  <a:pt x="18" y="45"/>
                  <a:pt x="18" y="45"/>
                </a:cubicBezTo>
                <a:cubicBezTo>
                  <a:pt x="9" y="45"/>
                  <a:pt x="0" y="36"/>
                  <a:pt x="0" y="18"/>
                </a:cubicBezTo>
                <a:lnTo>
                  <a:pt x="0" y="18"/>
                </a:lnTo>
                <a:cubicBezTo>
                  <a:pt x="0" y="9"/>
                  <a:pt x="9" y="0"/>
                  <a:pt x="18" y="0"/>
                </a:cubicBezTo>
                <a:cubicBezTo>
                  <a:pt x="162" y="0"/>
                  <a:pt x="162" y="0"/>
                  <a:pt x="162" y="0"/>
                </a:cubicBezTo>
                <a:cubicBezTo>
                  <a:pt x="181" y="0"/>
                  <a:pt x="190" y="9"/>
                  <a:pt x="190" y="18"/>
                </a:cubicBezTo>
                <a:lnTo>
                  <a:pt x="190" y="18"/>
                </a:lnTo>
                <a:cubicBezTo>
                  <a:pt x="190" y="36"/>
                  <a:pt x="181" y="45"/>
                  <a:pt x="162" y="45"/>
                </a:cubicBezTo>
              </a:path>
            </a:pathLst>
          </a:custGeom>
          <a:solidFill>
            <a:srgbClr val="131414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9" name="Freeform 262">
            <a:extLst>
              <a:ext uri="{FF2B5EF4-FFF2-40B4-BE49-F238E27FC236}">
                <a16:creationId xmlns:a16="http://schemas.microsoft.com/office/drawing/2014/main" id="{2605D6EC-F2AF-4E48-8699-952FFB215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9888" y="2500378"/>
            <a:ext cx="51343" cy="17858"/>
          </a:xfrm>
          <a:custGeom>
            <a:avLst/>
            <a:gdLst>
              <a:gd name="T0" fmla="*/ 81 w 100"/>
              <a:gd name="T1" fmla="*/ 36 h 37"/>
              <a:gd name="T2" fmla="*/ 81 w 100"/>
              <a:gd name="T3" fmla="*/ 36 h 37"/>
              <a:gd name="T4" fmla="*/ 18 w 100"/>
              <a:gd name="T5" fmla="*/ 36 h 37"/>
              <a:gd name="T6" fmla="*/ 0 w 100"/>
              <a:gd name="T7" fmla="*/ 17 h 37"/>
              <a:gd name="T8" fmla="*/ 0 w 100"/>
              <a:gd name="T9" fmla="*/ 17 h 37"/>
              <a:gd name="T10" fmla="*/ 18 w 100"/>
              <a:gd name="T11" fmla="*/ 0 h 37"/>
              <a:gd name="T12" fmla="*/ 81 w 100"/>
              <a:gd name="T13" fmla="*/ 0 h 37"/>
              <a:gd name="T14" fmla="*/ 99 w 100"/>
              <a:gd name="T15" fmla="*/ 17 h 37"/>
              <a:gd name="T16" fmla="*/ 99 w 100"/>
              <a:gd name="T17" fmla="*/ 17 h 37"/>
              <a:gd name="T18" fmla="*/ 81 w 100"/>
              <a:gd name="T19" fmla="*/ 36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0" h="37">
                <a:moveTo>
                  <a:pt x="81" y="36"/>
                </a:moveTo>
                <a:lnTo>
                  <a:pt x="81" y="36"/>
                </a:lnTo>
                <a:cubicBezTo>
                  <a:pt x="18" y="36"/>
                  <a:pt x="18" y="36"/>
                  <a:pt x="18" y="36"/>
                </a:cubicBezTo>
                <a:cubicBezTo>
                  <a:pt x="9" y="36"/>
                  <a:pt x="0" y="26"/>
                  <a:pt x="0" y="17"/>
                </a:cubicBezTo>
                <a:lnTo>
                  <a:pt x="0" y="17"/>
                </a:lnTo>
                <a:cubicBezTo>
                  <a:pt x="0" y="8"/>
                  <a:pt x="9" y="0"/>
                  <a:pt x="18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0" y="0"/>
                  <a:pt x="99" y="8"/>
                  <a:pt x="99" y="17"/>
                </a:cubicBezTo>
                <a:lnTo>
                  <a:pt x="99" y="17"/>
                </a:lnTo>
                <a:cubicBezTo>
                  <a:pt x="99" y="26"/>
                  <a:pt x="90" y="36"/>
                  <a:pt x="81" y="36"/>
                </a:cubicBezTo>
              </a:path>
            </a:pathLst>
          </a:custGeom>
          <a:solidFill>
            <a:srgbClr val="131414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50" name="Freeform 263">
            <a:extLst>
              <a:ext uri="{FF2B5EF4-FFF2-40B4-BE49-F238E27FC236}">
                <a16:creationId xmlns:a16="http://schemas.microsoft.com/office/drawing/2014/main" id="{D0CF661C-A22A-4441-A9AD-5E9F0579F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8018" y="5469288"/>
            <a:ext cx="200904" cy="22322"/>
          </a:xfrm>
          <a:custGeom>
            <a:avLst/>
            <a:gdLst>
              <a:gd name="T0" fmla="*/ 397 w 398"/>
              <a:gd name="T1" fmla="*/ 45 h 46"/>
              <a:gd name="T2" fmla="*/ 0 w 398"/>
              <a:gd name="T3" fmla="*/ 45 h 46"/>
              <a:gd name="T4" fmla="*/ 0 w 398"/>
              <a:gd name="T5" fmla="*/ 0 h 46"/>
              <a:gd name="T6" fmla="*/ 397 w 398"/>
              <a:gd name="T7" fmla="*/ 0 h 46"/>
              <a:gd name="T8" fmla="*/ 397 w 398"/>
              <a:gd name="T9" fmla="*/ 45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8" h="46">
                <a:moveTo>
                  <a:pt x="397" y="45"/>
                </a:moveTo>
                <a:lnTo>
                  <a:pt x="0" y="45"/>
                </a:lnTo>
                <a:lnTo>
                  <a:pt x="0" y="0"/>
                </a:lnTo>
                <a:lnTo>
                  <a:pt x="397" y="0"/>
                </a:lnTo>
                <a:lnTo>
                  <a:pt x="397" y="45"/>
                </a:lnTo>
              </a:path>
            </a:pathLst>
          </a:custGeom>
          <a:solidFill>
            <a:srgbClr val="131414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51" name="Freeform 264">
            <a:extLst>
              <a:ext uri="{FF2B5EF4-FFF2-40B4-BE49-F238E27FC236}">
                <a16:creationId xmlns:a16="http://schemas.microsoft.com/office/drawing/2014/main" id="{225B5149-6386-EB43-8363-16C83ABF8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5604" y="5208114"/>
            <a:ext cx="283498" cy="283496"/>
          </a:xfrm>
          <a:custGeom>
            <a:avLst/>
            <a:gdLst>
              <a:gd name="T0" fmla="*/ 479 w 562"/>
              <a:gd name="T1" fmla="*/ 560 h 561"/>
              <a:gd name="T2" fmla="*/ 479 w 562"/>
              <a:gd name="T3" fmla="*/ 560 h 561"/>
              <a:gd name="T4" fmla="*/ 479 w 562"/>
              <a:gd name="T5" fmla="*/ 515 h 561"/>
              <a:gd name="T6" fmla="*/ 506 w 562"/>
              <a:gd name="T7" fmla="*/ 479 h 561"/>
              <a:gd name="T8" fmla="*/ 506 w 562"/>
              <a:gd name="T9" fmla="*/ 443 h 561"/>
              <a:gd name="T10" fmla="*/ 181 w 562"/>
              <a:gd name="T11" fmla="*/ 443 h 561"/>
              <a:gd name="T12" fmla="*/ 181 w 562"/>
              <a:gd name="T13" fmla="*/ 470 h 561"/>
              <a:gd name="T14" fmla="*/ 91 w 562"/>
              <a:gd name="T15" fmla="*/ 560 h 561"/>
              <a:gd name="T16" fmla="*/ 0 w 562"/>
              <a:gd name="T17" fmla="*/ 470 h 561"/>
              <a:gd name="T18" fmla="*/ 0 w 562"/>
              <a:gd name="T19" fmla="*/ 45 h 561"/>
              <a:gd name="T20" fmla="*/ 45 w 562"/>
              <a:gd name="T21" fmla="*/ 0 h 561"/>
              <a:gd name="T22" fmla="*/ 434 w 562"/>
              <a:gd name="T23" fmla="*/ 0 h 561"/>
              <a:gd name="T24" fmla="*/ 470 w 562"/>
              <a:gd name="T25" fmla="*/ 45 h 561"/>
              <a:gd name="T26" fmla="*/ 470 w 562"/>
              <a:gd name="T27" fmla="*/ 389 h 561"/>
              <a:gd name="T28" fmla="*/ 533 w 562"/>
              <a:gd name="T29" fmla="*/ 389 h 561"/>
              <a:gd name="T30" fmla="*/ 561 w 562"/>
              <a:gd name="T31" fmla="*/ 416 h 561"/>
              <a:gd name="T32" fmla="*/ 561 w 562"/>
              <a:gd name="T33" fmla="*/ 479 h 561"/>
              <a:gd name="T34" fmla="*/ 479 w 562"/>
              <a:gd name="T35" fmla="*/ 560 h 561"/>
              <a:gd name="T36" fmla="*/ 54 w 562"/>
              <a:gd name="T37" fmla="*/ 54 h 561"/>
              <a:gd name="T38" fmla="*/ 54 w 562"/>
              <a:gd name="T39" fmla="*/ 54 h 561"/>
              <a:gd name="T40" fmla="*/ 54 w 562"/>
              <a:gd name="T41" fmla="*/ 470 h 561"/>
              <a:gd name="T42" fmla="*/ 91 w 562"/>
              <a:gd name="T43" fmla="*/ 515 h 561"/>
              <a:gd name="T44" fmla="*/ 136 w 562"/>
              <a:gd name="T45" fmla="*/ 470 h 561"/>
              <a:gd name="T46" fmla="*/ 136 w 562"/>
              <a:gd name="T47" fmla="*/ 416 h 561"/>
              <a:gd name="T48" fmla="*/ 163 w 562"/>
              <a:gd name="T49" fmla="*/ 389 h 561"/>
              <a:gd name="T50" fmla="*/ 425 w 562"/>
              <a:gd name="T51" fmla="*/ 389 h 561"/>
              <a:gd name="T52" fmla="*/ 425 w 562"/>
              <a:gd name="T53" fmla="*/ 54 h 561"/>
              <a:gd name="T54" fmla="*/ 54 w 562"/>
              <a:gd name="T55" fmla="*/ 54 h 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62" h="561">
                <a:moveTo>
                  <a:pt x="479" y="560"/>
                </a:moveTo>
                <a:lnTo>
                  <a:pt x="479" y="560"/>
                </a:lnTo>
                <a:cubicBezTo>
                  <a:pt x="479" y="515"/>
                  <a:pt x="479" y="515"/>
                  <a:pt x="479" y="515"/>
                </a:cubicBezTo>
                <a:cubicBezTo>
                  <a:pt x="497" y="515"/>
                  <a:pt x="506" y="497"/>
                  <a:pt x="506" y="479"/>
                </a:cubicBezTo>
                <a:cubicBezTo>
                  <a:pt x="506" y="443"/>
                  <a:pt x="506" y="443"/>
                  <a:pt x="506" y="443"/>
                </a:cubicBezTo>
                <a:cubicBezTo>
                  <a:pt x="181" y="443"/>
                  <a:pt x="181" y="443"/>
                  <a:pt x="181" y="443"/>
                </a:cubicBezTo>
                <a:cubicBezTo>
                  <a:pt x="181" y="470"/>
                  <a:pt x="181" y="470"/>
                  <a:pt x="181" y="470"/>
                </a:cubicBezTo>
                <a:cubicBezTo>
                  <a:pt x="181" y="524"/>
                  <a:pt x="145" y="560"/>
                  <a:pt x="91" y="560"/>
                </a:cubicBezTo>
                <a:cubicBezTo>
                  <a:pt x="45" y="560"/>
                  <a:pt x="0" y="524"/>
                  <a:pt x="0" y="47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8"/>
                  <a:pt x="18" y="0"/>
                  <a:pt x="45" y="0"/>
                </a:cubicBezTo>
                <a:cubicBezTo>
                  <a:pt x="434" y="0"/>
                  <a:pt x="434" y="0"/>
                  <a:pt x="434" y="0"/>
                </a:cubicBezTo>
                <a:cubicBezTo>
                  <a:pt x="452" y="0"/>
                  <a:pt x="470" y="18"/>
                  <a:pt x="470" y="45"/>
                </a:cubicBezTo>
                <a:cubicBezTo>
                  <a:pt x="470" y="389"/>
                  <a:pt x="470" y="389"/>
                  <a:pt x="470" y="389"/>
                </a:cubicBezTo>
                <a:cubicBezTo>
                  <a:pt x="533" y="389"/>
                  <a:pt x="533" y="389"/>
                  <a:pt x="533" y="389"/>
                </a:cubicBezTo>
                <a:cubicBezTo>
                  <a:pt x="542" y="389"/>
                  <a:pt x="561" y="407"/>
                  <a:pt x="561" y="416"/>
                </a:cubicBezTo>
                <a:cubicBezTo>
                  <a:pt x="561" y="479"/>
                  <a:pt x="561" y="479"/>
                  <a:pt x="561" y="479"/>
                </a:cubicBezTo>
                <a:cubicBezTo>
                  <a:pt x="561" y="524"/>
                  <a:pt x="524" y="560"/>
                  <a:pt x="479" y="560"/>
                </a:cubicBezTo>
                <a:close/>
                <a:moveTo>
                  <a:pt x="54" y="54"/>
                </a:moveTo>
                <a:lnTo>
                  <a:pt x="54" y="54"/>
                </a:lnTo>
                <a:cubicBezTo>
                  <a:pt x="54" y="470"/>
                  <a:pt x="54" y="470"/>
                  <a:pt x="54" y="470"/>
                </a:cubicBezTo>
                <a:cubicBezTo>
                  <a:pt x="54" y="497"/>
                  <a:pt x="72" y="515"/>
                  <a:pt x="91" y="515"/>
                </a:cubicBezTo>
                <a:cubicBezTo>
                  <a:pt x="118" y="515"/>
                  <a:pt x="136" y="497"/>
                  <a:pt x="136" y="470"/>
                </a:cubicBezTo>
                <a:cubicBezTo>
                  <a:pt x="136" y="416"/>
                  <a:pt x="136" y="416"/>
                  <a:pt x="136" y="416"/>
                </a:cubicBezTo>
                <a:cubicBezTo>
                  <a:pt x="136" y="407"/>
                  <a:pt x="145" y="389"/>
                  <a:pt x="163" y="389"/>
                </a:cubicBezTo>
                <a:cubicBezTo>
                  <a:pt x="425" y="389"/>
                  <a:pt x="425" y="389"/>
                  <a:pt x="425" y="389"/>
                </a:cubicBezTo>
                <a:cubicBezTo>
                  <a:pt x="425" y="54"/>
                  <a:pt x="425" y="54"/>
                  <a:pt x="425" y="54"/>
                </a:cubicBezTo>
                <a:lnTo>
                  <a:pt x="54" y="54"/>
                </a:lnTo>
                <a:close/>
              </a:path>
            </a:pathLst>
          </a:custGeom>
          <a:solidFill>
            <a:srgbClr val="131414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52" name="Freeform 265">
            <a:extLst>
              <a:ext uri="{FF2B5EF4-FFF2-40B4-BE49-F238E27FC236}">
                <a16:creationId xmlns:a16="http://schemas.microsoft.com/office/drawing/2014/main" id="{6DAA8E19-7488-5449-9FDA-5B29D2545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5876" y="5277313"/>
            <a:ext cx="120542" cy="17858"/>
          </a:xfrm>
          <a:custGeom>
            <a:avLst/>
            <a:gdLst>
              <a:gd name="T0" fmla="*/ 217 w 236"/>
              <a:gd name="T1" fmla="*/ 36 h 37"/>
              <a:gd name="T2" fmla="*/ 217 w 236"/>
              <a:gd name="T3" fmla="*/ 36 h 37"/>
              <a:gd name="T4" fmla="*/ 18 w 236"/>
              <a:gd name="T5" fmla="*/ 36 h 37"/>
              <a:gd name="T6" fmla="*/ 0 w 236"/>
              <a:gd name="T7" fmla="*/ 18 h 37"/>
              <a:gd name="T8" fmla="*/ 0 w 236"/>
              <a:gd name="T9" fmla="*/ 18 h 37"/>
              <a:gd name="T10" fmla="*/ 18 w 236"/>
              <a:gd name="T11" fmla="*/ 0 h 37"/>
              <a:gd name="T12" fmla="*/ 217 w 236"/>
              <a:gd name="T13" fmla="*/ 0 h 37"/>
              <a:gd name="T14" fmla="*/ 235 w 236"/>
              <a:gd name="T15" fmla="*/ 18 h 37"/>
              <a:gd name="T16" fmla="*/ 235 w 236"/>
              <a:gd name="T17" fmla="*/ 18 h 37"/>
              <a:gd name="T18" fmla="*/ 217 w 236"/>
              <a:gd name="T19" fmla="*/ 36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6" h="37">
                <a:moveTo>
                  <a:pt x="217" y="36"/>
                </a:moveTo>
                <a:lnTo>
                  <a:pt x="217" y="36"/>
                </a:lnTo>
                <a:cubicBezTo>
                  <a:pt x="18" y="36"/>
                  <a:pt x="18" y="36"/>
                  <a:pt x="18" y="36"/>
                </a:cubicBezTo>
                <a:cubicBezTo>
                  <a:pt x="9" y="36"/>
                  <a:pt x="0" y="27"/>
                  <a:pt x="0" y="18"/>
                </a:cubicBezTo>
                <a:lnTo>
                  <a:pt x="0" y="18"/>
                </a:lnTo>
                <a:cubicBezTo>
                  <a:pt x="0" y="9"/>
                  <a:pt x="9" y="0"/>
                  <a:pt x="18" y="0"/>
                </a:cubicBezTo>
                <a:cubicBezTo>
                  <a:pt x="217" y="0"/>
                  <a:pt x="217" y="0"/>
                  <a:pt x="217" y="0"/>
                </a:cubicBezTo>
                <a:cubicBezTo>
                  <a:pt x="226" y="0"/>
                  <a:pt x="235" y="9"/>
                  <a:pt x="235" y="18"/>
                </a:cubicBezTo>
                <a:lnTo>
                  <a:pt x="235" y="18"/>
                </a:lnTo>
                <a:cubicBezTo>
                  <a:pt x="235" y="27"/>
                  <a:pt x="226" y="36"/>
                  <a:pt x="217" y="36"/>
                </a:cubicBezTo>
              </a:path>
            </a:pathLst>
          </a:custGeom>
          <a:solidFill>
            <a:srgbClr val="131414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53" name="Freeform 266">
            <a:extLst>
              <a:ext uri="{FF2B5EF4-FFF2-40B4-BE49-F238E27FC236}">
                <a16:creationId xmlns:a16="http://schemas.microsoft.com/office/drawing/2014/main" id="{0071D636-A8AB-E040-A3B0-4B1219044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5876" y="5319727"/>
            <a:ext cx="120542" cy="17858"/>
          </a:xfrm>
          <a:custGeom>
            <a:avLst/>
            <a:gdLst>
              <a:gd name="T0" fmla="*/ 217 w 236"/>
              <a:gd name="T1" fmla="*/ 36 h 37"/>
              <a:gd name="T2" fmla="*/ 217 w 236"/>
              <a:gd name="T3" fmla="*/ 36 h 37"/>
              <a:gd name="T4" fmla="*/ 18 w 236"/>
              <a:gd name="T5" fmla="*/ 36 h 37"/>
              <a:gd name="T6" fmla="*/ 0 w 236"/>
              <a:gd name="T7" fmla="*/ 18 h 37"/>
              <a:gd name="T8" fmla="*/ 0 w 236"/>
              <a:gd name="T9" fmla="*/ 18 h 37"/>
              <a:gd name="T10" fmla="*/ 18 w 236"/>
              <a:gd name="T11" fmla="*/ 0 h 37"/>
              <a:gd name="T12" fmla="*/ 217 w 236"/>
              <a:gd name="T13" fmla="*/ 0 h 37"/>
              <a:gd name="T14" fmla="*/ 235 w 236"/>
              <a:gd name="T15" fmla="*/ 18 h 37"/>
              <a:gd name="T16" fmla="*/ 235 w 236"/>
              <a:gd name="T17" fmla="*/ 18 h 37"/>
              <a:gd name="T18" fmla="*/ 217 w 236"/>
              <a:gd name="T19" fmla="*/ 36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6" h="37">
                <a:moveTo>
                  <a:pt x="217" y="36"/>
                </a:moveTo>
                <a:lnTo>
                  <a:pt x="217" y="36"/>
                </a:lnTo>
                <a:cubicBezTo>
                  <a:pt x="18" y="36"/>
                  <a:pt x="18" y="36"/>
                  <a:pt x="18" y="36"/>
                </a:cubicBezTo>
                <a:cubicBezTo>
                  <a:pt x="9" y="36"/>
                  <a:pt x="0" y="27"/>
                  <a:pt x="0" y="18"/>
                </a:cubicBezTo>
                <a:lnTo>
                  <a:pt x="0" y="18"/>
                </a:lnTo>
                <a:cubicBezTo>
                  <a:pt x="0" y="9"/>
                  <a:pt x="9" y="0"/>
                  <a:pt x="18" y="0"/>
                </a:cubicBezTo>
                <a:cubicBezTo>
                  <a:pt x="217" y="0"/>
                  <a:pt x="217" y="0"/>
                  <a:pt x="217" y="0"/>
                </a:cubicBezTo>
                <a:cubicBezTo>
                  <a:pt x="226" y="0"/>
                  <a:pt x="235" y="9"/>
                  <a:pt x="235" y="18"/>
                </a:cubicBezTo>
                <a:lnTo>
                  <a:pt x="235" y="18"/>
                </a:lnTo>
                <a:cubicBezTo>
                  <a:pt x="235" y="27"/>
                  <a:pt x="226" y="36"/>
                  <a:pt x="217" y="36"/>
                </a:cubicBezTo>
              </a:path>
            </a:pathLst>
          </a:custGeom>
          <a:solidFill>
            <a:srgbClr val="131414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54" name="Freeform 267">
            <a:extLst>
              <a:ext uri="{FF2B5EF4-FFF2-40B4-BE49-F238E27FC236}">
                <a16:creationId xmlns:a16="http://schemas.microsoft.com/office/drawing/2014/main" id="{3DE2657C-F4DC-9742-88E1-5F3E5F4282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5876" y="5355443"/>
            <a:ext cx="78128" cy="20090"/>
          </a:xfrm>
          <a:custGeom>
            <a:avLst/>
            <a:gdLst>
              <a:gd name="T0" fmla="*/ 135 w 154"/>
              <a:gd name="T1" fmla="*/ 37 h 38"/>
              <a:gd name="T2" fmla="*/ 135 w 154"/>
              <a:gd name="T3" fmla="*/ 37 h 38"/>
              <a:gd name="T4" fmla="*/ 18 w 154"/>
              <a:gd name="T5" fmla="*/ 37 h 38"/>
              <a:gd name="T6" fmla="*/ 0 w 154"/>
              <a:gd name="T7" fmla="*/ 18 h 38"/>
              <a:gd name="T8" fmla="*/ 0 w 154"/>
              <a:gd name="T9" fmla="*/ 18 h 38"/>
              <a:gd name="T10" fmla="*/ 18 w 154"/>
              <a:gd name="T11" fmla="*/ 0 h 38"/>
              <a:gd name="T12" fmla="*/ 135 w 154"/>
              <a:gd name="T13" fmla="*/ 0 h 38"/>
              <a:gd name="T14" fmla="*/ 153 w 154"/>
              <a:gd name="T15" fmla="*/ 18 h 38"/>
              <a:gd name="T16" fmla="*/ 153 w 154"/>
              <a:gd name="T17" fmla="*/ 18 h 38"/>
              <a:gd name="T18" fmla="*/ 135 w 154"/>
              <a:gd name="T19" fmla="*/ 37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4" h="38">
                <a:moveTo>
                  <a:pt x="135" y="37"/>
                </a:moveTo>
                <a:lnTo>
                  <a:pt x="135" y="37"/>
                </a:lnTo>
                <a:cubicBezTo>
                  <a:pt x="18" y="37"/>
                  <a:pt x="18" y="37"/>
                  <a:pt x="18" y="37"/>
                </a:cubicBezTo>
                <a:cubicBezTo>
                  <a:pt x="9" y="37"/>
                  <a:pt x="0" y="27"/>
                  <a:pt x="0" y="18"/>
                </a:cubicBezTo>
                <a:lnTo>
                  <a:pt x="0" y="18"/>
                </a:lnTo>
                <a:cubicBezTo>
                  <a:pt x="0" y="9"/>
                  <a:pt x="9" y="0"/>
                  <a:pt x="18" y="0"/>
                </a:cubicBezTo>
                <a:cubicBezTo>
                  <a:pt x="135" y="0"/>
                  <a:pt x="135" y="0"/>
                  <a:pt x="135" y="0"/>
                </a:cubicBezTo>
                <a:cubicBezTo>
                  <a:pt x="144" y="0"/>
                  <a:pt x="153" y="9"/>
                  <a:pt x="153" y="18"/>
                </a:cubicBezTo>
                <a:lnTo>
                  <a:pt x="153" y="18"/>
                </a:lnTo>
                <a:cubicBezTo>
                  <a:pt x="153" y="27"/>
                  <a:pt x="144" y="37"/>
                  <a:pt x="135" y="37"/>
                </a:cubicBezTo>
              </a:path>
            </a:pathLst>
          </a:custGeom>
          <a:solidFill>
            <a:srgbClr val="131414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55" name="Freeform 268">
            <a:extLst>
              <a:ext uri="{FF2B5EF4-FFF2-40B4-BE49-F238E27FC236}">
                <a16:creationId xmlns:a16="http://schemas.microsoft.com/office/drawing/2014/main" id="{9D762BC0-F570-BB41-A0B3-D85987C0F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6947" y="4248240"/>
            <a:ext cx="73664" cy="82593"/>
          </a:xfrm>
          <a:custGeom>
            <a:avLst/>
            <a:gdLst>
              <a:gd name="T0" fmla="*/ 145 w 146"/>
              <a:gd name="T1" fmla="*/ 162 h 163"/>
              <a:gd name="T2" fmla="*/ 145 w 146"/>
              <a:gd name="T3" fmla="*/ 162 h 163"/>
              <a:gd name="T4" fmla="*/ 73 w 146"/>
              <a:gd name="T5" fmla="*/ 162 h 163"/>
              <a:gd name="T6" fmla="*/ 0 w 146"/>
              <a:gd name="T7" fmla="*/ 81 h 163"/>
              <a:gd name="T8" fmla="*/ 0 w 146"/>
              <a:gd name="T9" fmla="*/ 72 h 163"/>
              <a:gd name="T10" fmla="*/ 73 w 146"/>
              <a:gd name="T11" fmla="*/ 0 h 163"/>
              <a:gd name="T12" fmla="*/ 145 w 146"/>
              <a:gd name="T13" fmla="*/ 72 h 163"/>
              <a:gd name="T14" fmla="*/ 145 w 146"/>
              <a:gd name="T15" fmla="*/ 162 h 163"/>
              <a:gd name="T16" fmla="*/ 73 w 146"/>
              <a:gd name="T17" fmla="*/ 45 h 163"/>
              <a:gd name="T18" fmla="*/ 73 w 146"/>
              <a:gd name="T19" fmla="*/ 45 h 163"/>
              <a:gd name="T20" fmla="*/ 46 w 146"/>
              <a:gd name="T21" fmla="*/ 72 h 163"/>
              <a:gd name="T22" fmla="*/ 46 w 146"/>
              <a:gd name="T23" fmla="*/ 81 h 163"/>
              <a:gd name="T24" fmla="*/ 73 w 146"/>
              <a:gd name="T25" fmla="*/ 108 h 163"/>
              <a:gd name="T26" fmla="*/ 100 w 146"/>
              <a:gd name="T27" fmla="*/ 108 h 163"/>
              <a:gd name="T28" fmla="*/ 100 w 146"/>
              <a:gd name="T29" fmla="*/ 72 h 163"/>
              <a:gd name="T30" fmla="*/ 73 w 146"/>
              <a:gd name="T31" fmla="*/ 4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46" h="163">
                <a:moveTo>
                  <a:pt x="145" y="162"/>
                </a:moveTo>
                <a:lnTo>
                  <a:pt x="145" y="162"/>
                </a:lnTo>
                <a:cubicBezTo>
                  <a:pt x="73" y="162"/>
                  <a:pt x="73" y="162"/>
                  <a:pt x="73" y="162"/>
                </a:cubicBezTo>
                <a:cubicBezTo>
                  <a:pt x="28" y="162"/>
                  <a:pt x="0" y="126"/>
                  <a:pt x="0" y="81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36"/>
                  <a:pt x="37" y="0"/>
                  <a:pt x="73" y="0"/>
                </a:cubicBezTo>
                <a:cubicBezTo>
                  <a:pt x="118" y="0"/>
                  <a:pt x="145" y="27"/>
                  <a:pt x="145" y="72"/>
                </a:cubicBezTo>
                <a:lnTo>
                  <a:pt x="145" y="162"/>
                </a:lnTo>
                <a:close/>
                <a:moveTo>
                  <a:pt x="73" y="45"/>
                </a:moveTo>
                <a:lnTo>
                  <a:pt x="73" y="45"/>
                </a:lnTo>
                <a:cubicBezTo>
                  <a:pt x="55" y="45"/>
                  <a:pt x="46" y="54"/>
                  <a:pt x="46" y="72"/>
                </a:cubicBezTo>
                <a:cubicBezTo>
                  <a:pt x="46" y="81"/>
                  <a:pt x="46" y="81"/>
                  <a:pt x="46" y="81"/>
                </a:cubicBezTo>
                <a:cubicBezTo>
                  <a:pt x="46" y="99"/>
                  <a:pt x="55" y="108"/>
                  <a:pt x="73" y="108"/>
                </a:cubicBezTo>
                <a:cubicBezTo>
                  <a:pt x="100" y="108"/>
                  <a:pt x="100" y="108"/>
                  <a:pt x="100" y="108"/>
                </a:cubicBezTo>
                <a:cubicBezTo>
                  <a:pt x="100" y="72"/>
                  <a:pt x="100" y="72"/>
                  <a:pt x="100" y="72"/>
                </a:cubicBezTo>
                <a:cubicBezTo>
                  <a:pt x="100" y="54"/>
                  <a:pt x="91" y="45"/>
                  <a:pt x="73" y="45"/>
                </a:cubicBezTo>
                <a:close/>
              </a:path>
            </a:pathLst>
          </a:custGeom>
          <a:solidFill>
            <a:srgbClr val="131414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56" name="Freeform 269">
            <a:extLst>
              <a:ext uri="{FF2B5EF4-FFF2-40B4-BE49-F238E27FC236}">
                <a16:creationId xmlns:a16="http://schemas.microsoft.com/office/drawing/2014/main" id="{488191E1-823B-4843-AF6A-CF3F445B5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380" y="4248240"/>
            <a:ext cx="73664" cy="82593"/>
          </a:xfrm>
          <a:custGeom>
            <a:avLst/>
            <a:gdLst>
              <a:gd name="T0" fmla="*/ 72 w 146"/>
              <a:gd name="T1" fmla="*/ 162 h 163"/>
              <a:gd name="T2" fmla="*/ 72 w 146"/>
              <a:gd name="T3" fmla="*/ 162 h 163"/>
              <a:gd name="T4" fmla="*/ 0 w 146"/>
              <a:gd name="T5" fmla="*/ 162 h 163"/>
              <a:gd name="T6" fmla="*/ 0 w 146"/>
              <a:gd name="T7" fmla="*/ 72 h 163"/>
              <a:gd name="T8" fmla="*/ 72 w 146"/>
              <a:gd name="T9" fmla="*/ 0 h 163"/>
              <a:gd name="T10" fmla="*/ 145 w 146"/>
              <a:gd name="T11" fmla="*/ 72 h 163"/>
              <a:gd name="T12" fmla="*/ 145 w 146"/>
              <a:gd name="T13" fmla="*/ 81 h 163"/>
              <a:gd name="T14" fmla="*/ 72 w 146"/>
              <a:gd name="T15" fmla="*/ 162 h 163"/>
              <a:gd name="T16" fmla="*/ 45 w 146"/>
              <a:gd name="T17" fmla="*/ 108 h 163"/>
              <a:gd name="T18" fmla="*/ 45 w 146"/>
              <a:gd name="T19" fmla="*/ 108 h 163"/>
              <a:gd name="T20" fmla="*/ 72 w 146"/>
              <a:gd name="T21" fmla="*/ 108 h 163"/>
              <a:gd name="T22" fmla="*/ 100 w 146"/>
              <a:gd name="T23" fmla="*/ 81 h 163"/>
              <a:gd name="T24" fmla="*/ 100 w 146"/>
              <a:gd name="T25" fmla="*/ 72 h 163"/>
              <a:gd name="T26" fmla="*/ 72 w 146"/>
              <a:gd name="T27" fmla="*/ 45 h 163"/>
              <a:gd name="T28" fmla="*/ 45 w 146"/>
              <a:gd name="T29" fmla="*/ 72 h 163"/>
              <a:gd name="T30" fmla="*/ 45 w 146"/>
              <a:gd name="T31" fmla="*/ 108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46" h="163">
                <a:moveTo>
                  <a:pt x="72" y="162"/>
                </a:moveTo>
                <a:lnTo>
                  <a:pt x="72" y="162"/>
                </a:lnTo>
                <a:cubicBezTo>
                  <a:pt x="0" y="162"/>
                  <a:pt x="0" y="162"/>
                  <a:pt x="0" y="162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27"/>
                  <a:pt x="27" y="0"/>
                  <a:pt x="72" y="0"/>
                </a:cubicBezTo>
                <a:cubicBezTo>
                  <a:pt x="118" y="0"/>
                  <a:pt x="145" y="36"/>
                  <a:pt x="145" y="72"/>
                </a:cubicBezTo>
                <a:cubicBezTo>
                  <a:pt x="145" y="81"/>
                  <a:pt x="145" y="81"/>
                  <a:pt x="145" y="81"/>
                </a:cubicBezTo>
                <a:cubicBezTo>
                  <a:pt x="145" y="126"/>
                  <a:pt x="118" y="162"/>
                  <a:pt x="72" y="162"/>
                </a:cubicBezTo>
                <a:close/>
                <a:moveTo>
                  <a:pt x="45" y="108"/>
                </a:moveTo>
                <a:lnTo>
                  <a:pt x="45" y="108"/>
                </a:lnTo>
                <a:cubicBezTo>
                  <a:pt x="72" y="108"/>
                  <a:pt x="72" y="108"/>
                  <a:pt x="72" y="108"/>
                </a:cubicBezTo>
                <a:cubicBezTo>
                  <a:pt x="91" y="108"/>
                  <a:pt x="100" y="99"/>
                  <a:pt x="100" y="81"/>
                </a:cubicBezTo>
                <a:cubicBezTo>
                  <a:pt x="100" y="72"/>
                  <a:pt x="100" y="72"/>
                  <a:pt x="100" y="72"/>
                </a:cubicBezTo>
                <a:cubicBezTo>
                  <a:pt x="100" y="54"/>
                  <a:pt x="91" y="45"/>
                  <a:pt x="72" y="45"/>
                </a:cubicBezTo>
                <a:cubicBezTo>
                  <a:pt x="55" y="45"/>
                  <a:pt x="45" y="54"/>
                  <a:pt x="45" y="72"/>
                </a:cubicBezTo>
                <a:lnTo>
                  <a:pt x="45" y="108"/>
                </a:lnTo>
                <a:close/>
              </a:path>
            </a:pathLst>
          </a:custGeom>
          <a:solidFill>
            <a:srgbClr val="131414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57" name="Freeform 270">
            <a:extLst>
              <a:ext uri="{FF2B5EF4-FFF2-40B4-BE49-F238E27FC236}">
                <a16:creationId xmlns:a16="http://schemas.microsoft.com/office/drawing/2014/main" id="{B2A9775A-C42F-E048-A50D-3E79231ED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4986" y="4404499"/>
            <a:ext cx="22322" cy="113844"/>
          </a:xfrm>
          <a:custGeom>
            <a:avLst/>
            <a:gdLst>
              <a:gd name="T0" fmla="*/ 45 w 46"/>
              <a:gd name="T1" fmla="*/ 226 h 227"/>
              <a:gd name="T2" fmla="*/ 45 w 46"/>
              <a:gd name="T3" fmla="*/ 226 h 227"/>
              <a:gd name="T4" fmla="*/ 0 w 46"/>
              <a:gd name="T5" fmla="*/ 226 h 227"/>
              <a:gd name="T6" fmla="*/ 0 w 46"/>
              <a:gd name="T7" fmla="*/ 27 h 227"/>
              <a:gd name="T8" fmla="*/ 18 w 46"/>
              <a:gd name="T9" fmla="*/ 0 h 227"/>
              <a:gd name="T10" fmla="*/ 18 w 46"/>
              <a:gd name="T11" fmla="*/ 0 h 227"/>
              <a:gd name="T12" fmla="*/ 45 w 46"/>
              <a:gd name="T13" fmla="*/ 27 h 227"/>
              <a:gd name="T14" fmla="*/ 45 w 46"/>
              <a:gd name="T15" fmla="*/ 226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" h="227">
                <a:moveTo>
                  <a:pt x="45" y="226"/>
                </a:moveTo>
                <a:lnTo>
                  <a:pt x="45" y="226"/>
                </a:lnTo>
                <a:cubicBezTo>
                  <a:pt x="0" y="226"/>
                  <a:pt x="0" y="226"/>
                  <a:pt x="0" y="226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9"/>
                  <a:pt x="9" y="0"/>
                  <a:pt x="18" y="0"/>
                </a:cubicBezTo>
                <a:lnTo>
                  <a:pt x="18" y="0"/>
                </a:lnTo>
                <a:cubicBezTo>
                  <a:pt x="36" y="0"/>
                  <a:pt x="45" y="9"/>
                  <a:pt x="45" y="27"/>
                </a:cubicBezTo>
                <a:lnTo>
                  <a:pt x="45" y="226"/>
                </a:lnTo>
              </a:path>
            </a:pathLst>
          </a:custGeom>
          <a:solidFill>
            <a:srgbClr val="131414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58" name="Freeform 271">
            <a:extLst>
              <a:ext uri="{FF2B5EF4-FFF2-40B4-BE49-F238E27FC236}">
                <a16:creationId xmlns:a16="http://schemas.microsoft.com/office/drawing/2014/main" id="{5634CE78-F774-E54E-803A-42D8B14C4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4986" y="4317440"/>
            <a:ext cx="22322" cy="64736"/>
          </a:xfrm>
          <a:custGeom>
            <a:avLst/>
            <a:gdLst>
              <a:gd name="T0" fmla="*/ 45 w 46"/>
              <a:gd name="T1" fmla="*/ 127 h 128"/>
              <a:gd name="T2" fmla="*/ 0 w 46"/>
              <a:gd name="T3" fmla="*/ 127 h 128"/>
              <a:gd name="T4" fmla="*/ 0 w 46"/>
              <a:gd name="T5" fmla="*/ 0 h 128"/>
              <a:gd name="T6" fmla="*/ 45 w 46"/>
              <a:gd name="T7" fmla="*/ 0 h 128"/>
              <a:gd name="T8" fmla="*/ 45 w 46"/>
              <a:gd name="T9" fmla="*/ 127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" h="128">
                <a:moveTo>
                  <a:pt x="45" y="127"/>
                </a:moveTo>
                <a:lnTo>
                  <a:pt x="0" y="127"/>
                </a:lnTo>
                <a:lnTo>
                  <a:pt x="0" y="0"/>
                </a:lnTo>
                <a:lnTo>
                  <a:pt x="45" y="0"/>
                </a:lnTo>
                <a:lnTo>
                  <a:pt x="45" y="127"/>
                </a:lnTo>
              </a:path>
            </a:pathLst>
          </a:custGeom>
          <a:solidFill>
            <a:srgbClr val="131414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59" name="Freeform 272">
            <a:extLst>
              <a:ext uri="{FF2B5EF4-FFF2-40B4-BE49-F238E27FC236}">
                <a16:creationId xmlns:a16="http://schemas.microsoft.com/office/drawing/2014/main" id="{AFEB1388-EF89-AC43-BDE2-C62E1546A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1140" y="4366550"/>
            <a:ext cx="256711" cy="165188"/>
          </a:xfrm>
          <a:custGeom>
            <a:avLst/>
            <a:gdLst>
              <a:gd name="T0" fmla="*/ 54 w 507"/>
              <a:gd name="T1" fmla="*/ 0 h 326"/>
              <a:gd name="T2" fmla="*/ 54 w 507"/>
              <a:gd name="T3" fmla="*/ 0 h 326"/>
              <a:gd name="T4" fmla="*/ 54 w 507"/>
              <a:gd name="T5" fmla="*/ 54 h 326"/>
              <a:gd name="T6" fmla="*/ 452 w 507"/>
              <a:gd name="T7" fmla="*/ 54 h 326"/>
              <a:gd name="T8" fmla="*/ 452 w 507"/>
              <a:gd name="T9" fmla="*/ 271 h 326"/>
              <a:gd name="T10" fmla="*/ 452 w 507"/>
              <a:gd name="T11" fmla="*/ 271 h 326"/>
              <a:gd name="T12" fmla="*/ 54 w 507"/>
              <a:gd name="T13" fmla="*/ 271 h 326"/>
              <a:gd name="T14" fmla="*/ 54 w 507"/>
              <a:gd name="T15" fmla="*/ 90 h 326"/>
              <a:gd name="T16" fmla="*/ 27 w 507"/>
              <a:gd name="T17" fmla="*/ 63 h 326"/>
              <a:gd name="T18" fmla="*/ 27 w 507"/>
              <a:gd name="T19" fmla="*/ 63 h 326"/>
              <a:gd name="T20" fmla="*/ 0 w 507"/>
              <a:gd name="T21" fmla="*/ 90 h 326"/>
              <a:gd name="T22" fmla="*/ 0 w 507"/>
              <a:gd name="T23" fmla="*/ 271 h 326"/>
              <a:gd name="T24" fmla="*/ 54 w 507"/>
              <a:gd name="T25" fmla="*/ 325 h 326"/>
              <a:gd name="T26" fmla="*/ 452 w 507"/>
              <a:gd name="T27" fmla="*/ 325 h 326"/>
              <a:gd name="T28" fmla="*/ 506 w 507"/>
              <a:gd name="T29" fmla="*/ 271 h 326"/>
              <a:gd name="T30" fmla="*/ 506 w 507"/>
              <a:gd name="T31" fmla="*/ 0 h 326"/>
              <a:gd name="T32" fmla="*/ 54 w 507"/>
              <a:gd name="T33" fmla="*/ 0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07" h="326">
                <a:moveTo>
                  <a:pt x="54" y="0"/>
                </a:moveTo>
                <a:lnTo>
                  <a:pt x="54" y="0"/>
                </a:lnTo>
                <a:cubicBezTo>
                  <a:pt x="54" y="54"/>
                  <a:pt x="54" y="54"/>
                  <a:pt x="54" y="54"/>
                </a:cubicBezTo>
                <a:cubicBezTo>
                  <a:pt x="452" y="54"/>
                  <a:pt x="452" y="54"/>
                  <a:pt x="452" y="54"/>
                </a:cubicBezTo>
                <a:cubicBezTo>
                  <a:pt x="452" y="271"/>
                  <a:pt x="452" y="271"/>
                  <a:pt x="452" y="271"/>
                </a:cubicBezTo>
                <a:lnTo>
                  <a:pt x="452" y="271"/>
                </a:lnTo>
                <a:cubicBezTo>
                  <a:pt x="54" y="271"/>
                  <a:pt x="54" y="271"/>
                  <a:pt x="54" y="271"/>
                </a:cubicBezTo>
                <a:cubicBezTo>
                  <a:pt x="54" y="90"/>
                  <a:pt x="54" y="90"/>
                  <a:pt x="54" y="90"/>
                </a:cubicBezTo>
                <a:cubicBezTo>
                  <a:pt x="54" y="81"/>
                  <a:pt x="36" y="63"/>
                  <a:pt x="27" y="63"/>
                </a:cubicBezTo>
                <a:lnTo>
                  <a:pt x="27" y="63"/>
                </a:lnTo>
                <a:cubicBezTo>
                  <a:pt x="9" y="63"/>
                  <a:pt x="0" y="81"/>
                  <a:pt x="0" y="90"/>
                </a:cubicBezTo>
                <a:cubicBezTo>
                  <a:pt x="0" y="271"/>
                  <a:pt x="0" y="271"/>
                  <a:pt x="0" y="271"/>
                </a:cubicBezTo>
                <a:cubicBezTo>
                  <a:pt x="0" y="298"/>
                  <a:pt x="27" y="325"/>
                  <a:pt x="54" y="325"/>
                </a:cubicBezTo>
                <a:cubicBezTo>
                  <a:pt x="452" y="325"/>
                  <a:pt x="452" y="325"/>
                  <a:pt x="452" y="325"/>
                </a:cubicBezTo>
                <a:cubicBezTo>
                  <a:pt x="479" y="325"/>
                  <a:pt x="506" y="298"/>
                  <a:pt x="506" y="271"/>
                </a:cubicBezTo>
                <a:cubicBezTo>
                  <a:pt x="506" y="0"/>
                  <a:pt x="506" y="0"/>
                  <a:pt x="506" y="0"/>
                </a:cubicBezTo>
                <a:lnTo>
                  <a:pt x="54" y="0"/>
                </a:lnTo>
              </a:path>
            </a:pathLst>
          </a:custGeom>
          <a:solidFill>
            <a:srgbClr val="131414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60" name="Freeform 273">
            <a:extLst>
              <a:ext uri="{FF2B5EF4-FFF2-40B4-BE49-F238E27FC236}">
                <a16:creationId xmlns:a16="http://schemas.microsoft.com/office/drawing/2014/main" id="{C85BE58B-9A9B-854D-B860-A4270FF421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4352" y="4304046"/>
            <a:ext cx="312517" cy="87059"/>
          </a:xfrm>
          <a:custGeom>
            <a:avLst/>
            <a:gdLst>
              <a:gd name="T0" fmla="*/ 542 w 616"/>
              <a:gd name="T1" fmla="*/ 172 h 173"/>
              <a:gd name="T2" fmla="*/ 542 w 616"/>
              <a:gd name="T3" fmla="*/ 172 h 173"/>
              <a:gd name="T4" fmla="*/ 72 w 616"/>
              <a:gd name="T5" fmla="*/ 172 h 173"/>
              <a:gd name="T6" fmla="*/ 0 w 616"/>
              <a:gd name="T7" fmla="*/ 109 h 173"/>
              <a:gd name="T8" fmla="*/ 0 w 616"/>
              <a:gd name="T9" fmla="*/ 72 h 173"/>
              <a:gd name="T10" fmla="*/ 72 w 616"/>
              <a:gd name="T11" fmla="*/ 0 h 173"/>
              <a:gd name="T12" fmla="*/ 542 w 616"/>
              <a:gd name="T13" fmla="*/ 0 h 173"/>
              <a:gd name="T14" fmla="*/ 615 w 616"/>
              <a:gd name="T15" fmla="*/ 72 h 173"/>
              <a:gd name="T16" fmla="*/ 615 w 616"/>
              <a:gd name="T17" fmla="*/ 109 h 173"/>
              <a:gd name="T18" fmla="*/ 542 w 616"/>
              <a:gd name="T19" fmla="*/ 172 h 173"/>
              <a:gd name="T20" fmla="*/ 72 w 616"/>
              <a:gd name="T21" fmla="*/ 54 h 173"/>
              <a:gd name="T22" fmla="*/ 72 w 616"/>
              <a:gd name="T23" fmla="*/ 54 h 173"/>
              <a:gd name="T24" fmla="*/ 54 w 616"/>
              <a:gd name="T25" fmla="*/ 72 h 173"/>
              <a:gd name="T26" fmla="*/ 54 w 616"/>
              <a:gd name="T27" fmla="*/ 109 h 173"/>
              <a:gd name="T28" fmla="*/ 72 w 616"/>
              <a:gd name="T29" fmla="*/ 127 h 173"/>
              <a:gd name="T30" fmla="*/ 542 w 616"/>
              <a:gd name="T31" fmla="*/ 127 h 173"/>
              <a:gd name="T32" fmla="*/ 569 w 616"/>
              <a:gd name="T33" fmla="*/ 109 h 173"/>
              <a:gd name="T34" fmla="*/ 569 w 616"/>
              <a:gd name="T35" fmla="*/ 72 h 173"/>
              <a:gd name="T36" fmla="*/ 542 w 616"/>
              <a:gd name="T37" fmla="*/ 54 h 173"/>
              <a:gd name="T38" fmla="*/ 72 w 616"/>
              <a:gd name="T39" fmla="*/ 54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16" h="173">
                <a:moveTo>
                  <a:pt x="542" y="172"/>
                </a:moveTo>
                <a:lnTo>
                  <a:pt x="542" y="172"/>
                </a:lnTo>
                <a:cubicBezTo>
                  <a:pt x="72" y="172"/>
                  <a:pt x="72" y="172"/>
                  <a:pt x="72" y="172"/>
                </a:cubicBezTo>
                <a:cubicBezTo>
                  <a:pt x="36" y="172"/>
                  <a:pt x="0" y="145"/>
                  <a:pt x="0" y="109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36"/>
                  <a:pt x="36" y="0"/>
                  <a:pt x="72" y="0"/>
                </a:cubicBezTo>
                <a:cubicBezTo>
                  <a:pt x="542" y="0"/>
                  <a:pt x="542" y="0"/>
                  <a:pt x="542" y="0"/>
                </a:cubicBezTo>
                <a:cubicBezTo>
                  <a:pt x="587" y="0"/>
                  <a:pt x="615" y="36"/>
                  <a:pt x="615" y="72"/>
                </a:cubicBezTo>
                <a:cubicBezTo>
                  <a:pt x="615" y="109"/>
                  <a:pt x="615" y="109"/>
                  <a:pt x="615" y="109"/>
                </a:cubicBezTo>
                <a:cubicBezTo>
                  <a:pt x="615" y="145"/>
                  <a:pt x="587" y="172"/>
                  <a:pt x="542" y="172"/>
                </a:cubicBezTo>
                <a:close/>
                <a:moveTo>
                  <a:pt x="72" y="54"/>
                </a:moveTo>
                <a:lnTo>
                  <a:pt x="72" y="54"/>
                </a:lnTo>
                <a:cubicBezTo>
                  <a:pt x="63" y="54"/>
                  <a:pt x="54" y="63"/>
                  <a:pt x="54" y="72"/>
                </a:cubicBezTo>
                <a:cubicBezTo>
                  <a:pt x="54" y="109"/>
                  <a:pt x="54" y="109"/>
                  <a:pt x="54" y="109"/>
                </a:cubicBezTo>
                <a:cubicBezTo>
                  <a:pt x="54" y="118"/>
                  <a:pt x="63" y="127"/>
                  <a:pt x="72" y="127"/>
                </a:cubicBezTo>
                <a:cubicBezTo>
                  <a:pt x="542" y="127"/>
                  <a:pt x="542" y="127"/>
                  <a:pt x="542" y="127"/>
                </a:cubicBezTo>
                <a:cubicBezTo>
                  <a:pt x="560" y="127"/>
                  <a:pt x="569" y="118"/>
                  <a:pt x="569" y="109"/>
                </a:cubicBezTo>
                <a:cubicBezTo>
                  <a:pt x="569" y="72"/>
                  <a:pt x="569" y="72"/>
                  <a:pt x="569" y="72"/>
                </a:cubicBezTo>
                <a:cubicBezTo>
                  <a:pt x="569" y="63"/>
                  <a:pt x="560" y="54"/>
                  <a:pt x="542" y="54"/>
                </a:cubicBezTo>
                <a:lnTo>
                  <a:pt x="72" y="54"/>
                </a:lnTo>
                <a:close/>
              </a:path>
            </a:pathLst>
          </a:custGeom>
          <a:solidFill>
            <a:srgbClr val="131414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61" name="CuadroTexto 329">
            <a:extLst>
              <a:ext uri="{FF2B5EF4-FFF2-40B4-BE49-F238E27FC236}">
                <a16:creationId xmlns:a16="http://schemas.microsoft.com/office/drawing/2014/main" id="{C7F279E7-0B07-D146-A9F4-0C227E7B4330}"/>
              </a:ext>
            </a:extLst>
          </p:cNvPr>
          <p:cNvSpPr txBox="1"/>
          <p:nvPr/>
        </p:nvSpPr>
        <p:spPr>
          <a:xfrm>
            <a:off x="4059326" y="197916"/>
            <a:ext cx="4070185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b="1" dirty="0">
                <a:solidFill>
                  <a:srgbClr val="131414"/>
                </a:solidFill>
                <a:latin typeface="Funnel Display" charset="0"/>
                <a:ea typeface="Poppins" charset="0"/>
                <a:cs typeface="Poppins" charset="0"/>
              </a:rPr>
              <a:t>Pyramid Diagram</a:t>
            </a:r>
          </a:p>
        </p:txBody>
      </p:sp>
      <p:sp>
        <p:nvSpPr>
          <p:cNvPr id="62" name="CuadroTexto 330">
            <a:extLst>
              <a:ext uri="{FF2B5EF4-FFF2-40B4-BE49-F238E27FC236}">
                <a16:creationId xmlns:a16="http://schemas.microsoft.com/office/drawing/2014/main" id="{8B477BD1-3543-9D44-8FAE-E61D95000AC5}"/>
              </a:ext>
            </a:extLst>
          </p:cNvPr>
          <p:cNvSpPr txBox="1"/>
          <p:nvPr/>
        </p:nvSpPr>
        <p:spPr>
          <a:xfrm>
            <a:off x="1225699" y="915288"/>
            <a:ext cx="973742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oppins" panose="020F0502020204030203" pitchFamily="34" charset="0"/>
                <a:ea typeface="Poppins" panose="020F0502020204030203" pitchFamily="34" charset="0"/>
                <a:cs typeface="Poppins" panose="020F0502020204030203" pitchFamily="34" charset="0"/>
              </a:rPr>
              <a:t>Add a short description here.</a:t>
            </a:r>
          </a:p>
        </p:txBody>
      </p:sp>
      <p:sp>
        <p:nvSpPr>
          <p:cNvPr id="63" name="CuadroTexto 395">
            <a:extLst>
              <a:ext uri="{FF2B5EF4-FFF2-40B4-BE49-F238E27FC236}">
                <a16:creationId xmlns:a16="http://schemas.microsoft.com/office/drawing/2014/main" id="{8D6F2135-1EFC-2E42-BD12-D3B3A8A14807}"/>
              </a:ext>
            </a:extLst>
          </p:cNvPr>
          <p:cNvSpPr txBox="1"/>
          <p:nvPr/>
        </p:nvSpPr>
        <p:spPr>
          <a:xfrm>
            <a:off x="8802830" y="2235630"/>
            <a:ext cx="2021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131414"/>
                </a:solidFill>
                <a:latin typeface="Poppins" charset="0"/>
                <a:ea typeface="Poppins" charset="0"/>
                <a:cs typeface="Poppins" charset="0"/>
              </a:rPr>
              <a:t>Strategy</a:t>
            </a:r>
          </a:p>
        </p:txBody>
      </p:sp>
      <p:sp>
        <p:nvSpPr>
          <p:cNvPr id="64" name="Rectangle 56">
            <a:extLst>
              <a:ext uri="{FF2B5EF4-FFF2-40B4-BE49-F238E27FC236}">
                <a16:creationId xmlns:a16="http://schemas.microsoft.com/office/drawing/2014/main" id="{5E7D66DD-F7AF-FC40-A59A-8A8A8AA90DCA}"/>
              </a:ext>
            </a:extLst>
          </p:cNvPr>
          <p:cNvSpPr/>
          <p:nvPr/>
        </p:nvSpPr>
        <p:spPr>
          <a:xfrm>
            <a:off x="8802111" y="2475918"/>
            <a:ext cx="29554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Poppins" panose="020F0502020204030203" pitchFamily="34" charset="0"/>
                <a:ea typeface="Poppins" panose="020F0502020204030203" pitchFamily="34" charset="0"/>
                <a:cs typeface="Poppins" panose="020F0502020204030203" pitchFamily="34" charset="0"/>
              </a:rPr>
              <a:t>Add a short description here.</a:t>
            </a:r>
          </a:p>
          <a:p>
            <a:endParaRPr lang="en-US" sz="1000" dirty="0">
              <a:latin typeface="Poppins" panose="020F0502020204030203" pitchFamily="34" charset="0"/>
              <a:ea typeface="Poppins" panose="020F0502020204030203" pitchFamily="34" charset="0"/>
              <a:cs typeface="Poppins" panose="020F0502020204030203" pitchFamily="34" charset="0"/>
            </a:endParaRPr>
          </a:p>
        </p:txBody>
      </p:sp>
      <p:sp>
        <p:nvSpPr>
          <p:cNvPr id="65" name="CuadroTexto 395">
            <a:extLst>
              <a:ext uri="{FF2B5EF4-FFF2-40B4-BE49-F238E27FC236}">
                <a16:creationId xmlns:a16="http://schemas.microsoft.com/office/drawing/2014/main" id="{37BC6BD9-E7FC-914E-BAAC-F36231A95B0F}"/>
              </a:ext>
            </a:extLst>
          </p:cNvPr>
          <p:cNvSpPr txBox="1"/>
          <p:nvPr/>
        </p:nvSpPr>
        <p:spPr>
          <a:xfrm>
            <a:off x="8795254" y="3064667"/>
            <a:ext cx="2021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131414"/>
                </a:solidFill>
                <a:latin typeface="Poppins" charset="0"/>
                <a:ea typeface="Poppins" charset="0"/>
                <a:cs typeface="Poppins" charset="0"/>
              </a:rPr>
              <a:t>Structure</a:t>
            </a:r>
          </a:p>
        </p:txBody>
      </p:sp>
      <p:sp>
        <p:nvSpPr>
          <p:cNvPr id="66" name="Rectangle 56">
            <a:extLst>
              <a:ext uri="{FF2B5EF4-FFF2-40B4-BE49-F238E27FC236}">
                <a16:creationId xmlns:a16="http://schemas.microsoft.com/office/drawing/2014/main" id="{4B11AD27-8C1E-8247-BF16-1510D1EA7CD0}"/>
              </a:ext>
            </a:extLst>
          </p:cNvPr>
          <p:cNvSpPr/>
          <p:nvPr/>
        </p:nvSpPr>
        <p:spPr>
          <a:xfrm>
            <a:off x="8794535" y="3304956"/>
            <a:ext cx="29554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Poppins" panose="020F0502020204030203" pitchFamily="34" charset="0"/>
                <a:ea typeface="Poppins" panose="020F0502020204030203" pitchFamily="34" charset="0"/>
                <a:cs typeface="Poppins" panose="020F0502020204030203" pitchFamily="34" charset="0"/>
              </a:rPr>
              <a:t>Add a short description here.</a:t>
            </a:r>
          </a:p>
          <a:p>
            <a:endParaRPr lang="en-US" sz="1000" dirty="0">
              <a:latin typeface="Poppins" panose="020F0502020204030203" pitchFamily="34" charset="0"/>
              <a:ea typeface="Poppins" panose="020F0502020204030203" pitchFamily="34" charset="0"/>
              <a:cs typeface="Poppins" panose="020F0502020204030203" pitchFamily="34" charset="0"/>
            </a:endParaRPr>
          </a:p>
        </p:txBody>
      </p:sp>
      <p:sp>
        <p:nvSpPr>
          <p:cNvPr id="67" name="CuadroTexto 395">
            <a:extLst>
              <a:ext uri="{FF2B5EF4-FFF2-40B4-BE49-F238E27FC236}">
                <a16:creationId xmlns:a16="http://schemas.microsoft.com/office/drawing/2014/main" id="{361B4436-E66A-5249-BD96-19F52AB123A4}"/>
              </a:ext>
            </a:extLst>
          </p:cNvPr>
          <p:cNvSpPr txBox="1"/>
          <p:nvPr/>
        </p:nvSpPr>
        <p:spPr>
          <a:xfrm>
            <a:off x="8800627" y="4092873"/>
            <a:ext cx="2021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131414"/>
                </a:solidFill>
                <a:latin typeface="Poppins" charset="0"/>
                <a:ea typeface="Poppins" charset="0"/>
                <a:cs typeface="Poppins" charset="0"/>
              </a:rPr>
              <a:t>Process</a:t>
            </a:r>
          </a:p>
        </p:txBody>
      </p:sp>
      <p:sp>
        <p:nvSpPr>
          <p:cNvPr id="68" name="Rectangle 56">
            <a:extLst>
              <a:ext uri="{FF2B5EF4-FFF2-40B4-BE49-F238E27FC236}">
                <a16:creationId xmlns:a16="http://schemas.microsoft.com/office/drawing/2014/main" id="{D1D4AEED-D52C-B144-95B0-BCB6B3C5C050}"/>
              </a:ext>
            </a:extLst>
          </p:cNvPr>
          <p:cNvSpPr/>
          <p:nvPr/>
        </p:nvSpPr>
        <p:spPr>
          <a:xfrm>
            <a:off x="8799908" y="4333162"/>
            <a:ext cx="29554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Poppins" panose="020F0502020204030203" pitchFamily="34" charset="0"/>
                <a:ea typeface="Poppins" panose="020F0502020204030203" pitchFamily="34" charset="0"/>
                <a:cs typeface="Poppins" panose="020F0502020204030203" pitchFamily="34" charset="0"/>
              </a:rPr>
              <a:t>Add a short description here.</a:t>
            </a:r>
          </a:p>
          <a:p>
            <a:endParaRPr lang="en-US" sz="1000" dirty="0">
              <a:latin typeface="Poppins" panose="020F0502020204030203" pitchFamily="34" charset="0"/>
              <a:ea typeface="Poppins" panose="020F0502020204030203" pitchFamily="34" charset="0"/>
              <a:cs typeface="Poppins" panose="020F0502020204030203" pitchFamily="34" charset="0"/>
            </a:endParaRPr>
          </a:p>
        </p:txBody>
      </p:sp>
      <p:sp>
        <p:nvSpPr>
          <p:cNvPr id="69" name="CuadroTexto 395">
            <a:extLst>
              <a:ext uri="{FF2B5EF4-FFF2-40B4-BE49-F238E27FC236}">
                <a16:creationId xmlns:a16="http://schemas.microsoft.com/office/drawing/2014/main" id="{15583DF9-07C2-2F41-BAF8-6B68BDDDF115}"/>
              </a:ext>
            </a:extLst>
          </p:cNvPr>
          <p:cNvSpPr txBox="1"/>
          <p:nvPr/>
        </p:nvSpPr>
        <p:spPr>
          <a:xfrm>
            <a:off x="8800449" y="5028746"/>
            <a:ext cx="30255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131414"/>
                </a:solidFill>
                <a:latin typeface="Poppins" charset="0"/>
                <a:ea typeface="Poppins" charset="0"/>
                <a:cs typeface="Poppins" charset="0"/>
              </a:rPr>
              <a:t>Implementation</a:t>
            </a:r>
          </a:p>
        </p:txBody>
      </p:sp>
      <p:sp>
        <p:nvSpPr>
          <p:cNvPr id="70" name="Rectangle 56">
            <a:extLst>
              <a:ext uri="{FF2B5EF4-FFF2-40B4-BE49-F238E27FC236}">
                <a16:creationId xmlns:a16="http://schemas.microsoft.com/office/drawing/2014/main" id="{EA926025-C967-2741-A7E0-D02479913912}"/>
              </a:ext>
            </a:extLst>
          </p:cNvPr>
          <p:cNvSpPr/>
          <p:nvPr/>
        </p:nvSpPr>
        <p:spPr>
          <a:xfrm>
            <a:off x="8799731" y="5269034"/>
            <a:ext cx="29554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Poppins" panose="020F0502020204030203" pitchFamily="34" charset="0"/>
                <a:ea typeface="Poppins" panose="020F0502020204030203" pitchFamily="34" charset="0"/>
                <a:cs typeface="Poppins" panose="020F0502020204030203" pitchFamily="34" charset="0"/>
              </a:rPr>
              <a:t>Add a short description here.</a:t>
            </a:r>
          </a:p>
          <a:p>
            <a:endParaRPr lang="en-US" sz="1000" dirty="0">
              <a:latin typeface="Poppins" panose="020F0502020204030203" pitchFamily="34" charset="0"/>
              <a:ea typeface="Poppins" panose="020F0502020204030203" pitchFamily="34" charset="0"/>
              <a:cs typeface="Poppins" panose="020F0502020204030203" pitchFamily="34" charset="0"/>
            </a:endParaRPr>
          </a:p>
        </p:txBody>
      </p:sp>
      <p:sp>
        <p:nvSpPr>
          <p:cNvPr id="71" name="CuadroTexto 395">
            <a:extLst>
              <a:ext uri="{FF2B5EF4-FFF2-40B4-BE49-F238E27FC236}">
                <a16:creationId xmlns:a16="http://schemas.microsoft.com/office/drawing/2014/main" id="{24077CDD-29C5-BA43-8CFB-00D1D1AF6B36}"/>
              </a:ext>
            </a:extLst>
          </p:cNvPr>
          <p:cNvSpPr txBox="1"/>
          <p:nvPr/>
        </p:nvSpPr>
        <p:spPr>
          <a:xfrm>
            <a:off x="3465640" y="2356653"/>
            <a:ext cx="1315369" cy="32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4F5F9"/>
                </a:solidFill>
                <a:latin typeface="Poppins" charset="0"/>
                <a:ea typeface="Poppins" charset="0"/>
                <a:cs typeface="Poppins" charset="0"/>
              </a:rPr>
              <a:t>Your Title</a:t>
            </a:r>
          </a:p>
        </p:txBody>
      </p:sp>
      <p:sp>
        <p:nvSpPr>
          <p:cNvPr id="72" name="CuadroTexto 395">
            <a:extLst>
              <a:ext uri="{FF2B5EF4-FFF2-40B4-BE49-F238E27FC236}">
                <a16:creationId xmlns:a16="http://schemas.microsoft.com/office/drawing/2014/main" id="{103B6320-05BF-E746-A0BD-7B62D859F2D9}"/>
              </a:ext>
            </a:extLst>
          </p:cNvPr>
          <p:cNvSpPr txBox="1"/>
          <p:nvPr/>
        </p:nvSpPr>
        <p:spPr>
          <a:xfrm>
            <a:off x="3475685" y="3313178"/>
            <a:ext cx="1315369" cy="32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4F5F9"/>
                </a:solidFill>
                <a:latin typeface="Poppins" charset="0"/>
                <a:ea typeface="Poppins" charset="0"/>
                <a:cs typeface="Poppins" charset="0"/>
              </a:rPr>
              <a:t>Your Title</a:t>
            </a:r>
          </a:p>
        </p:txBody>
      </p:sp>
      <p:sp>
        <p:nvSpPr>
          <p:cNvPr id="73" name="CuadroTexto 395">
            <a:extLst>
              <a:ext uri="{FF2B5EF4-FFF2-40B4-BE49-F238E27FC236}">
                <a16:creationId xmlns:a16="http://schemas.microsoft.com/office/drawing/2014/main" id="{877BB449-610B-0C47-AC05-4C7D2F026937}"/>
              </a:ext>
            </a:extLst>
          </p:cNvPr>
          <p:cNvSpPr txBox="1"/>
          <p:nvPr/>
        </p:nvSpPr>
        <p:spPr>
          <a:xfrm>
            <a:off x="3465640" y="4258220"/>
            <a:ext cx="1315369" cy="32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4F5F9"/>
                </a:solidFill>
                <a:latin typeface="Poppins" charset="0"/>
                <a:ea typeface="Poppins" charset="0"/>
                <a:cs typeface="Poppins" charset="0"/>
              </a:rPr>
              <a:t>Your Title</a:t>
            </a:r>
          </a:p>
        </p:txBody>
      </p:sp>
      <p:sp>
        <p:nvSpPr>
          <p:cNvPr id="74" name="CuadroTexto 395">
            <a:extLst>
              <a:ext uri="{FF2B5EF4-FFF2-40B4-BE49-F238E27FC236}">
                <a16:creationId xmlns:a16="http://schemas.microsoft.com/office/drawing/2014/main" id="{A2AE31B7-DDB6-C943-9763-E9E486928819}"/>
              </a:ext>
            </a:extLst>
          </p:cNvPr>
          <p:cNvSpPr txBox="1"/>
          <p:nvPr/>
        </p:nvSpPr>
        <p:spPr>
          <a:xfrm>
            <a:off x="3475685" y="5203904"/>
            <a:ext cx="1315369" cy="32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4F5F9"/>
                </a:solidFill>
                <a:latin typeface="Poppins" charset="0"/>
                <a:ea typeface="Poppins" charset="0"/>
                <a:cs typeface="Poppins" charset="0"/>
              </a:rPr>
              <a:t>Your Title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5964" y="2977093"/>
            <a:ext cx="6705600" cy="2031325"/>
          </a:xfrm>
        </p:spPr>
        <p:txBody>
          <a:bodyPr/>
          <a:lstStyle/>
          <a:p>
            <a:r>
              <a:rPr dirty="0"/>
              <a:t>01.  Layered Pyramids</a:t>
            </a:r>
            <a:endParaRPr lang="en-US" dirty="0"/>
          </a:p>
          <a:p>
            <a:endParaRPr dirty="0"/>
          </a:p>
          <a:p>
            <a:r>
              <a:rPr dirty="0"/>
              <a:t>02.  Pyramids with Callouts</a:t>
            </a:r>
            <a:endParaRPr lang="en-US" dirty="0"/>
          </a:p>
          <a:p>
            <a:endParaRPr dirty="0"/>
          </a:p>
          <a:p>
            <a:r>
              <a:rPr dirty="0"/>
              <a:t>03.  3D Pyramids</a:t>
            </a:r>
            <a:endParaRPr lang="en-US" dirty="0"/>
          </a:p>
          <a:p>
            <a:endParaRPr dirty="0"/>
          </a:p>
          <a:p>
            <a:r>
              <a:rPr dirty="0"/>
              <a:t>04.  Cones &amp; Steps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1">
            <a:extLst>
              <a:ext uri="{FF2B5EF4-FFF2-40B4-BE49-F238E27FC236}">
                <a16:creationId xmlns:a16="http://schemas.microsoft.com/office/drawing/2014/main" id="{C1336730-1371-D542-ABB6-13C19B3BD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7142" y="1103476"/>
            <a:ext cx="2117609" cy="879734"/>
          </a:xfrm>
          <a:custGeom>
            <a:avLst/>
            <a:gdLst>
              <a:gd name="T0" fmla="*/ 3883 w 3884"/>
              <a:gd name="T1" fmla="*/ 1611 h 1612"/>
              <a:gd name="T2" fmla="*/ 0 w 3884"/>
              <a:gd name="T3" fmla="*/ 1611 h 1612"/>
              <a:gd name="T4" fmla="*/ 0 w 3884"/>
              <a:gd name="T5" fmla="*/ 0 h 1612"/>
              <a:gd name="T6" fmla="*/ 2951 w 3884"/>
              <a:gd name="T7" fmla="*/ 0 h 1612"/>
              <a:gd name="T8" fmla="*/ 3883 w 3884"/>
              <a:gd name="T9" fmla="*/ 1611 h 16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84" h="1612">
                <a:moveTo>
                  <a:pt x="3883" y="1611"/>
                </a:moveTo>
                <a:lnTo>
                  <a:pt x="0" y="1611"/>
                </a:lnTo>
                <a:lnTo>
                  <a:pt x="0" y="0"/>
                </a:lnTo>
                <a:lnTo>
                  <a:pt x="2951" y="0"/>
                </a:lnTo>
                <a:lnTo>
                  <a:pt x="3883" y="1611"/>
                </a:lnTo>
              </a:path>
            </a:pathLst>
          </a:custGeom>
          <a:solidFill>
            <a:srgbClr val="F6B68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22" name="Freeform 2">
            <a:extLst>
              <a:ext uri="{FF2B5EF4-FFF2-40B4-BE49-F238E27FC236}">
                <a16:creationId xmlns:a16="http://schemas.microsoft.com/office/drawing/2014/main" id="{9BA38B92-CC53-C748-A747-4224831BD6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9685" y="2362984"/>
            <a:ext cx="2122418" cy="874926"/>
          </a:xfrm>
          <a:custGeom>
            <a:avLst/>
            <a:gdLst>
              <a:gd name="T0" fmla="*/ 3892 w 3893"/>
              <a:gd name="T1" fmla="*/ 1602 h 1603"/>
              <a:gd name="T2" fmla="*/ 0 w 3893"/>
              <a:gd name="T3" fmla="*/ 1602 h 1603"/>
              <a:gd name="T4" fmla="*/ 0 w 3893"/>
              <a:gd name="T5" fmla="*/ 0 h 1603"/>
              <a:gd name="T6" fmla="*/ 2960 w 3893"/>
              <a:gd name="T7" fmla="*/ 0 h 1603"/>
              <a:gd name="T8" fmla="*/ 3892 w 3893"/>
              <a:gd name="T9" fmla="*/ 1602 h 1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93" h="1603">
                <a:moveTo>
                  <a:pt x="3892" y="1602"/>
                </a:moveTo>
                <a:lnTo>
                  <a:pt x="0" y="1602"/>
                </a:lnTo>
                <a:lnTo>
                  <a:pt x="0" y="0"/>
                </a:lnTo>
                <a:lnTo>
                  <a:pt x="2960" y="0"/>
                </a:lnTo>
                <a:lnTo>
                  <a:pt x="3892" y="1602"/>
                </a:lnTo>
              </a:path>
            </a:pathLst>
          </a:custGeom>
          <a:solidFill>
            <a:srgbClr val="F6B68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23" name="Freeform 3">
            <a:extLst>
              <a:ext uri="{FF2B5EF4-FFF2-40B4-BE49-F238E27FC236}">
                <a16:creationId xmlns:a16="http://schemas.microsoft.com/office/drawing/2014/main" id="{E3C4091F-F127-BB4B-83FC-ECD9D62D9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7512" y="3624896"/>
            <a:ext cx="2122418" cy="874926"/>
          </a:xfrm>
          <a:custGeom>
            <a:avLst/>
            <a:gdLst>
              <a:gd name="T0" fmla="*/ 3892 w 3893"/>
              <a:gd name="T1" fmla="*/ 1602 h 1603"/>
              <a:gd name="T2" fmla="*/ 0 w 3893"/>
              <a:gd name="T3" fmla="*/ 1602 h 1603"/>
              <a:gd name="T4" fmla="*/ 0 w 3893"/>
              <a:gd name="T5" fmla="*/ 0 h 1603"/>
              <a:gd name="T6" fmla="*/ 2960 w 3893"/>
              <a:gd name="T7" fmla="*/ 0 h 1603"/>
              <a:gd name="T8" fmla="*/ 3892 w 3893"/>
              <a:gd name="T9" fmla="*/ 1602 h 1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93" h="1603">
                <a:moveTo>
                  <a:pt x="3892" y="1602"/>
                </a:moveTo>
                <a:lnTo>
                  <a:pt x="0" y="1602"/>
                </a:lnTo>
                <a:lnTo>
                  <a:pt x="0" y="0"/>
                </a:lnTo>
                <a:lnTo>
                  <a:pt x="2960" y="0"/>
                </a:lnTo>
                <a:lnTo>
                  <a:pt x="3892" y="1602"/>
                </a:lnTo>
              </a:path>
            </a:pathLst>
          </a:custGeom>
          <a:solidFill>
            <a:srgbClr val="F6B68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24" name="Freeform 4">
            <a:extLst>
              <a:ext uri="{FF2B5EF4-FFF2-40B4-BE49-F238E27FC236}">
                <a16:creationId xmlns:a16="http://schemas.microsoft.com/office/drawing/2014/main" id="{BE1DD11E-6AD1-9743-8F85-E8E8DB1810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4478" y="4882003"/>
            <a:ext cx="2122416" cy="877329"/>
          </a:xfrm>
          <a:custGeom>
            <a:avLst/>
            <a:gdLst>
              <a:gd name="T0" fmla="*/ 3892 w 3893"/>
              <a:gd name="T1" fmla="*/ 1610 h 1611"/>
              <a:gd name="T2" fmla="*/ 0 w 3893"/>
              <a:gd name="T3" fmla="*/ 1610 h 1611"/>
              <a:gd name="T4" fmla="*/ 0 w 3893"/>
              <a:gd name="T5" fmla="*/ 0 h 1611"/>
              <a:gd name="T6" fmla="*/ 2960 w 3893"/>
              <a:gd name="T7" fmla="*/ 0 h 1611"/>
              <a:gd name="T8" fmla="*/ 3892 w 3893"/>
              <a:gd name="T9" fmla="*/ 1610 h 1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93" h="1611">
                <a:moveTo>
                  <a:pt x="3892" y="1610"/>
                </a:moveTo>
                <a:lnTo>
                  <a:pt x="0" y="1610"/>
                </a:lnTo>
                <a:lnTo>
                  <a:pt x="0" y="0"/>
                </a:lnTo>
                <a:lnTo>
                  <a:pt x="2960" y="0"/>
                </a:lnTo>
                <a:lnTo>
                  <a:pt x="3892" y="1610"/>
                </a:lnTo>
              </a:path>
            </a:pathLst>
          </a:custGeom>
          <a:solidFill>
            <a:srgbClr val="F6B68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FF3CB015-D729-9646-8DA3-6F7EA29FA2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6805" y="2163482"/>
            <a:ext cx="4808" cy="4808"/>
          </a:xfrm>
          <a:custGeom>
            <a:avLst/>
            <a:gdLst>
              <a:gd name="T0" fmla="*/ 9 w 10"/>
              <a:gd name="T1" fmla="*/ 9 h 10"/>
              <a:gd name="T2" fmla="*/ 0 w 10"/>
              <a:gd name="T3" fmla="*/ 0 h 10"/>
              <a:gd name="T4" fmla="*/ 0 w 10"/>
              <a:gd name="T5" fmla="*/ 9 h 10"/>
              <a:gd name="T6" fmla="*/ 9 w 10"/>
              <a:gd name="T7" fmla="*/ 9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10">
                <a:moveTo>
                  <a:pt x="9" y="9"/>
                </a:moveTo>
                <a:lnTo>
                  <a:pt x="0" y="0"/>
                </a:lnTo>
                <a:lnTo>
                  <a:pt x="0" y="9"/>
                </a:lnTo>
                <a:lnTo>
                  <a:pt x="9" y="9"/>
                </a:lnTo>
              </a:path>
            </a:pathLst>
          </a:custGeom>
          <a:solidFill>
            <a:srgbClr val="3898E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7479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479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6" name="Freeform 6">
            <a:extLst>
              <a:ext uri="{FF2B5EF4-FFF2-40B4-BE49-F238E27FC236}">
                <a16:creationId xmlns:a16="http://schemas.microsoft.com/office/drawing/2014/main" id="{473CB6CE-69EB-A043-B52E-17D0E3DEF0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6342" y="2163482"/>
            <a:ext cx="4808" cy="4808"/>
          </a:xfrm>
          <a:custGeom>
            <a:avLst/>
            <a:gdLst>
              <a:gd name="T0" fmla="*/ 8 w 9"/>
              <a:gd name="T1" fmla="*/ 0 h 10"/>
              <a:gd name="T2" fmla="*/ 0 w 9"/>
              <a:gd name="T3" fmla="*/ 9 h 10"/>
              <a:gd name="T4" fmla="*/ 8 w 9"/>
              <a:gd name="T5" fmla="*/ 9 h 10"/>
              <a:gd name="T6" fmla="*/ 8 w 9"/>
              <a:gd name="T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" h="10">
                <a:moveTo>
                  <a:pt x="8" y="0"/>
                </a:moveTo>
                <a:lnTo>
                  <a:pt x="0" y="9"/>
                </a:lnTo>
                <a:lnTo>
                  <a:pt x="8" y="9"/>
                </a:lnTo>
                <a:lnTo>
                  <a:pt x="8" y="0"/>
                </a:lnTo>
              </a:path>
            </a:pathLst>
          </a:custGeom>
          <a:solidFill>
            <a:srgbClr val="3898E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7479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479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7" name="Freeform 7">
            <a:extLst>
              <a:ext uri="{FF2B5EF4-FFF2-40B4-BE49-F238E27FC236}">
                <a16:creationId xmlns:a16="http://schemas.microsoft.com/office/drawing/2014/main" id="{45F68E84-9E12-9640-86D7-81778BA55D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1305" y="3415780"/>
            <a:ext cx="9614" cy="14422"/>
          </a:xfrm>
          <a:custGeom>
            <a:avLst/>
            <a:gdLst>
              <a:gd name="T0" fmla="*/ 17 w 18"/>
              <a:gd name="T1" fmla="*/ 0 h 27"/>
              <a:gd name="T2" fmla="*/ 0 w 18"/>
              <a:gd name="T3" fmla="*/ 26 h 27"/>
              <a:gd name="T4" fmla="*/ 17 w 18"/>
              <a:gd name="T5" fmla="*/ 26 h 27"/>
              <a:gd name="T6" fmla="*/ 17 w 18"/>
              <a:gd name="T7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27">
                <a:moveTo>
                  <a:pt x="17" y="0"/>
                </a:moveTo>
                <a:lnTo>
                  <a:pt x="0" y="26"/>
                </a:lnTo>
                <a:lnTo>
                  <a:pt x="17" y="26"/>
                </a:lnTo>
                <a:lnTo>
                  <a:pt x="17" y="0"/>
                </a:lnTo>
              </a:path>
            </a:pathLst>
          </a:custGeom>
          <a:solidFill>
            <a:srgbClr val="3898E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7479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479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8" name="Freeform 8">
            <a:extLst>
              <a:ext uri="{FF2B5EF4-FFF2-40B4-BE49-F238E27FC236}">
                <a16:creationId xmlns:a16="http://schemas.microsoft.com/office/drawing/2014/main" id="{FD132D83-A4ED-4444-9C69-EBB95767C8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0843" y="5920377"/>
            <a:ext cx="14422" cy="28844"/>
          </a:xfrm>
          <a:custGeom>
            <a:avLst/>
            <a:gdLst>
              <a:gd name="T0" fmla="*/ 0 w 27"/>
              <a:gd name="T1" fmla="*/ 53 h 54"/>
              <a:gd name="T2" fmla="*/ 26 w 27"/>
              <a:gd name="T3" fmla="*/ 53 h 54"/>
              <a:gd name="T4" fmla="*/ 26 w 27"/>
              <a:gd name="T5" fmla="*/ 0 h 54"/>
              <a:gd name="T6" fmla="*/ 0 w 27"/>
              <a:gd name="T7" fmla="*/ 53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" h="54">
                <a:moveTo>
                  <a:pt x="0" y="53"/>
                </a:moveTo>
                <a:lnTo>
                  <a:pt x="26" y="53"/>
                </a:lnTo>
                <a:lnTo>
                  <a:pt x="26" y="0"/>
                </a:lnTo>
                <a:lnTo>
                  <a:pt x="0" y="53"/>
                </a:lnTo>
              </a:path>
            </a:pathLst>
          </a:custGeom>
          <a:solidFill>
            <a:srgbClr val="3898E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7479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479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9" name="Freeform 9">
            <a:extLst>
              <a:ext uri="{FF2B5EF4-FFF2-40B4-BE49-F238E27FC236}">
                <a16:creationId xmlns:a16="http://schemas.microsoft.com/office/drawing/2014/main" id="{A3BF19EB-B55F-F64E-AE48-C53102D30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4864" y="4668078"/>
            <a:ext cx="9614" cy="24036"/>
          </a:xfrm>
          <a:custGeom>
            <a:avLst/>
            <a:gdLst>
              <a:gd name="T0" fmla="*/ 17 w 18"/>
              <a:gd name="T1" fmla="*/ 44 h 45"/>
              <a:gd name="T2" fmla="*/ 0 w 18"/>
              <a:gd name="T3" fmla="*/ 0 h 45"/>
              <a:gd name="T4" fmla="*/ 0 w 18"/>
              <a:gd name="T5" fmla="*/ 44 h 45"/>
              <a:gd name="T6" fmla="*/ 17 w 18"/>
              <a:gd name="T7" fmla="*/ 44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45">
                <a:moveTo>
                  <a:pt x="17" y="44"/>
                </a:moveTo>
                <a:lnTo>
                  <a:pt x="0" y="0"/>
                </a:lnTo>
                <a:lnTo>
                  <a:pt x="0" y="44"/>
                </a:lnTo>
                <a:lnTo>
                  <a:pt x="17" y="44"/>
                </a:lnTo>
              </a:path>
            </a:pathLst>
          </a:custGeom>
          <a:solidFill>
            <a:srgbClr val="3898E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7479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479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30" name="Freeform 10">
            <a:extLst>
              <a:ext uri="{FF2B5EF4-FFF2-40B4-BE49-F238E27FC236}">
                <a16:creationId xmlns:a16="http://schemas.microsoft.com/office/drawing/2014/main" id="{768D727F-3572-8746-983E-A4F5F3C4C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4632" y="3415780"/>
            <a:ext cx="9614" cy="14422"/>
          </a:xfrm>
          <a:custGeom>
            <a:avLst/>
            <a:gdLst>
              <a:gd name="T0" fmla="*/ 18 w 19"/>
              <a:gd name="T1" fmla="*/ 26 h 27"/>
              <a:gd name="T2" fmla="*/ 0 w 19"/>
              <a:gd name="T3" fmla="*/ 0 h 27"/>
              <a:gd name="T4" fmla="*/ 0 w 19"/>
              <a:gd name="T5" fmla="*/ 26 h 27"/>
              <a:gd name="T6" fmla="*/ 18 w 19"/>
              <a:gd name="T7" fmla="*/ 26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" h="27">
                <a:moveTo>
                  <a:pt x="18" y="26"/>
                </a:moveTo>
                <a:lnTo>
                  <a:pt x="0" y="0"/>
                </a:lnTo>
                <a:lnTo>
                  <a:pt x="0" y="26"/>
                </a:lnTo>
                <a:lnTo>
                  <a:pt x="18" y="26"/>
                </a:lnTo>
              </a:path>
            </a:pathLst>
          </a:custGeom>
          <a:solidFill>
            <a:srgbClr val="3898E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7479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479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31" name="Freeform 11">
            <a:extLst>
              <a:ext uri="{FF2B5EF4-FFF2-40B4-BE49-F238E27FC236}">
                <a16:creationId xmlns:a16="http://schemas.microsoft.com/office/drawing/2014/main" id="{A5444AB5-B3B6-9646-B845-38E987172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3478" y="4668078"/>
            <a:ext cx="9614" cy="24036"/>
          </a:xfrm>
          <a:custGeom>
            <a:avLst/>
            <a:gdLst>
              <a:gd name="T0" fmla="*/ 17 w 18"/>
              <a:gd name="T1" fmla="*/ 0 h 45"/>
              <a:gd name="T2" fmla="*/ 0 w 18"/>
              <a:gd name="T3" fmla="*/ 44 h 45"/>
              <a:gd name="T4" fmla="*/ 17 w 18"/>
              <a:gd name="T5" fmla="*/ 44 h 45"/>
              <a:gd name="T6" fmla="*/ 17 w 18"/>
              <a:gd name="T7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45">
                <a:moveTo>
                  <a:pt x="17" y="0"/>
                </a:moveTo>
                <a:lnTo>
                  <a:pt x="0" y="44"/>
                </a:lnTo>
                <a:lnTo>
                  <a:pt x="17" y="44"/>
                </a:lnTo>
                <a:lnTo>
                  <a:pt x="17" y="0"/>
                </a:lnTo>
              </a:path>
            </a:pathLst>
          </a:custGeom>
          <a:solidFill>
            <a:srgbClr val="3898E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7479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479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32" name="Freeform 12">
            <a:extLst>
              <a:ext uri="{FF2B5EF4-FFF2-40B4-BE49-F238E27FC236}">
                <a16:creationId xmlns:a16="http://schemas.microsoft.com/office/drawing/2014/main" id="{383D621C-E918-734B-BC08-AF6A4BF32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72692" y="5920377"/>
            <a:ext cx="14422" cy="28844"/>
          </a:xfrm>
          <a:custGeom>
            <a:avLst/>
            <a:gdLst>
              <a:gd name="T0" fmla="*/ 0 w 27"/>
              <a:gd name="T1" fmla="*/ 0 h 54"/>
              <a:gd name="T2" fmla="*/ 0 w 27"/>
              <a:gd name="T3" fmla="*/ 53 h 54"/>
              <a:gd name="T4" fmla="*/ 26 w 27"/>
              <a:gd name="T5" fmla="*/ 53 h 54"/>
              <a:gd name="T6" fmla="*/ 0 w 27"/>
              <a:gd name="T7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" h="54">
                <a:moveTo>
                  <a:pt x="0" y="0"/>
                </a:moveTo>
                <a:lnTo>
                  <a:pt x="0" y="53"/>
                </a:lnTo>
                <a:lnTo>
                  <a:pt x="26" y="53"/>
                </a:lnTo>
                <a:lnTo>
                  <a:pt x="0" y="0"/>
                </a:lnTo>
              </a:path>
            </a:pathLst>
          </a:custGeom>
          <a:solidFill>
            <a:srgbClr val="3898E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7479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479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33" name="Freeform 13">
            <a:extLst>
              <a:ext uri="{FF2B5EF4-FFF2-40B4-BE49-F238E27FC236}">
                <a16:creationId xmlns:a16="http://schemas.microsoft.com/office/drawing/2014/main" id="{219C228C-1BF5-A946-878A-7A7A3E6C9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8544" y="908780"/>
            <a:ext cx="1358058" cy="1257106"/>
          </a:xfrm>
          <a:custGeom>
            <a:avLst/>
            <a:gdLst>
              <a:gd name="T0" fmla="*/ 1245 w 2491"/>
              <a:gd name="T1" fmla="*/ 0 h 2308"/>
              <a:gd name="T2" fmla="*/ 0 w 2491"/>
              <a:gd name="T3" fmla="*/ 2298 h 2308"/>
              <a:gd name="T4" fmla="*/ 0 w 2491"/>
              <a:gd name="T5" fmla="*/ 2307 h 2308"/>
              <a:gd name="T6" fmla="*/ 1245 w 2491"/>
              <a:gd name="T7" fmla="*/ 2307 h 2308"/>
              <a:gd name="T8" fmla="*/ 2490 w 2491"/>
              <a:gd name="T9" fmla="*/ 2307 h 2308"/>
              <a:gd name="T10" fmla="*/ 2490 w 2491"/>
              <a:gd name="T11" fmla="*/ 2298 h 2308"/>
              <a:gd name="T12" fmla="*/ 1245 w 2491"/>
              <a:gd name="T13" fmla="*/ 0 h 2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91" h="2308">
                <a:moveTo>
                  <a:pt x="1245" y="0"/>
                </a:moveTo>
                <a:lnTo>
                  <a:pt x="0" y="2298"/>
                </a:lnTo>
                <a:lnTo>
                  <a:pt x="0" y="2307"/>
                </a:lnTo>
                <a:lnTo>
                  <a:pt x="1245" y="2307"/>
                </a:lnTo>
                <a:lnTo>
                  <a:pt x="2490" y="2307"/>
                </a:lnTo>
                <a:lnTo>
                  <a:pt x="2490" y="2298"/>
                </a:lnTo>
                <a:lnTo>
                  <a:pt x="1245" y="0"/>
                </a:lnTo>
              </a:path>
            </a:pathLst>
          </a:custGeom>
          <a:solidFill>
            <a:srgbClr val="B8480F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4" name="Freeform 14">
            <a:extLst>
              <a:ext uri="{FF2B5EF4-FFF2-40B4-BE49-F238E27FC236}">
                <a16:creationId xmlns:a16="http://schemas.microsoft.com/office/drawing/2014/main" id="{D724004C-03C8-9B4F-A45A-CE7EAF0705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2979" y="3430202"/>
            <a:ext cx="4071772" cy="1261912"/>
          </a:xfrm>
          <a:custGeom>
            <a:avLst/>
            <a:gdLst>
              <a:gd name="T0" fmla="*/ 6242 w 7471"/>
              <a:gd name="T1" fmla="*/ 0 h 2316"/>
              <a:gd name="T2" fmla="*/ 6225 w 7471"/>
              <a:gd name="T3" fmla="*/ 0 h 2316"/>
              <a:gd name="T4" fmla="*/ 4980 w 7471"/>
              <a:gd name="T5" fmla="*/ 0 h 2316"/>
              <a:gd name="T6" fmla="*/ 3735 w 7471"/>
              <a:gd name="T7" fmla="*/ 0 h 2316"/>
              <a:gd name="T8" fmla="*/ 2490 w 7471"/>
              <a:gd name="T9" fmla="*/ 0 h 2316"/>
              <a:gd name="T10" fmla="*/ 1244 w 7471"/>
              <a:gd name="T11" fmla="*/ 0 h 2316"/>
              <a:gd name="T12" fmla="*/ 1228 w 7471"/>
              <a:gd name="T13" fmla="*/ 0 h 2316"/>
              <a:gd name="T14" fmla="*/ 0 w 7471"/>
              <a:gd name="T15" fmla="*/ 2271 h 2316"/>
              <a:gd name="T16" fmla="*/ 0 w 7471"/>
              <a:gd name="T17" fmla="*/ 2315 h 2316"/>
              <a:gd name="T18" fmla="*/ 1244 w 7471"/>
              <a:gd name="T19" fmla="*/ 2315 h 2316"/>
              <a:gd name="T20" fmla="*/ 2490 w 7471"/>
              <a:gd name="T21" fmla="*/ 2315 h 2316"/>
              <a:gd name="T22" fmla="*/ 3735 w 7471"/>
              <a:gd name="T23" fmla="*/ 2315 h 2316"/>
              <a:gd name="T24" fmla="*/ 4980 w 7471"/>
              <a:gd name="T25" fmla="*/ 2315 h 2316"/>
              <a:gd name="T26" fmla="*/ 6225 w 7471"/>
              <a:gd name="T27" fmla="*/ 2315 h 2316"/>
              <a:gd name="T28" fmla="*/ 7470 w 7471"/>
              <a:gd name="T29" fmla="*/ 2315 h 2316"/>
              <a:gd name="T30" fmla="*/ 7470 w 7471"/>
              <a:gd name="T31" fmla="*/ 2271 h 2316"/>
              <a:gd name="T32" fmla="*/ 6242 w 7471"/>
              <a:gd name="T33" fmla="*/ 0 h 2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471" h="2316">
                <a:moveTo>
                  <a:pt x="6242" y="0"/>
                </a:moveTo>
                <a:lnTo>
                  <a:pt x="6225" y="0"/>
                </a:lnTo>
                <a:lnTo>
                  <a:pt x="4980" y="0"/>
                </a:lnTo>
                <a:lnTo>
                  <a:pt x="3735" y="0"/>
                </a:lnTo>
                <a:lnTo>
                  <a:pt x="2490" y="0"/>
                </a:lnTo>
                <a:lnTo>
                  <a:pt x="1244" y="0"/>
                </a:lnTo>
                <a:lnTo>
                  <a:pt x="1228" y="0"/>
                </a:lnTo>
                <a:lnTo>
                  <a:pt x="0" y="2271"/>
                </a:lnTo>
                <a:lnTo>
                  <a:pt x="0" y="2315"/>
                </a:lnTo>
                <a:lnTo>
                  <a:pt x="1244" y="2315"/>
                </a:lnTo>
                <a:lnTo>
                  <a:pt x="2490" y="2315"/>
                </a:lnTo>
                <a:lnTo>
                  <a:pt x="3735" y="2315"/>
                </a:lnTo>
                <a:lnTo>
                  <a:pt x="4980" y="2315"/>
                </a:lnTo>
                <a:lnTo>
                  <a:pt x="6225" y="2315"/>
                </a:lnTo>
                <a:lnTo>
                  <a:pt x="7470" y="2315"/>
                </a:lnTo>
                <a:lnTo>
                  <a:pt x="7470" y="2271"/>
                </a:lnTo>
                <a:lnTo>
                  <a:pt x="6242" y="0"/>
                </a:lnTo>
              </a:path>
            </a:pathLst>
          </a:custGeom>
          <a:solidFill>
            <a:srgbClr val="E86222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5" name="Freeform 15">
            <a:extLst>
              <a:ext uri="{FF2B5EF4-FFF2-40B4-BE49-F238E27FC236}">
                <a16:creationId xmlns:a16="http://schemas.microsoft.com/office/drawing/2014/main" id="{9F0FA8D3-6AE7-3440-B146-B425F6D31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0920" y="2168288"/>
            <a:ext cx="2713712" cy="1261914"/>
          </a:xfrm>
          <a:custGeom>
            <a:avLst/>
            <a:gdLst>
              <a:gd name="T0" fmla="*/ 3743 w 4980"/>
              <a:gd name="T1" fmla="*/ 0 h 2317"/>
              <a:gd name="T2" fmla="*/ 3734 w 4980"/>
              <a:gd name="T3" fmla="*/ 0 h 2317"/>
              <a:gd name="T4" fmla="*/ 2489 w 4980"/>
              <a:gd name="T5" fmla="*/ 0 h 2317"/>
              <a:gd name="T6" fmla="*/ 1244 w 4980"/>
              <a:gd name="T7" fmla="*/ 0 h 2317"/>
              <a:gd name="T8" fmla="*/ 1236 w 4980"/>
              <a:gd name="T9" fmla="*/ 0 h 2317"/>
              <a:gd name="T10" fmla="*/ 0 w 4980"/>
              <a:gd name="T11" fmla="*/ 2290 h 2317"/>
              <a:gd name="T12" fmla="*/ 0 w 4980"/>
              <a:gd name="T13" fmla="*/ 2316 h 2317"/>
              <a:gd name="T14" fmla="*/ 1244 w 4980"/>
              <a:gd name="T15" fmla="*/ 2316 h 2317"/>
              <a:gd name="T16" fmla="*/ 2489 w 4980"/>
              <a:gd name="T17" fmla="*/ 2316 h 2317"/>
              <a:gd name="T18" fmla="*/ 3734 w 4980"/>
              <a:gd name="T19" fmla="*/ 2316 h 2317"/>
              <a:gd name="T20" fmla="*/ 4979 w 4980"/>
              <a:gd name="T21" fmla="*/ 2316 h 2317"/>
              <a:gd name="T22" fmla="*/ 4979 w 4980"/>
              <a:gd name="T23" fmla="*/ 2290 h 2317"/>
              <a:gd name="T24" fmla="*/ 3743 w 4980"/>
              <a:gd name="T25" fmla="*/ 0 h 2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980" h="2317">
                <a:moveTo>
                  <a:pt x="3743" y="0"/>
                </a:moveTo>
                <a:lnTo>
                  <a:pt x="3734" y="0"/>
                </a:lnTo>
                <a:lnTo>
                  <a:pt x="2489" y="0"/>
                </a:lnTo>
                <a:lnTo>
                  <a:pt x="1244" y="0"/>
                </a:lnTo>
                <a:lnTo>
                  <a:pt x="1236" y="0"/>
                </a:lnTo>
                <a:lnTo>
                  <a:pt x="0" y="2290"/>
                </a:lnTo>
                <a:lnTo>
                  <a:pt x="0" y="2316"/>
                </a:lnTo>
                <a:lnTo>
                  <a:pt x="1244" y="2316"/>
                </a:lnTo>
                <a:lnTo>
                  <a:pt x="2489" y="2316"/>
                </a:lnTo>
                <a:lnTo>
                  <a:pt x="3734" y="2316"/>
                </a:lnTo>
                <a:lnTo>
                  <a:pt x="4979" y="2316"/>
                </a:lnTo>
                <a:lnTo>
                  <a:pt x="4979" y="2290"/>
                </a:lnTo>
                <a:lnTo>
                  <a:pt x="3743" y="0"/>
                </a:lnTo>
              </a:path>
            </a:pathLst>
          </a:custGeom>
          <a:solidFill>
            <a:srgbClr val="D85A1A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6" name="Freeform 16">
            <a:extLst>
              <a:ext uri="{FF2B5EF4-FFF2-40B4-BE49-F238E27FC236}">
                <a16:creationId xmlns:a16="http://schemas.microsoft.com/office/drawing/2014/main" id="{6AFA1263-E3F9-6644-A6C1-4991B90DB0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5264" y="4692114"/>
            <a:ext cx="5429830" cy="1257106"/>
          </a:xfrm>
          <a:custGeom>
            <a:avLst/>
            <a:gdLst>
              <a:gd name="T0" fmla="*/ 8732 w 9961"/>
              <a:gd name="T1" fmla="*/ 0 h 2308"/>
              <a:gd name="T2" fmla="*/ 8715 w 9961"/>
              <a:gd name="T3" fmla="*/ 0 h 2308"/>
              <a:gd name="T4" fmla="*/ 7469 w 9961"/>
              <a:gd name="T5" fmla="*/ 0 h 2308"/>
              <a:gd name="T6" fmla="*/ 6224 w 9961"/>
              <a:gd name="T7" fmla="*/ 0 h 2308"/>
              <a:gd name="T8" fmla="*/ 4979 w 9961"/>
              <a:gd name="T9" fmla="*/ 0 h 2308"/>
              <a:gd name="T10" fmla="*/ 3734 w 9961"/>
              <a:gd name="T11" fmla="*/ 0 h 2308"/>
              <a:gd name="T12" fmla="*/ 2490 w 9961"/>
              <a:gd name="T13" fmla="*/ 0 h 2308"/>
              <a:gd name="T14" fmla="*/ 1245 w 9961"/>
              <a:gd name="T15" fmla="*/ 0 h 2308"/>
              <a:gd name="T16" fmla="*/ 1228 w 9961"/>
              <a:gd name="T17" fmla="*/ 0 h 2308"/>
              <a:gd name="T18" fmla="*/ 0 w 9961"/>
              <a:gd name="T19" fmla="*/ 2254 h 2308"/>
              <a:gd name="T20" fmla="*/ 0 w 9961"/>
              <a:gd name="T21" fmla="*/ 2307 h 2308"/>
              <a:gd name="T22" fmla="*/ 2490 w 9961"/>
              <a:gd name="T23" fmla="*/ 2307 h 2308"/>
              <a:gd name="T24" fmla="*/ 4979 w 9961"/>
              <a:gd name="T25" fmla="*/ 2307 h 2308"/>
              <a:gd name="T26" fmla="*/ 7469 w 9961"/>
              <a:gd name="T27" fmla="*/ 2307 h 2308"/>
              <a:gd name="T28" fmla="*/ 9960 w 9961"/>
              <a:gd name="T29" fmla="*/ 2307 h 2308"/>
              <a:gd name="T30" fmla="*/ 9960 w 9961"/>
              <a:gd name="T31" fmla="*/ 2254 h 2308"/>
              <a:gd name="T32" fmla="*/ 8732 w 9961"/>
              <a:gd name="T33" fmla="*/ 0 h 2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961" h="2308">
                <a:moveTo>
                  <a:pt x="8732" y="0"/>
                </a:moveTo>
                <a:lnTo>
                  <a:pt x="8715" y="0"/>
                </a:lnTo>
                <a:lnTo>
                  <a:pt x="7469" y="0"/>
                </a:lnTo>
                <a:lnTo>
                  <a:pt x="6224" y="0"/>
                </a:lnTo>
                <a:lnTo>
                  <a:pt x="4979" y="0"/>
                </a:lnTo>
                <a:lnTo>
                  <a:pt x="3734" y="0"/>
                </a:lnTo>
                <a:lnTo>
                  <a:pt x="2490" y="0"/>
                </a:lnTo>
                <a:lnTo>
                  <a:pt x="1245" y="0"/>
                </a:lnTo>
                <a:lnTo>
                  <a:pt x="1228" y="0"/>
                </a:lnTo>
                <a:lnTo>
                  <a:pt x="0" y="2254"/>
                </a:lnTo>
                <a:lnTo>
                  <a:pt x="0" y="2307"/>
                </a:lnTo>
                <a:lnTo>
                  <a:pt x="2490" y="2307"/>
                </a:lnTo>
                <a:lnTo>
                  <a:pt x="4979" y="2307"/>
                </a:lnTo>
                <a:lnTo>
                  <a:pt x="7469" y="2307"/>
                </a:lnTo>
                <a:lnTo>
                  <a:pt x="9960" y="2307"/>
                </a:lnTo>
                <a:lnTo>
                  <a:pt x="9960" y="2254"/>
                </a:lnTo>
                <a:lnTo>
                  <a:pt x="8732" y="0"/>
                </a:lnTo>
              </a:path>
            </a:pathLst>
          </a:custGeom>
          <a:solidFill>
            <a:srgbClr val="F0894D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7" name="Freeform 110">
            <a:extLst>
              <a:ext uri="{FF2B5EF4-FFF2-40B4-BE49-F238E27FC236}">
                <a16:creationId xmlns:a16="http://schemas.microsoft.com/office/drawing/2014/main" id="{381744B1-25D2-A645-B736-0D11258E1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5860" y="2651422"/>
            <a:ext cx="305262" cy="300454"/>
          </a:xfrm>
          <a:custGeom>
            <a:avLst/>
            <a:gdLst>
              <a:gd name="T0" fmla="*/ 279 w 558"/>
              <a:gd name="T1" fmla="*/ 549 h 550"/>
              <a:gd name="T2" fmla="*/ 279 w 558"/>
              <a:gd name="T3" fmla="*/ 549 h 550"/>
              <a:gd name="T4" fmla="*/ 200 w 558"/>
              <a:gd name="T5" fmla="*/ 514 h 550"/>
              <a:gd name="T6" fmla="*/ 44 w 558"/>
              <a:gd name="T7" fmla="*/ 357 h 550"/>
              <a:gd name="T8" fmla="*/ 44 w 558"/>
              <a:gd name="T9" fmla="*/ 200 h 550"/>
              <a:gd name="T10" fmla="*/ 235 w 558"/>
              <a:gd name="T11" fmla="*/ 9 h 550"/>
              <a:gd name="T12" fmla="*/ 253 w 558"/>
              <a:gd name="T13" fmla="*/ 0 h 550"/>
              <a:gd name="T14" fmla="*/ 505 w 558"/>
              <a:gd name="T15" fmla="*/ 0 h 550"/>
              <a:gd name="T16" fmla="*/ 557 w 558"/>
              <a:gd name="T17" fmla="*/ 52 h 550"/>
              <a:gd name="T18" fmla="*/ 557 w 558"/>
              <a:gd name="T19" fmla="*/ 296 h 550"/>
              <a:gd name="T20" fmla="*/ 549 w 558"/>
              <a:gd name="T21" fmla="*/ 314 h 550"/>
              <a:gd name="T22" fmla="*/ 357 w 558"/>
              <a:gd name="T23" fmla="*/ 514 h 550"/>
              <a:gd name="T24" fmla="*/ 279 w 558"/>
              <a:gd name="T25" fmla="*/ 549 h 550"/>
              <a:gd name="T26" fmla="*/ 261 w 558"/>
              <a:gd name="T27" fmla="*/ 52 h 550"/>
              <a:gd name="T28" fmla="*/ 261 w 558"/>
              <a:gd name="T29" fmla="*/ 52 h 550"/>
              <a:gd name="T30" fmla="*/ 78 w 558"/>
              <a:gd name="T31" fmla="*/ 244 h 550"/>
              <a:gd name="T32" fmla="*/ 78 w 558"/>
              <a:gd name="T33" fmla="*/ 322 h 550"/>
              <a:gd name="T34" fmla="*/ 235 w 558"/>
              <a:gd name="T35" fmla="*/ 479 h 550"/>
              <a:gd name="T36" fmla="*/ 314 w 558"/>
              <a:gd name="T37" fmla="*/ 479 h 550"/>
              <a:gd name="T38" fmla="*/ 505 w 558"/>
              <a:gd name="T39" fmla="*/ 287 h 550"/>
              <a:gd name="T40" fmla="*/ 496 w 558"/>
              <a:gd name="T41" fmla="*/ 52 h 550"/>
              <a:gd name="T42" fmla="*/ 261 w 558"/>
              <a:gd name="T43" fmla="*/ 52 h 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58" h="550">
                <a:moveTo>
                  <a:pt x="279" y="549"/>
                </a:moveTo>
                <a:lnTo>
                  <a:pt x="279" y="549"/>
                </a:lnTo>
                <a:cubicBezTo>
                  <a:pt x="244" y="549"/>
                  <a:pt x="218" y="540"/>
                  <a:pt x="200" y="514"/>
                </a:cubicBezTo>
                <a:cubicBezTo>
                  <a:pt x="44" y="357"/>
                  <a:pt x="44" y="357"/>
                  <a:pt x="44" y="357"/>
                </a:cubicBezTo>
                <a:cubicBezTo>
                  <a:pt x="0" y="314"/>
                  <a:pt x="0" y="244"/>
                  <a:pt x="44" y="200"/>
                </a:cubicBezTo>
                <a:cubicBezTo>
                  <a:pt x="235" y="9"/>
                  <a:pt x="235" y="9"/>
                  <a:pt x="235" y="9"/>
                </a:cubicBezTo>
                <a:cubicBezTo>
                  <a:pt x="235" y="0"/>
                  <a:pt x="244" y="0"/>
                  <a:pt x="253" y="0"/>
                </a:cubicBezTo>
                <a:cubicBezTo>
                  <a:pt x="505" y="0"/>
                  <a:pt x="505" y="0"/>
                  <a:pt x="505" y="0"/>
                </a:cubicBezTo>
                <a:cubicBezTo>
                  <a:pt x="531" y="0"/>
                  <a:pt x="557" y="18"/>
                  <a:pt x="557" y="52"/>
                </a:cubicBezTo>
                <a:cubicBezTo>
                  <a:pt x="557" y="296"/>
                  <a:pt x="557" y="296"/>
                  <a:pt x="557" y="296"/>
                </a:cubicBezTo>
                <a:cubicBezTo>
                  <a:pt x="557" y="305"/>
                  <a:pt x="557" y="314"/>
                  <a:pt x="549" y="314"/>
                </a:cubicBezTo>
                <a:cubicBezTo>
                  <a:pt x="357" y="514"/>
                  <a:pt x="357" y="514"/>
                  <a:pt x="357" y="514"/>
                </a:cubicBezTo>
                <a:cubicBezTo>
                  <a:pt x="331" y="540"/>
                  <a:pt x="305" y="549"/>
                  <a:pt x="279" y="549"/>
                </a:cubicBezTo>
                <a:close/>
                <a:moveTo>
                  <a:pt x="261" y="52"/>
                </a:moveTo>
                <a:lnTo>
                  <a:pt x="261" y="52"/>
                </a:lnTo>
                <a:cubicBezTo>
                  <a:pt x="78" y="244"/>
                  <a:pt x="78" y="244"/>
                  <a:pt x="78" y="244"/>
                </a:cubicBezTo>
                <a:cubicBezTo>
                  <a:pt x="61" y="261"/>
                  <a:pt x="61" y="296"/>
                  <a:pt x="78" y="322"/>
                </a:cubicBezTo>
                <a:cubicBezTo>
                  <a:pt x="235" y="479"/>
                  <a:pt x="235" y="479"/>
                  <a:pt x="235" y="479"/>
                </a:cubicBezTo>
                <a:cubicBezTo>
                  <a:pt x="261" y="496"/>
                  <a:pt x="296" y="496"/>
                  <a:pt x="314" y="479"/>
                </a:cubicBezTo>
                <a:cubicBezTo>
                  <a:pt x="505" y="287"/>
                  <a:pt x="505" y="287"/>
                  <a:pt x="505" y="287"/>
                </a:cubicBezTo>
                <a:cubicBezTo>
                  <a:pt x="496" y="52"/>
                  <a:pt x="496" y="52"/>
                  <a:pt x="496" y="52"/>
                </a:cubicBezTo>
                <a:lnTo>
                  <a:pt x="261" y="52"/>
                </a:lnTo>
                <a:close/>
              </a:path>
            </a:pathLst>
          </a:custGeom>
          <a:solidFill>
            <a:srgbClr val="F4F5F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8" name="Freeform 111">
            <a:extLst>
              <a:ext uri="{FF2B5EF4-FFF2-40B4-BE49-F238E27FC236}">
                <a16:creationId xmlns:a16="http://schemas.microsoft.com/office/drawing/2014/main" id="{A4ECFCE9-D0CA-B74C-A1B3-D287C7CF9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5746" y="2713916"/>
            <a:ext cx="52880" cy="52880"/>
          </a:xfrm>
          <a:custGeom>
            <a:avLst/>
            <a:gdLst>
              <a:gd name="T0" fmla="*/ 79 w 97"/>
              <a:gd name="T1" fmla="*/ 79 h 97"/>
              <a:gd name="T2" fmla="*/ 79 w 97"/>
              <a:gd name="T3" fmla="*/ 79 h 97"/>
              <a:gd name="T4" fmla="*/ 18 w 97"/>
              <a:gd name="T5" fmla="*/ 79 h 97"/>
              <a:gd name="T6" fmla="*/ 18 w 97"/>
              <a:gd name="T7" fmla="*/ 18 h 97"/>
              <a:gd name="T8" fmla="*/ 79 w 97"/>
              <a:gd name="T9" fmla="*/ 18 h 97"/>
              <a:gd name="T10" fmla="*/ 79 w 97"/>
              <a:gd name="T11" fmla="*/ 79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7" h="97">
                <a:moveTo>
                  <a:pt x="79" y="79"/>
                </a:moveTo>
                <a:lnTo>
                  <a:pt x="79" y="79"/>
                </a:lnTo>
                <a:cubicBezTo>
                  <a:pt x="61" y="96"/>
                  <a:pt x="35" y="96"/>
                  <a:pt x="18" y="79"/>
                </a:cubicBezTo>
                <a:cubicBezTo>
                  <a:pt x="0" y="61"/>
                  <a:pt x="0" y="35"/>
                  <a:pt x="18" y="18"/>
                </a:cubicBezTo>
                <a:cubicBezTo>
                  <a:pt x="35" y="0"/>
                  <a:pt x="61" y="0"/>
                  <a:pt x="79" y="18"/>
                </a:cubicBezTo>
                <a:cubicBezTo>
                  <a:pt x="96" y="35"/>
                  <a:pt x="96" y="61"/>
                  <a:pt x="79" y="79"/>
                </a:cubicBezTo>
              </a:path>
            </a:pathLst>
          </a:custGeom>
          <a:solidFill>
            <a:srgbClr val="F4F5F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9" name="Freeform 112">
            <a:extLst>
              <a:ext uri="{FF2B5EF4-FFF2-40B4-BE49-F238E27FC236}">
                <a16:creationId xmlns:a16="http://schemas.microsoft.com/office/drawing/2014/main" id="{90DA2920-CA43-7547-8421-AC2E721BC8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0981" y="1540938"/>
            <a:ext cx="91338" cy="86531"/>
          </a:xfrm>
          <a:custGeom>
            <a:avLst/>
            <a:gdLst>
              <a:gd name="T0" fmla="*/ 122 w 167"/>
              <a:gd name="T1" fmla="*/ 157 h 158"/>
              <a:gd name="T2" fmla="*/ 122 w 167"/>
              <a:gd name="T3" fmla="*/ 157 h 158"/>
              <a:gd name="T4" fmla="*/ 44 w 167"/>
              <a:gd name="T5" fmla="*/ 157 h 158"/>
              <a:gd name="T6" fmla="*/ 0 w 167"/>
              <a:gd name="T7" fmla="*/ 113 h 158"/>
              <a:gd name="T8" fmla="*/ 0 w 167"/>
              <a:gd name="T9" fmla="*/ 44 h 158"/>
              <a:gd name="T10" fmla="*/ 44 w 167"/>
              <a:gd name="T11" fmla="*/ 0 h 158"/>
              <a:gd name="T12" fmla="*/ 122 w 167"/>
              <a:gd name="T13" fmla="*/ 0 h 158"/>
              <a:gd name="T14" fmla="*/ 166 w 167"/>
              <a:gd name="T15" fmla="*/ 44 h 158"/>
              <a:gd name="T16" fmla="*/ 166 w 167"/>
              <a:gd name="T17" fmla="*/ 113 h 158"/>
              <a:gd name="T18" fmla="*/ 122 w 167"/>
              <a:gd name="T19" fmla="*/ 157 h 158"/>
              <a:gd name="T20" fmla="*/ 122 w 167"/>
              <a:gd name="T21" fmla="*/ 44 h 158"/>
              <a:gd name="T22" fmla="*/ 122 w 167"/>
              <a:gd name="T23" fmla="*/ 44 h 158"/>
              <a:gd name="T24" fmla="*/ 44 w 167"/>
              <a:gd name="T25" fmla="*/ 44 h 158"/>
              <a:gd name="T26" fmla="*/ 44 w 167"/>
              <a:gd name="T27" fmla="*/ 113 h 158"/>
              <a:gd name="T28" fmla="*/ 122 w 167"/>
              <a:gd name="T29" fmla="*/ 113 h 158"/>
              <a:gd name="T30" fmla="*/ 122 w 167"/>
              <a:gd name="T31" fmla="*/ 44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67" h="158">
                <a:moveTo>
                  <a:pt x="122" y="157"/>
                </a:moveTo>
                <a:lnTo>
                  <a:pt x="122" y="157"/>
                </a:lnTo>
                <a:cubicBezTo>
                  <a:pt x="44" y="157"/>
                  <a:pt x="44" y="157"/>
                  <a:pt x="44" y="157"/>
                </a:cubicBezTo>
                <a:cubicBezTo>
                  <a:pt x="27" y="157"/>
                  <a:pt x="0" y="139"/>
                  <a:pt x="0" y="113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17"/>
                  <a:pt x="27" y="0"/>
                  <a:pt x="44" y="0"/>
                </a:cubicBezTo>
                <a:cubicBezTo>
                  <a:pt x="122" y="0"/>
                  <a:pt x="122" y="0"/>
                  <a:pt x="122" y="0"/>
                </a:cubicBezTo>
                <a:cubicBezTo>
                  <a:pt x="140" y="0"/>
                  <a:pt x="166" y="17"/>
                  <a:pt x="166" y="44"/>
                </a:cubicBezTo>
                <a:cubicBezTo>
                  <a:pt x="166" y="113"/>
                  <a:pt x="166" y="113"/>
                  <a:pt x="166" y="113"/>
                </a:cubicBezTo>
                <a:cubicBezTo>
                  <a:pt x="166" y="139"/>
                  <a:pt x="140" y="157"/>
                  <a:pt x="122" y="157"/>
                </a:cubicBezTo>
                <a:close/>
                <a:moveTo>
                  <a:pt x="122" y="44"/>
                </a:moveTo>
                <a:lnTo>
                  <a:pt x="122" y="44"/>
                </a:lnTo>
                <a:cubicBezTo>
                  <a:pt x="44" y="44"/>
                  <a:pt x="44" y="44"/>
                  <a:pt x="44" y="44"/>
                </a:cubicBezTo>
                <a:cubicBezTo>
                  <a:pt x="44" y="113"/>
                  <a:pt x="44" y="113"/>
                  <a:pt x="44" y="113"/>
                </a:cubicBezTo>
                <a:cubicBezTo>
                  <a:pt x="122" y="113"/>
                  <a:pt x="122" y="113"/>
                  <a:pt x="122" y="113"/>
                </a:cubicBezTo>
                <a:lnTo>
                  <a:pt x="122" y="44"/>
                </a:lnTo>
                <a:close/>
              </a:path>
            </a:pathLst>
          </a:custGeom>
          <a:solidFill>
            <a:srgbClr val="F4F5F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0" name="Freeform 113">
            <a:extLst>
              <a:ext uri="{FF2B5EF4-FFF2-40B4-BE49-F238E27FC236}">
                <a16:creationId xmlns:a16="http://schemas.microsoft.com/office/drawing/2014/main" id="{4439F48C-9A58-754C-9346-B9D96DC83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6195" y="1432774"/>
            <a:ext cx="346124" cy="276420"/>
          </a:xfrm>
          <a:custGeom>
            <a:avLst/>
            <a:gdLst>
              <a:gd name="T0" fmla="*/ 531 w 637"/>
              <a:gd name="T1" fmla="*/ 505 h 506"/>
              <a:gd name="T2" fmla="*/ 531 w 637"/>
              <a:gd name="T3" fmla="*/ 505 h 506"/>
              <a:gd name="T4" fmla="*/ 105 w 637"/>
              <a:gd name="T5" fmla="*/ 505 h 506"/>
              <a:gd name="T6" fmla="*/ 0 w 637"/>
              <a:gd name="T7" fmla="*/ 400 h 506"/>
              <a:gd name="T8" fmla="*/ 0 w 637"/>
              <a:gd name="T9" fmla="*/ 0 h 506"/>
              <a:gd name="T10" fmla="*/ 52 w 637"/>
              <a:gd name="T11" fmla="*/ 0 h 506"/>
              <a:gd name="T12" fmla="*/ 52 w 637"/>
              <a:gd name="T13" fmla="*/ 400 h 506"/>
              <a:gd name="T14" fmla="*/ 105 w 637"/>
              <a:gd name="T15" fmla="*/ 452 h 506"/>
              <a:gd name="T16" fmla="*/ 531 w 637"/>
              <a:gd name="T17" fmla="*/ 452 h 506"/>
              <a:gd name="T18" fmla="*/ 584 w 637"/>
              <a:gd name="T19" fmla="*/ 400 h 506"/>
              <a:gd name="T20" fmla="*/ 584 w 637"/>
              <a:gd name="T21" fmla="*/ 148 h 506"/>
              <a:gd name="T22" fmla="*/ 531 w 637"/>
              <a:gd name="T23" fmla="*/ 96 h 506"/>
              <a:gd name="T24" fmla="*/ 105 w 637"/>
              <a:gd name="T25" fmla="*/ 96 h 506"/>
              <a:gd name="T26" fmla="*/ 105 w 637"/>
              <a:gd name="T27" fmla="*/ 43 h 506"/>
              <a:gd name="T28" fmla="*/ 531 w 637"/>
              <a:gd name="T29" fmla="*/ 43 h 506"/>
              <a:gd name="T30" fmla="*/ 636 w 637"/>
              <a:gd name="T31" fmla="*/ 148 h 506"/>
              <a:gd name="T32" fmla="*/ 636 w 637"/>
              <a:gd name="T33" fmla="*/ 400 h 506"/>
              <a:gd name="T34" fmla="*/ 531 w 637"/>
              <a:gd name="T35" fmla="*/ 505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37" h="506">
                <a:moveTo>
                  <a:pt x="531" y="505"/>
                </a:moveTo>
                <a:lnTo>
                  <a:pt x="531" y="505"/>
                </a:lnTo>
                <a:cubicBezTo>
                  <a:pt x="105" y="505"/>
                  <a:pt x="105" y="505"/>
                  <a:pt x="105" y="505"/>
                </a:cubicBezTo>
                <a:cubicBezTo>
                  <a:pt x="44" y="505"/>
                  <a:pt x="0" y="461"/>
                  <a:pt x="0" y="400"/>
                </a:cubicBezTo>
                <a:cubicBezTo>
                  <a:pt x="0" y="0"/>
                  <a:pt x="0" y="0"/>
                  <a:pt x="0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2" y="400"/>
                  <a:pt x="52" y="400"/>
                  <a:pt x="52" y="400"/>
                </a:cubicBezTo>
                <a:cubicBezTo>
                  <a:pt x="52" y="426"/>
                  <a:pt x="79" y="452"/>
                  <a:pt x="105" y="452"/>
                </a:cubicBezTo>
                <a:cubicBezTo>
                  <a:pt x="531" y="452"/>
                  <a:pt x="531" y="452"/>
                  <a:pt x="531" y="452"/>
                </a:cubicBezTo>
                <a:cubicBezTo>
                  <a:pt x="558" y="452"/>
                  <a:pt x="584" y="426"/>
                  <a:pt x="584" y="400"/>
                </a:cubicBezTo>
                <a:cubicBezTo>
                  <a:pt x="584" y="148"/>
                  <a:pt x="584" y="148"/>
                  <a:pt x="584" y="148"/>
                </a:cubicBezTo>
                <a:cubicBezTo>
                  <a:pt x="584" y="122"/>
                  <a:pt x="558" y="96"/>
                  <a:pt x="531" y="96"/>
                </a:cubicBezTo>
                <a:cubicBezTo>
                  <a:pt x="105" y="96"/>
                  <a:pt x="105" y="96"/>
                  <a:pt x="105" y="96"/>
                </a:cubicBezTo>
                <a:cubicBezTo>
                  <a:pt x="105" y="43"/>
                  <a:pt x="105" y="43"/>
                  <a:pt x="105" y="43"/>
                </a:cubicBezTo>
                <a:cubicBezTo>
                  <a:pt x="531" y="43"/>
                  <a:pt x="531" y="43"/>
                  <a:pt x="531" y="43"/>
                </a:cubicBezTo>
                <a:cubicBezTo>
                  <a:pt x="592" y="43"/>
                  <a:pt x="636" y="87"/>
                  <a:pt x="636" y="148"/>
                </a:cubicBezTo>
                <a:cubicBezTo>
                  <a:pt x="636" y="400"/>
                  <a:pt x="636" y="400"/>
                  <a:pt x="636" y="400"/>
                </a:cubicBezTo>
                <a:cubicBezTo>
                  <a:pt x="636" y="461"/>
                  <a:pt x="592" y="505"/>
                  <a:pt x="531" y="505"/>
                </a:cubicBezTo>
              </a:path>
            </a:pathLst>
          </a:custGeom>
          <a:solidFill>
            <a:srgbClr val="F4F5F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1" name="Freeform 114">
            <a:extLst>
              <a:ext uri="{FF2B5EF4-FFF2-40B4-BE49-F238E27FC236}">
                <a16:creationId xmlns:a16="http://schemas.microsoft.com/office/drawing/2014/main" id="{175968FA-E7E6-4B44-9D4F-171479C1B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1388" y="1370279"/>
            <a:ext cx="317281" cy="115375"/>
          </a:xfrm>
          <a:custGeom>
            <a:avLst/>
            <a:gdLst>
              <a:gd name="T0" fmla="*/ 113 w 584"/>
              <a:gd name="T1" fmla="*/ 209 h 210"/>
              <a:gd name="T2" fmla="*/ 113 w 584"/>
              <a:gd name="T3" fmla="*/ 209 h 210"/>
              <a:gd name="T4" fmla="*/ 8 w 584"/>
              <a:gd name="T5" fmla="*/ 87 h 210"/>
              <a:gd name="T6" fmla="*/ 113 w 584"/>
              <a:gd name="T7" fmla="*/ 0 h 210"/>
              <a:gd name="T8" fmla="*/ 496 w 584"/>
              <a:gd name="T9" fmla="*/ 0 h 210"/>
              <a:gd name="T10" fmla="*/ 583 w 584"/>
              <a:gd name="T11" fmla="*/ 87 h 210"/>
              <a:gd name="T12" fmla="*/ 583 w 584"/>
              <a:gd name="T13" fmla="*/ 104 h 210"/>
              <a:gd name="T14" fmla="*/ 557 w 584"/>
              <a:gd name="T15" fmla="*/ 130 h 210"/>
              <a:gd name="T16" fmla="*/ 557 w 584"/>
              <a:gd name="T17" fmla="*/ 130 h 210"/>
              <a:gd name="T18" fmla="*/ 531 w 584"/>
              <a:gd name="T19" fmla="*/ 104 h 210"/>
              <a:gd name="T20" fmla="*/ 531 w 584"/>
              <a:gd name="T21" fmla="*/ 87 h 210"/>
              <a:gd name="T22" fmla="*/ 496 w 584"/>
              <a:gd name="T23" fmla="*/ 52 h 210"/>
              <a:gd name="T24" fmla="*/ 113 w 584"/>
              <a:gd name="T25" fmla="*/ 52 h 210"/>
              <a:gd name="T26" fmla="*/ 60 w 584"/>
              <a:gd name="T27" fmla="*/ 95 h 210"/>
              <a:gd name="T28" fmla="*/ 113 w 584"/>
              <a:gd name="T29" fmla="*/ 156 h 210"/>
              <a:gd name="T30" fmla="*/ 113 w 584"/>
              <a:gd name="T31" fmla="*/ 209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84" h="210">
                <a:moveTo>
                  <a:pt x="113" y="209"/>
                </a:moveTo>
                <a:lnTo>
                  <a:pt x="113" y="209"/>
                </a:lnTo>
                <a:cubicBezTo>
                  <a:pt x="52" y="209"/>
                  <a:pt x="0" y="156"/>
                  <a:pt x="8" y="87"/>
                </a:cubicBezTo>
                <a:cubicBezTo>
                  <a:pt x="17" y="34"/>
                  <a:pt x="60" y="0"/>
                  <a:pt x="113" y="0"/>
                </a:cubicBezTo>
                <a:cubicBezTo>
                  <a:pt x="496" y="0"/>
                  <a:pt x="496" y="0"/>
                  <a:pt x="496" y="0"/>
                </a:cubicBezTo>
                <a:cubicBezTo>
                  <a:pt x="548" y="0"/>
                  <a:pt x="583" y="34"/>
                  <a:pt x="583" y="87"/>
                </a:cubicBezTo>
                <a:cubicBezTo>
                  <a:pt x="583" y="104"/>
                  <a:pt x="583" y="104"/>
                  <a:pt x="583" y="104"/>
                </a:cubicBezTo>
                <a:cubicBezTo>
                  <a:pt x="583" y="121"/>
                  <a:pt x="574" y="130"/>
                  <a:pt x="557" y="130"/>
                </a:cubicBezTo>
                <a:lnTo>
                  <a:pt x="557" y="130"/>
                </a:lnTo>
                <a:cubicBezTo>
                  <a:pt x="539" y="130"/>
                  <a:pt x="531" y="121"/>
                  <a:pt x="531" y="104"/>
                </a:cubicBezTo>
                <a:cubicBezTo>
                  <a:pt x="531" y="87"/>
                  <a:pt x="531" y="87"/>
                  <a:pt x="531" y="87"/>
                </a:cubicBezTo>
                <a:cubicBezTo>
                  <a:pt x="531" y="69"/>
                  <a:pt x="513" y="52"/>
                  <a:pt x="496" y="52"/>
                </a:cubicBezTo>
                <a:cubicBezTo>
                  <a:pt x="113" y="52"/>
                  <a:pt x="113" y="52"/>
                  <a:pt x="113" y="52"/>
                </a:cubicBezTo>
                <a:cubicBezTo>
                  <a:pt x="87" y="52"/>
                  <a:pt x="69" y="69"/>
                  <a:pt x="60" y="95"/>
                </a:cubicBezTo>
                <a:cubicBezTo>
                  <a:pt x="60" y="130"/>
                  <a:pt x="78" y="156"/>
                  <a:pt x="113" y="156"/>
                </a:cubicBezTo>
                <a:lnTo>
                  <a:pt x="113" y="209"/>
                </a:lnTo>
              </a:path>
            </a:pathLst>
          </a:custGeom>
          <a:solidFill>
            <a:srgbClr val="F4F5F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2" name="Freeform 115">
            <a:extLst>
              <a:ext uri="{FF2B5EF4-FFF2-40B4-BE49-F238E27FC236}">
                <a16:creationId xmlns:a16="http://schemas.microsoft.com/office/drawing/2014/main" id="{66709622-73B4-2E43-AE82-28F0433BF5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6615" y="5175248"/>
            <a:ext cx="355739" cy="336510"/>
          </a:xfrm>
          <a:custGeom>
            <a:avLst/>
            <a:gdLst>
              <a:gd name="T0" fmla="*/ 558 w 654"/>
              <a:gd name="T1" fmla="*/ 618 h 619"/>
              <a:gd name="T2" fmla="*/ 558 w 654"/>
              <a:gd name="T3" fmla="*/ 618 h 619"/>
              <a:gd name="T4" fmla="*/ 96 w 654"/>
              <a:gd name="T5" fmla="*/ 618 h 619"/>
              <a:gd name="T6" fmla="*/ 0 w 654"/>
              <a:gd name="T7" fmla="*/ 531 h 619"/>
              <a:gd name="T8" fmla="*/ 0 w 654"/>
              <a:gd name="T9" fmla="*/ 87 h 619"/>
              <a:gd name="T10" fmla="*/ 96 w 654"/>
              <a:gd name="T11" fmla="*/ 0 h 619"/>
              <a:gd name="T12" fmla="*/ 140 w 654"/>
              <a:gd name="T13" fmla="*/ 0 h 619"/>
              <a:gd name="T14" fmla="*/ 140 w 654"/>
              <a:gd name="T15" fmla="*/ 52 h 619"/>
              <a:gd name="T16" fmla="*/ 96 w 654"/>
              <a:gd name="T17" fmla="*/ 52 h 619"/>
              <a:gd name="T18" fmla="*/ 61 w 654"/>
              <a:gd name="T19" fmla="*/ 87 h 619"/>
              <a:gd name="T20" fmla="*/ 61 w 654"/>
              <a:gd name="T21" fmla="*/ 531 h 619"/>
              <a:gd name="T22" fmla="*/ 96 w 654"/>
              <a:gd name="T23" fmla="*/ 557 h 619"/>
              <a:gd name="T24" fmla="*/ 558 w 654"/>
              <a:gd name="T25" fmla="*/ 557 h 619"/>
              <a:gd name="T26" fmla="*/ 592 w 654"/>
              <a:gd name="T27" fmla="*/ 531 h 619"/>
              <a:gd name="T28" fmla="*/ 592 w 654"/>
              <a:gd name="T29" fmla="*/ 87 h 619"/>
              <a:gd name="T30" fmla="*/ 558 w 654"/>
              <a:gd name="T31" fmla="*/ 52 h 619"/>
              <a:gd name="T32" fmla="*/ 514 w 654"/>
              <a:gd name="T33" fmla="*/ 52 h 619"/>
              <a:gd name="T34" fmla="*/ 514 w 654"/>
              <a:gd name="T35" fmla="*/ 0 h 619"/>
              <a:gd name="T36" fmla="*/ 558 w 654"/>
              <a:gd name="T37" fmla="*/ 0 h 619"/>
              <a:gd name="T38" fmla="*/ 653 w 654"/>
              <a:gd name="T39" fmla="*/ 87 h 619"/>
              <a:gd name="T40" fmla="*/ 653 w 654"/>
              <a:gd name="T41" fmla="*/ 531 h 619"/>
              <a:gd name="T42" fmla="*/ 558 w 654"/>
              <a:gd name="T43" fmla="*/ 618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54" h="619">
                <a:moveTo>
                  <a:pt x="558" y="618"/>
                </a:moveTo>
                <a:lnTo>
                  <a:pt x="558" y="618"/>
                </a:lnTo>
                <a:cubicBezTo>
                  <a:pt x="96" y="618"/>
                  <a:pt x="96" y="618"/>
                  <a:pt x="96" y="618"/>
                </a:cubicBezTo>
                <a:cubicBezTo>
                  <a:pt x="44" y="618"/>
                  <a:pt x="0" y="574"/>
                  <a:pt x="0" y="531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43"/>
                  <a:pt x="44" y="0"/>
                  <a:pt x="96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96" y="52"/>
                  <a:pt x="96" y="52"/>
                  <a:pt x="96" y="52"/>
                </a:cubicBezTo>
                <a:cubicBezTo>
                  <a:pt x="79" y="52"/>
                  <a:pt x="61" y="69"/>
                  <a:pt x="61" y="87"/>
                </a:cubicBezTo>
                <a:cubicBezTo>
                  <a:pt x="61" y="531"/>
                  <a:pt x="61" y="531"/>
                  <a:pt x="61" y="531"/>
                </a:cubicBezTo>
                <a:cubicBezTo>
                  <a:pt x="61" y="548"/>
                  <a:pt x="79" y="557"/>
                  <a:pt x="96" y="557"/>
                </a:cubicBezTo>
                <a:cubicBezTo>
                  <a:pt x="558" y="557"/>
                  <a:pt x="558" y="557"/>
                  <a:pt x="558" y="557"/>
                </a:cubicBezTo>
                <a:cubicBezTo>
                  <a:pt x="575" y="557"/>
                  <a:pt x="592" y="548"/>
                  <a:pt x="592" y="531"/>
                </a:cubicBezTo>
                <a:cubicBezTo>
                  <a:pt x="592" y="87"/>
                  <a:pt x="592" y="87"/>
                  <a:pt x="592" y="87"/>
                </a:cubicBezTo>
                <a:cubicBezTo>
                  <a:pt x="592" y="69"/>
                  <a:pt x="575" y="52"/>
                  <a:pt x="558" y="52"/>
                </a:cubicBezTo>
                <a:cubicBezTo>
                  <a:pt x="514" y="52"/>
                  <a:pt x="514" y="52"/>
                  <a:pt x="514" y="52"/>
                </a:cubicBezTo>
                <a:cubicBezTo>
                  <a:pt x="514" y="0"/>
                  <a:pt x="514" y="0"/>
                  <a:pt x="514" y="0"/>
                </a:cubicBezTo>
                <a:cubicBezTo>
                  <a:pt x="558" y="0"/>
                  <a:pt x="558" y="0"/>
                  <a:pt x="558" y="0"/>
                </a:cubicBezTo>
                <a:cubicBezTo>
                  <a:pt x="610" y="0"/>
                  <a:pt x="653" y="43"/>
                  <a:pt x="653" y="87"/>
                </a:cubicBezTo>
                <a:cubicBezTo>
                  <a:pt x="653" y="531"/>
                  <a:pt x="653" y="531"/>
                  <a:pt x="653" y="531"/>
                </a:cubicBezTo>
                <a:cubicBezTo>
                  <a:pt x="653" y="574"/>
                  <a:pt x="610" y="618"/>
                  <a:pt x="558" y="618"/>
                </a:cubicBezTo>
              </a:path>
            </a:pathLst>
          </a:custGeom>
          <a:solidFill>
            <a:srgbClr val="F4F5F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3" name="Freeform 116">
            <a:extLst>
              <a:ext uri="{FF2B5EF4-FFF2-40B4-BE49-F238E27FC236}">
                <a16:creationId xmlns:a16="http://schemas.microsoft.com/office/drawing/2014/main" id="{E461FE98-EF1F-AA48-B78D-848037AE3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5165" y="5127174"/>
            <a:ext cx="156236" cy="28844"/>
          </a:xfrm>
          <a:custGeom>
            <a:avLst/>
            <a:gdLst>
              <a:gd name="T0" fmla="*/ 287 w 288"/>
              <a:gd name="T1" fmla="*/ 52 h 53"/>
              <a:gd name="T2" fmla="*/ 0 w 288"/>
              <a:gd name="T3" fmla="*/ 52 h 53"/>
              <a:gd name="T4" fmla="*/ 0 w 288"/>
              <a:gd name="T5" fmla="*/ 0 h 53"/>
              <a:gd name="T6" fmla="*/ 287 w 288"/>
              <a:gd name="T7" fmla="*/ 0 h 53"/>
              <a:gd name="T8" fmla="*/ 287 w 288"/>
              <a:gd name="T9" fmla="*/ 52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8" h="53">
                <a:moveTo>
                  <a:pt x="287" y="52"/>
                </a:moveTo>
                <a:lnTo>
                  <a:pt x="0" y="52"/>
                </a:lnTo>
                <a:lnTo>
                  <a:pt x="0" y="0"/>
                </a:lnTo>
                <a:lnTo>
                  <a:pt x="287" y="0"/>
                </a:lnTo>
                <a:lnTo>
                  <a:pt x="287" y="52"/>
                </a:lnTo>
              </a:path>
            </a:pathLst>
          </a:custGeom>
          <a:solidFill>
            <a:srgbClr val="F4F5F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4" name="Freeform 117">
            <a:extLst>
              <a:ext uri="{FF2B5EF4-FFF2-40B4-BE49-F238E27FC236}">
                <a16:creationId xmlns:a16="http://schemas.microsoft.com/office/drawing/2014/main" id="{50AE2427-0316-4346-9C71-D2082397E5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81311" y="5127174"/>
            <a:ext cx="100953" cy="81724"/>
          </a:xfrm>
          <a:custGeom>
            <a:avLst/>
            <a:gdLst>
              <a:gd name="T0" fmla="*/ 44 w 184"/>
              <a:gd name="T1" fmla="*/ 130 h 149"/>
              <a:gd name="T2" fmla="*/ 44 w 184"/>
              <a:gd name="T3" fmla="*/ 130 h 149"/>
              <a:gd name="T4" fmla="*/ 0 w 184"/>
              <a:gd name="T5" fmla="*/ 95 h 149"/>
              <a:gd name="T6" fmla="*/ 87 w 184"/>
              <a:gd name="T7" fmla="*/ 8 h 149"/>
              <a:gd name="T8" fmla="*/ 113 w 184"/>
              <a:gd name="T9" fmla="*/ 0 h 149"/>
              <a:gd name="T10" fmla="*/ 140 w 184"/>
              <a:gd name="T11" fmla="*/ 17 h 149"/>
              <a:gd name="T12" fmla="*/ 183 w 184"/>
              <a:gd name="T13" fmla="*/ 104 h 149"/>
              <a:gd name="T14" fmla="*/ 166 w 184"/>
              <a:gd name="T15" fmla="*/ 139 h 149"/>
              <a:gd name="T16" fmla="*/ 166 w 184"/>
              <a:gd name="T17" fmla="*/ 139 h 149"/>
              <a:gd name="T18" fmla="*/ 131 w 184"/>
              <a:gd name="T19" fmla="*/ 130 h 149"/>
              <a:gd name="T20" fmla="*/ 105 w 184"/>
              <a:gd name="T21" fmla="*/ 78 h 149"/>
              <a:gd name="T22" fmla="*/ 44 w 184"/>
              <a:gd name="T23" fmla="*/ 130 h 149"/>
              <a:gd name="T24" fmla="*/ 131 w 184"/>
              <a:gd name="T25" fmla="*/ 52 h 149"/>
              <a:gd name="T26" fmla="*/ 131 w 184"/>
              <a:gd name="T27" fmla="*/ 52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84" h="149">
                <a:moveTo>
                  <a:pt x="44" y="130"/>
                </a:moveTo>
                <a:lnTo>
                  <a:pt x="44" y="130"/>
                </a:lnTo>
                <a:cubicBezTo>
                  <a:pt x="0" y="95"/>
                  <a:pt x="0" y="95"/>
                  <a:pt x="0" y="95"/>
                </a:cubicBezTo>
                <a:cubicBezTo>
                  <a:pt x="87" y="8"/>
                  <a:pt x="87" y="8"/>
                  <a:pt x="87" y="8"/>
                </a:cubicBezTo>
                <a:cubicBezTo>
                  <a:pt x="96" y="0"/>
                  <a:pt x="105" y="0"/>
                  <a:pt x="113" y="0"/>
                </a:cubicBezTo>
                <a:cubicBezTo>
                  <a:pt x="122" y="0"/>
                  <a:pt x="131" y="8"/>
                  <a:pt x="140" y="17"/>
                </a:cubicBezTo>
                <a:cubicBezTo>
                  <a:pt x="183" y="104"/>
                  <a:pt x="183" y="104"/>
                  <a:pt x="183" y="104"/>
                </a:cubicBezTo>
                <a:cubicBezTo>
                  <a:pt x="183" y="113"/>
                  <a:pt x="183" y="130"/>
                  <a:pt x="166" y="139"/>
                </a:cubicBezTo>
                <a:lnTo>
                  <a:pt x="166" y="139"/>
                </a:lnTo>
                <a:cubicBezTo>
                  <a:pt x="148" y="148"/>
                  <a:pt x="131" y="139"/>
                  <a:pt x="131" y="130"/>
                </a:cubicBezTo>
                <a:cubicBezTo>
                  <a:pt x="105" y="78"/>
                  <a:pt x="105" y="78"/>
                  <a:pt x="105" y="78"/>
                </a:cubicBezTo>
                <a:lnTo>
                  <a:pt x="44" y="130"/>
                </a:lnTo>
                <a:close/>
                <a:moveTo>
                  <a:pt x="131" y="52"/>
                </a:moveTo>
                <a:lnTo>
                  <a:pt x="131" y="52"/>
                </a:lnTo>
                <a:close/>
              </a:path>
            </a:pathLst>
          </a:custGeom>
          <a:solidFill>
            <a:srgbClr val="F4F5F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5" name="Freeform 118">
            <a:extLst>
              <a:ext uri="{FF2B5EF4-FFF2-40B4-BE49-F238E27FC236}">
                <a16:creationId xmlns:a16="http://schemas.microsoft.com/office/drawing/2014/main" id="{BD51F7F9-58F5-E240-91A6-41B66CC05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42852" y="5175248"/>
            <a:ext cx="137007" cy="96146"/>
          </a:xfrm>
          <a:custGeom>
            <a:avLst/>
            <a:gdLst>
              <a:gd name="T0" fmla="*/ 104 w 253"/>
              <a:gd name="T1" fmla="*/ 174 h 175"/>
              <a:gd name="T2" fmla="*/ 104 w 253"/>
              <a:gd name="T3" fmla="*/ 174 h 175"/>
              <a:gd name="T4" fmla="*/ 104 w 253"/>
              <a:gd name="T5" fmla="*/ 174 h 175"/>
              <a:gd name="T6" fmla="*/ 69 w 253"/>
              <a:gd name="T7" fmla="*/ 156 h 175"/>
              <a:gd name="T8" fmla="*/ 0 w 253"/>
              <a:gd name="T9" fmla="*/ 78 h 175"/>
              <a:gd name="T10" fmla="*/ 69 w 253"/>
              <a:gd name="T11" fmla="*/ 8 h 175"/>
              <a:gd name="T12" fmla="*/ 113 w 253"/>
              <a:gd name="T13" fmla="*/ 43 h 175"/>
              <a:gd name="T14" fmla="*/ 78 w 253"/>
              <a:gd name="T15" fmla="*/ 87 h 175"/>
              <a:gd name="T16" fmla="*/ 104 w 253"/>
              <a:gd name="T17" fmla="*/ 113 h 175"/>
              <a:gd name="T18" fmla="*/ 200 w 253"/>
              <a:gd name="T19" fmla="*/ 8 h 175"/>
              <a:gd name="T20" fmla="*/ 243 w 253"/>
              <a:gd name="T21" fmla="*/ 8 h 175"/>
              <a:gd name="T22" fmla="*/ 243 w 253"/>
              <a:gd name="T23" fmla="*/ 8 h 175"/>
              <a:gd name="T24" fmla="*/ 243 w 253"/>
              <a:gd name="T25" fmla="*/ 43 h 175"/>
              <a:gd name="T26" fmla="*/ 139 w 253"/>
              <a:gd name="T27" fmla="*/ 156 h 175"/>
              <a:gd name="T28" fmla="*/ 104 w 253"/>
              <a:gd name="T29" fmla="*/ 174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53" h="175">
                <a:moveTo>
                  <a:pt x="104" y="174"/>
                </a:moveTo>
                <a:lnTo>
                  <a:pt x="104" y="174"/>
                </a:lnTo>
                <a:lnTo>
                  <a:pt x="104" y="174"/>
                </a:lnTo>
                <a:cubicBezTo>
                  <a:pt x="87" y="174"/>
                  <a:pt x="78" y="165"/>
                  <a:pt x="69" y="156"/>
                </a:cubicBezTo>
                <a:cubicBezTo>
                  <a:pt x="0" y="78"/>
                  <a:pt x="0" y="78"/>
                  <a:pt x="0" y="78"/>
                </a:cubicBezTo>
                <a:cubicBezTo>
                  <a:pt x="69" y="8"/>
                  <a:pt x="69" y="8"/>
                  <a:pt x="69" y="8"/>
                </a:cubicBezTo>
                <a:cubicBezTo>
                  <a:pt x="113" y="43"/>
                  <a:pt x="113" y="43"/>
                  <a:pt x="113" y="43"/>
                </a:cubicBezTo>
                <a:cubicBezTo>
                  <a:pt x="78" y="87"/>
                  <a:pt x="78" y="87"/>
                  <a:pt x="78" y="87"/>
                </a:cubicBezTo>
                <a:cubicBezTo>
                  <a:pt x="104" y="113"/>
                  <a:pt x="104" y="113"/>
                  <a:pt x="104" y="113"/>
                </a:cubicBezTo>
                <a:cubicBezTo>
                  <a:pt x="200" y="8"/>
                  <a:pt x="200" y="8"/>
                  <a:pt x="200" y="8"/>
                </a:cubicBezTo>
                <a:cubicBezTo>
                  <a:pt x="209" y="0"/>
                  <a:pt x="226" y="0"/>
                  <a:pt x="243" y="8"/>
                </a:cubicBezTo>
                <a:lnTo>
                  <a:pt x="243" y="8"/>
                </a:lnTo>
                <a:cubicBezTo>
                  <a:pt x="252" y="17"/>
                  <a:pt x="252" y="34"/>
                  <a:pt x="243" y="43"/>
                </a:cubicBezTo>
                <a:cubicBezTo>
                  <a:pt x="139" y="156"/>
                  <a:pt x="139" y="156"/>
                  <a:pt x="139" y="156"/>
                </a:cubicBezTo>
                <a:cubicBezTo>
                  <a:pt x="130" y="165"/>
                  <a:pt x="113" y="174"/>
                  <a:pt x="104" y="174"/>
                </a:cubicBezTo>
              </a:path>
            </a:pathLst>
          </a:custGeom>
          <a:solidFill>
            <a:srgbClr val="F4F5F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6" name="Freeform 119">
            <a:extLst>
              <a:ext uri="{FF2B5EF4-FFF2-40B4-BE49-F238E27FC236}">
                <a16:creationId xmlns:a16="http://schemas.microsoft.com/office/drawing/2014/main" id="{50804200-2568-644B-BE15-6B0785852D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4302" y="5127174"/>
            <a:ext cx="105760" cy="81724"/>
          </a:xfrm>
          <a:custGeom>
            <a:avLst/>
            <a:gdLst>
              <a:gd name="T0" fmla="*/ 148 w 192"/>
              <a:gd name="T1" fmla="*/ 130 h 149"/>
              <a:gd name="T2" fmla="*/ 148 w 192"/>
              <a:gd name="T3" fmla="*/ 130 h 149"/>
              <a:gd name="T4" fmla="*/ 191 w 192"/>
              <a:gd name="T5" fmla="*/ 95 h 149"/>
              <a:gd name="T6" fmla="*/ 104 w 192"/>
              <a:gd name="T7" fmla="*/ 8 h 149"/>
              <a:gd name="T8" fmla="*/ 78 w 192"/>
              <a:gd name="T9" fmla="*/ 0 h 149"/>
              <a:gd name="T10" fmla="*/ 52 w 192"/>
              <a:gd name="T11" fmla="*/ 17 h 149"/>
              <a:gd name="T12" fmla="*/ 8 w 192"/>
              <a:gd name="T13" fmla="*/ 104 h 149"/>
              <a:gd name="T14" fmla="*/ 26 w 192"/>
              <a:gd name="T15" fmla="*/ 139 h 149"/>
              <a:gd name="T16" fmla="*/ 26 w 192"/>
              <a:gd name="T17" fmla="*/ 139 h 149"/>
              <a:gd name="T18" fmla="*/ 61 w 192"/>
              <a:gd name="T19" fmla="*/ 130 h 149"/>
              <a:gd name="T20" fmla="*/ 87 w 192"/>
              <a:gd name="T21" fmla="*/ 78 h 149"/>
              <a:gd name="T22" fmla="*/ 148 w 192"/>
              <a:gd name="T23" fmla="*/ 130 h 149"/>
              <a:gd name="T24" fmla="*/ 61 w 192"/>
              <a:gd name="T25" fmla="*/ 52 h 149"/>
              <a:gd name="T26" fmla="*/ 61 w 192"/>
              <a:gd name="T27" fmla="*/ 52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92" h="149">
                <a:moveTo>
                  <a:pt x="148" y="130"/>
                </a:moveTo>
                <a:lnTo>
                  <a:pt x="148" y="130"/>
                </a:lnTo>
                <a:cubicBezTo>
                  <a:pt x="191" y="95"/>
                  <a:pt x="191" y="95"/>
                  <a:pt x="191" y="95"/>
                </a:cubicBezTo>
                <a:cubicBezTo>
                  <a:pt x="104" y="8"/>
                  <a:pt x="104" y="8"/>
                  <a:pt x="104" y="8"/>
                </a:cubicBezTo>
                <a:cubicBezTo>
                  <a:pt x="96" y="0"/>
                  <a:pt x="87" y="0"/>
                  <a:pt x="78" y="0"/>
                </a:cubicBezTo>
                <a:cubicBezTo>
                  <a:pt x="69" y="0"/>
                  <a:pt x="61" y="8"/>
                  <a:pt x="52" y="17"/>
                </a:cubicBezTo>
                <a:cubicBezTo>
                  <a:pt x="8" y="104"/>
                  <a:pt x="8" y="104"/>
                  <a:pt x="8" y="104"/>
                </a:cubicBezTo>
                <a:cubicBezTo>
                  <a:pt x="0" y="113"/>
                  <a:pt x="8" y="130"/>
                  <a:pt x="26" y="139"/>
                </a:cubicBezTo>
                <a:lnTo>
                  <a:pt x="26" y="139"/>
                </a:lnTo>
                <a:cubicBezTo>
                  <a:pt x="35" y="148"/>
                  <a:pt x="52" y="139"/>
                  <a:pt x="61" y="130"/>
                </a:cubicBezTo>
                <a:cubicBezTo>
                  <a:pt x="87" y="78"/>
                  <a:pt x="87" y="78"/>
                  <a:pt x="87" y="78"/>
                </a:cubicBezTo>
                <a:lnTo>
                  <a:pt x="148" y="130"/>
                </a:lnTo>
                <a:close/>
                <a:moveTo>
                  <a:pt x="61" y="52"/>
                </a:moveTo>
                <a:lnTo>
                  <a:pt x="61" y="52"/>
                </a:lnTo>
                <a:close/>
              </a:path>
            </a:pathLst>
          </a:custGeom>
          <a:solidFill>
            <a:srgbClr val="F4F5F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7" name="Freeform 120">
            <a:extLst>
              <a:ext uri="{FF2B5EF4-FFF2-40B4-BE49-F238E27FC236}">
                <a16:creationId xmlns:a16="http://schemas.microsoft.com/office/drawing/2014/main" id="{F2436171-D17E-5047-9E92-7DEC2E43E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6707" y="5175248"/>
            <a:ext cx="139412" cy="96146"/>
          </a:xfrm>
          <a:custGeom>
            <a:avLst/>
            <a:gdLst>
              <a:gd name="T0" fmla="*/ 148 w 254"/>
              <a:gd name="T1" fmla="*/ 174 h 175"/>
              <a:gd name="T2" fmla="*/ 148 w 254"/>
              <a:gd name="T3" fmla="*/ 174 h 175"/>
              <a:gd name="T4" fmla="*/ 148 w 254"/>
              <a:gd name="T5" fmla="*/ 174 h 175"/>
              <a:gd name="T6" fmla="*/ 183 w 254"/>
              <a:gd name="T7" fmla="*/ 156 h 175"/>
              <a:gd name="T8" fmla="*/ 253 w 254"/>
              <a:gd name="T9" fmla="*/ 78 h 175"/>
              <a:gd name="T10" fmla="*/ 183 w 254"/>
              <a:gd name="T11" fmla="*/ 8 h 175"/>
              <a:gd name="T12" fmla="*/ 140 w 254"/>
              <a:gd name="T13" fmla="*/ 43 h 175"/>
              <a:gd name="T14" fmla="*/ 175 w 254"/>
              <a:gd name="T15" fmla="*/ 87 h 175"/>
              <a:gd name="T16" fmla="*/ 148 w 254"/>
              <a:gd name="T17" fmla="*/ 113 h 175"/>
              <a:gd name="T18" fmla="*/ 53 w 254"/>
              <a:gd name="T19" fmla="*/ 8 h 175"/>
              <a:gd name="T20" fmla="*/ 9 w 254"/>
              <a:gd name="T21" fmla="*/ 8 h 175"/>
              <a:gd name="T22" fmla="*/ 9 w 254"/>
              <a:gd name="T23" fmla="*/ 8 h 175"/>
              <a:gd name="T24" fmla="*/ 9 w 254"/>
              <a:gd name="T25" fmla="*/ 43 h 175"/>
              <a:gd name="T26" fmla="*/ 114 w 254"/>
              <a:gd name="T27" fmla="*/ 156 h 175"/>
              <a:gd name="T28" fmla="*/ 148 w 254"/>
              <a:gd name="T29" fmla="*/ 174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54" h="175">
                <a:moveTo>
                  <a:pt x="148" y="174"/>
                </a:moveTo>
                <a:lnTo>
                  <a:pt x="148" y="174"/>
                </a:lnTo>
                <a:lnTo>
                  <a:pt x="148" y="174"/>
                </a:lnTo>
                <a:cubicBezTo>
                  <a:pt x="166" y="174"/>
                  <a:pt x="175" y="165"/>
                  <a:pt x="183" y="156"/>
                </a:cubicBezTo>
                <a:cubicBezTo>
                  <a:pt x="253" y="78"/>
                  <a:pt x="253" y="78"/>
                  <a:pt x="253" y="78"/>
                </a:cubicBezTo>
                <a:cubicBezTo>
                  <a:pt x="183" y="8"/>
                  <a:pt x="183" y="8"/>
                  <a:pt x="183" y="8"/>
                </a:cubicBezTo>
                <a:cubicBezTo>
                  <a:pt x="140" y="43"/>
                  <a:pt x="140" y="43"/>
                  <a:pt x="140" y="43"/>
                </a:cubicBezTo>
                <a:cubicBezTo>
                  <a:pt x="175" y="87"/>
                  <a:pt x="175" y="87"/>
                  <a:pt x="175" y="87"/>
                </a:cubicBezTo>
                <a:cubicBezTo>
                  <a:pt x="148" y="113"/>
                  <a:pt x="148" y="113"/>
                  <a:pt x="148" y="113"/>
                </a:cubicBezTo>
                <a:cubicBezTo>
                  <a:pt x="53" y="8"/>
                  <a:pt x="53" y="8"/>
                  <a:pt x="53" y="8"/>
                </a:cubicBezTo>
                <a:cubicBezTo>
                  <a:pt x="44" y="0"/>
                  <a:pt x="18" y="0"/>
                  <a:pt x="9" y="8"/>
                </a:cubicBezTo>
                <a:lnTo>
                  <a:pt x="9" y="8"/>
                </a:lnTo>
                <a:cubicBezTo>
                  <a:pt x="0" y="17"/>
                  <a:pt x="0" y="34"/>
                  <a:pt x="9" y="43"/>
                </a:cubicBezTo>
                <a:cubicBezTo>
                  <a:pt x="114" y="156"/>
                  <a:pt x="114" y="156"/>
                  <a:pt x="114" y="156"/>
                </a:cubicBezTo>
                <a:cubicBezTo>
                  <a:pt x="123" y="165"/>
                  <a:pt x="131" y="174"/>
                  <a:pt x="148" y="174"/>
                </a:cubicBezTo>
              </a:path>
            </a:pathLst>
          </a:custGeom>
          <a:solidFill>
            <a:srgbClr val="F4F5F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8" name="Freeform 121">
            <a:extLst>
              <a:ext uri="{FF2B5EF4-FFF2-40B4-BE49-F238E27FC236}">
                <a16:creationId xmlns:a16="http://schemas.microsoft.com/office/drawing/2014/main" id="{2A83F368-42FD-8B43-B7A7-7793C29BE8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0154" y="5312254"/>
            <a:ext cx="72110" cy="24036"/>
          </a:xfrm>
          <a:custGeom>
            <a:avLst/>
            <a:gdLst>
              <a:gd name="T0" fmla="*/ 0 w 131"/>
              <a:gd name="T1" fmla="*/ 26 h 45"/>
              <a:gd name="T2" fmla="*/ 0 w 131"/>
              <a:gd name="T3" fmla="*/ 26 h 45"/>
              <a:gd name="T4" fmla="*/ 0 w 131"/>
              <a:gd name="T5" fmla="*/ 26 h 45"/>
              <a:gd name="T6" fmla="*/ 17 w 131"/>
              <a:gd name="T7" fmla="*/ 0 h 45"/>
              <a:gd name="T8" fmla="*/ 113 w 131"/>
              <a:gd name="T9" fmla="*/ 0 h 45"/>
              <a:gd name="T10" fmla="*/ 130 w 131"/>
              <a:gd name="T11" fmla="*/ 26 h 45"/>
              <a:gd name="T12" fmla="*/ 130 w 131"/>
              <a:gd name="T13" fmla="*/ 26 h 45"/>
              <a:gd name="T14" fmla="*/ 113 w 131"/>
              <a:gd name="T15" fmla="*/ 44 h 45"/>
              <a:gd name="T16" fmla="*/ 26 w 131"/>
              <a:gd name="T17" fmla="*/ 44 h 45"/>
              <a:gd name="T18" fmla="*/ 0 w 131"/>
              <a:gd name="T19" fmla="*/ 26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45">
                <a:moveTo>
                  <a:pt x="0" y="26"/>
                </a:moveTo>
                <a:lnTo>
                  <a:pt x="0" y="26"/>
                </a:lnTo>
                <a:lnTo>
                  <a:pt x="0" y="26"/>
                </a:lnTo>
                <a:cubicBezTo>
                  <a:pt x="0" y="9"/>
                  <a:pt x="8" y="0"/>
                  <a:pt x="17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21" y="0"/>
                  <a:pt x="130" y="9"/>
                  <a:pt x="130" y="26"/>
                </a:cubicBezTo>
                <a:lnTo>
                  <a:pt x="130" y="26"/>
                </a:lnTo>
                <a:cubicBezTo>
                  <a:pt x="130" y="35"/>
                  <a:pt x="121" y="44"/>
                  <a:pt x="113" y="44"/>
                </a:cubicBezTo>
                <a:cubicBezTo>
                  <a:pt x="26" y="44"/>
                  <a:pt x="26" y="44"/>
                  <a:pt x="26" y="44"/>
                </a:cubicBezTo>
                <a:cubicBezTo>
                  <a:pt x="8" y="44"/>
                  <a:pt x="0" y="35"/>
                  <a:pt x="0" y="26"/>
                </a:cubicBezTo>
              </a:path>
            </a:pathLst>
          </a:custGeom>
          <a:solidFill>
            <a:srgbClr val="F4F5F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9" name="Freeform 122">
            <a:extLst>
              <a:ext uri="{FF2B5EF4-FFF2-40B4-BE49-F238E27FC236}">
                <a16:creationId xmlns:a16="http://schemas.microsoft.com/office/drawing/2014/main" id="{0D9EA4AC-B48E-5F4F-8ADC-02F6BA1BD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47660" y="5321869"/>
            <a:ext cx="24036" cy="175466"/>
          </a:xfrm>
          <a:custGeom>
            <a:avLst/>
            <a:gdLst>
              <a:gd name="T0" fmla="*/ 44 w 45"/>
              <a:gd name="T1" fmla="*/ 322 h 323"/>
              <a:gd name="T2" fmla="*/ 44 w 45"/>
              <a:gd name="T3" fmla="*/ 322 h 323"/>
              <a:gd name="T4" fmla="*/ 0 w 45"/>
              <a:gd name="T5" fmla="*/ 322 h 323"/>
              <a:gd name="T6" fmla="*/ 0 w 45"/>
              <a:gd name="T7" fmla="*/ 17 h 323"/>
              <a:gd name="T8" fmla="*/ 26 w 45"/>
              <a:gd name="T9" fmla="*/ 0 h 323"/>
              <a:gd name="T10" fmla="*/ 26 w 45"/>
              <a:gd name="T11" fmla="*/ 0 h 323"/>
              <a:gd name="T12" fmla="*/ 44 w 45"/>
              <a:gd name="T13" fmla="*/ 17 h 323"/>
              <a:gd name="T14" fmla="*/ 44 w 45"/>
              <a:gd name="T15" fmla="*/ 322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5" h="323">
                <a:moveTo>
                  <a:pt x="44" y="322"/>
                </a:moveTo>
                <a:lnTo>
                  <a:pt x="44" y="322"/>
                </a:lnTo>
                <a:cubicBezTo>
                  <a:pt x="0" y="322"/>
                  <a:pt x="0" y="322"/>
                  <a:pt x="0" y="322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8"/>
                  <a:pt x="9" y="0"/>
                  <a:pt x="26" y="0"/>
                </a:cubicBezTo>
                <a:lnTo>
                  <a:pt x="26" y="0"/>
                </a:lnTo>
                <a:cubicBezTo>
                  <a:pt x="35" y="0"/>
                  <a:pt x="44" y="8"/>
                  <a:pt x="44" y="17"/>
                </a:cubicBezTo>
                <a:lnTo>
                  <a:pt x="44" y="322"/>
                </a:lnTo>
              </a:path>
            </a:pathLst>
          </a:custGeom>
          <a:solidFill>
            <a:srgbClr val="F4F5F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50" name="Freeform 123">
            <a:extLst>
              <a:ext uri="{FF2B5EF4-FFF2-40B4-BE49-F238E27FC236}">
                <a16:creationId xmlns:a16="http://schemas.microsoft.com/office/drawing/2014/main" id="{8212142F-653F-F342-B4F0-369ACC720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87610" y="3987848"/>
            <a:ext cx="129796" cy="141814"/>
          </a:xfrm>
          <a:custGeom>
            <a:avLst/>
            <a:gdLst>
              <a:gd name="T0" fmla="*/ 9 w 236"/>
              <a:gd name="T1" fmla="*/ 253 h 262"/>
              <a:gd name="T2" fmla="*/ 9 w 236"/>
              <a:gd name="T3" fmla="*/ 253 h 262"/>
              <a:gd name="T4" fmla="*/ 9 w 236"/>
              <a:gd name="T5" fmla="*/ 253 h 262"/>
              <a:gd name="T6" fmla="*/ 9 w 236"/>
              <a:gd name="T7" fmla="*/ 226 h 262"/>
              <a:gd name="T8" fmla="*/ 191 w 236"/>
              <a:gd name="T9" fmla="*/ 9 h 262"/>
              <a:gd name="T10" fmla="*/ 218 w 236"/>
              <a:gd name="T11" fmla="*/ 9 h 262"/>
              <a:gd name="T12" fmla="*/ 218 w 236"/>
              <a:gd name="T13" fmla="*/ 9 h 262"/>
              <a:gd name="T14" fmla="*/ 226 w 236"/>
              <a:gd name="T15" fmla="*/ 44 h 262"/>
              <a:gd name="T16" fmla="*/ 43 w 236"/>
              <a:gd name="T17" fmla="*/ 253 h 262"/>
              <a:gd name="T18" fmla="*/ 9 w 236"/>
              <a:gd name="T19" fmla="*/ 253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6" h="262">
                <a:moveTo>
                  <a:pt x="9" y="253"/>
                </a:moveTo>
                <a:lnTo>
                  <a:pt x="9" y="253"/>
                </a:lnTo>
                <a:lnTo>
                  <a:pt x="9" y="253"/>
                </a:lnTo>
                <a:cubicBezTo>
                  <a:pt x="0" y="244"/>
                  <a:pt x="0" y="235"/>
                  <a:pt x="9" y="226"/>
                </a:cubicBezTo>
                <a:cubicBezTo>
                  <a:pt x="191" y="9"/>
                  <a:pt x="191" y="9"/>
                  <a:pt x="191" y="9"/>
                </a:cubicBezTo>
                <a:cubicBezTo>
                  <a:pt x="200" y="0"/>
                  <a:pt x="209" y="0"/>
                  <a:pt x="218" y="9"/>
                </a:cubicBezTo>
                <a:lnTo>
                  <a:pt x="218" y="9"/>
                </a:lnTo>
                <a:cubicBezTo>
                  <a:pt x="226" y="18"/>
                  <a:pt x="235" y="35"/>
                  <a:pt x="226" y="44"/>
                </a:cubicBezTo>
                <a:cubicBezTo>
                  <a:pt x="43" y="253"/>
                  <a:pt x="43" y="253"/>
                  <a:pt x="43" y="253"/>
                </a:cubicBezTo>
                <a:cubicBezTo>
                  <a:pt x="35" y="261"/>
                  <a:pt x="17" y="261"/>
                  <a:pt x="9" y="253"/>
                </a:cubicBezTo>
              </a:path>
            </a:pathLst>
          </a:custGeom>
          <a:solidFill>
            <a:srgbClr val="F4F5F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51" name="Freeform 124">
            <a:extLst>
              <a:ext uri="{FF2B5EF4-FFF2-40B4-BE49-F238E27FC236}">
                <a16:creationId xmlns:a16="http://schemas.microsoft.com/office/drawing/2014/main" id="{C2191B4C-7D9A-094A-BFA0-B2C56A63E7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4912" y="4069572"/>
            <a:ext cx="76916" cy="76916"/>
          </a:xfrm>
          <a:custGeom>
            <a:avLst/>
            <a:gdLst>
              <a:gd name="T0" fmla="*/ 69 w 140"/>
              <a:gd name="T1" fmla="*/ 140 h 141"/>
              <a:gd name="T2" fmla="*/ 69 w 140"/>
              <a:gd name="T3" fmla="*/ 140 h 141"/>
              <a:gd name="T4" fmla="*/ 0 w 140"/>
              <a:gd name="T5" fmla="*/ 70 h 141"/>
              <a:gd name="T6" fmla="*/ 69 w 140"/>
              <a:gd name="T7" fmla="*/ 0 h 141"/>
              <a:gd name="T8" fmla="*/ 139 w 140"/>
              <a:gd name="T9" fmla="*/ 70 h 141"/>
              <a:gd name="T10" fmla="*/ 69 w 140"/>
              <a:gd name="T11" fmla="*/ 140 h 141"/>
              <a:gd name="T12" fmla="*/ 69 w 140"/>
              <a:gd name="T13" fmla="*/ 35 h 141"/>
              <a:gd name="T14" fmla="*/ 69 w 140"/>
              <a:gd name="T15" fmla="*/ 35 h 141"/>
              <a:gd name="T16" fmla="*/ 44 w 140"/>
              <a:gd name="T17" fmla="*/ 70 h 141"/>
              <a:gd name="T18" fmla="*/ 69 w 140"/>
              <a:gd name="T19" fmla="*/ 96 h 141"/>
              <a:gd name="T20" fmla="*/ 96 w 140"/>
              <a:gd name="T21" fmla="*/ 70 h 141"/>
              <a:gd name="T22" fmla="*/ 69 w 140"/>
              <a:gd name="T23" fmla="*/ 35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0" h="141">
                <a:moveTo>
                  <a:pt x="69" y="140"/>
                </a:moveTo>
                <a:lnTo>
                  <a:pt x="69" y="140"/>
                </a:lnTo>
                <a:cubicBezTo>
                  <a:pt x="35" y="140"/>
                  <a:pt x="0" y="105"/>
                  <a:pt x="0" y="70"/>
                </a:cubicBezTo>
                <a:cubicBezTo>
                  <a:pt x="0" y="26"/>
                  <a:pt x="35" y="0"/>
                  <a:pt x="69" y="0"/>
                </a:cubicBezTo>
                <a:cubicBezTo>
                  <a:pt x="104" y="0"/>
                  <a:pt x="139" y="26"/>
                  <a:pt x="139" y="70"/>
                </a:cubicBezTo>
                <a:cubicBezTo>
                  <a:pt x="139" y="105"/>
                  <a:pt x="104" y="140"/>
                  <a:pt x="69" y="140"/>
                </a:cubicBezTo>
                <a:close/>
                <a:moveTo>
                  <a:pt x="69" y="35"/>
                </a:moveTo>
                <a:lnTo>
                  <a:pt x="69" y="35"/>
                </a:lnTo>
                <a:cubicBezTo>
                  <a:pt x="52" y="35"/>
                  <a:pt x="44" y="52"/>
                  <a:pt x="44" y="70"/>
                </a:cubicBezTo>
                <a:cubicBezTo>
                  <a:pt x="44" y="78"/>
                  <a:pt x="52" y="96"/>
                  <a:pt x="69" y="96"/>
                </a:cubicBezTo>
                <a:cubicBezTo>
                  <a:pt x="87" y="96"/>
                  <a:pt x="96" y="78"/>
                  <a:pt x="96" y="70"/>
                </a:cubicBezTo>
                <a:cubicBezTo>
                  <a:pt x="96" y="52"/>
                  <a:pt x="87" y="35"/>
                  <a:pt x="69" y="35"/>
                </a:cubicBezTo>
                <a:close/>
              </a:path>
            </a:pathLst>
          </a:custGeom>
          <a:solidFill>
            <a:srgbClr val="F4F5F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52" name="Freeform 125">
            <a:extLst>
              <a:ext uri="{FF2B5EF4-FFF2-40B4-BE49-F238E27FC236}">
                <a16:creationId xmlns:a16="http://schemas.microsoft.com/office/drawing/2014/main" id="{3DAA0BB3-6951-A44A-9FDC-D71DDF19A0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3574" y="3980636"/>
            <a:ext cx="76916" cy="76916"/>
          </a:xfrm>
          <a:custGeom>
            <a:avLst/>
            <a:gdLst>
              <a:gd name="T0" fmla="*/ 69 w 140"/>
              <a:gd name="T1" fmla="*/ 139 h 140"/>
              <a:gd name="T2" fmla="*/ 69 w 140"/>
              <a:gd name="T3" fmla="*/ 139 h 140"/>
              <a:gd name="T4" fmla="*/ 0 w 140"/>
              <a:gd name="T5" fmla="*/ 69 h 140"/>
              <a:gd name="T6" fmla="*/ 69 w 140"/>
              <a:gd name="T7" fmla="*/ 0 h 140"/>
              <a:gd name="T8" fmla="*/ 139 w 140"/>
              <a:gd name="T9" fmla="*/ 69 h 140"/>
              <a:gd name="T10" fmla="*/ 69 w 140"/>
              <a:gd name="T11" fmla="*/ 139 h 140"/>
              <a:gd name="T12" fmla="*/ 69 w 140"/>
              <a:gd name="T13" fmla="*/ 35 h 140"/>
              <a:gd name="T14" fmla="*/ 69 w 140"/>
              <a:gd name="T15" fmla="*/ 35 h 140"/>
              <a:gd name="T16" fmla="*/ 43 w 140"/>
              <a:gd name="T17" fmla="*/ 69 h 140"/>
              <a:gd name="T18" fmla="*/ 69 w 140"/>
              <a:gd name="T19" fmla="*/ 96 h 140"/>
              <a:gd name="T20" fmla="*/ 95 w 140"/>
              <a:gd name="T21" fmla="*/ 69 h 140"/>
              <a:gd name="T22" fmla="*/ 69 w 140"/>
              <a:gd name="T23" fmla="*/ 35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0" h="140">
                <a:moveTo>
                  <a:pt x="69" y="139"/>
                </a:moveTo>
                <a:lnTo>
                  <a:pt x="69" y="139"/>
                </a:lnTo>
                <a:cubicBezTo>
                  <a:pt x="34" y="139"/>
                  <a:pt x="0" y="104"/>
                  <a:pt x="0" y="69"/>
                </a:cubicBezTo>
                <a:cubicBezTo>
                  <a:pt x="0" y="26"/>
                  <a:pt x="34" y="0"/>
                  <a:pt x="69" y="0"/>
                </a:cubicBezTo>
                <a:cubicBezTo>
                  <a:pt x="113" y="0"/>
                  <a:pt x="139" y="26"/>
                  <a:pt x="139" y="69"/>
                </a:cubicBezTo>
                <a:cubicBezTo>
                  <a:pt x="139" y="104"/>
                  <a:pt x="113" y="139"/>
                  <a:pt x="69" y="139"/>
                </a:cubicBezTo>
                <a:close/>
                <a:moveTo>
                  <a:pt x="69" y="35"/>
                </a:moveTo>
                <a:lnTo>
                  <a:pt x="69" y="35"/>
                </a:lnTo>
                <a:cubicBezTo>
                  <a:pt x="60" y="35"/>
                  <a:pt x="43" y="52"/>
                  <a:pt x="43" y="69"/>
                </a:cubicBezTo>
                <a:cubicBezTo>
                  <a:pt x="43" y="78"/>
                  <a:pt x="60" y="96"/>
                  <a:pt x="69" y="96"/>
                </a:cubicBezTo>
                <a:cubicBezTo>
                  <a:pt x="86" y="96"/>
                  <a:pt x="95" y="78"/>
                  <a:pt x="95" y="69"/>
                </a:cubicBezTo>
                <a:cubicBezTo>
                  <a:pt x="95" y="52"/>
                  <a:pt x="86" y="35"/>
                  <a:pt x="69" y="35"/>
                </a:cubicBezTo>
                <a:close/>
              </a:path>
            </a:pathLst>
          </a:custGeom>
          <a:solidFill>
            <a:srgbClr val="F4F5F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53" name="Freeform 126">
            <a:extLst>
              <a:ext uri="{FF2B5EF4-FFF2-40B4-BE49-F238E27FC236}">
                <a16:creationId xmlns:a16="http://schemas.microsoft.com/office/drawing/2014/main" id="{5EFD4B43-E50B-DF44-B7FD-F278D7138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3098" y="3956600"/>
            <a:ext cx="19229" cy="24036"/>
          </a:xfrm>
          <a:custGeom>
            <a:avLst/>
            <a:gdLst>
              <a:gd name="T0" fmla="*/ 35 w 36"/>
              <a:gd name="T1" fmla="*/ 44 h 45"/>
              <a:gd name="T2" fmla="*/ 0 w 36"/>
              <a:gd name="T3" fmla="*/ 44 h 45"/>
              <a:gd name="T4" fmla="*/ 0 w 36"/>
              <a:gd name="T5" fmla="*/ 0 h 45"/>
              <a:gd name="T6" fmla="*/ 35 w 36"/>
              <a:gd name="T7" fmla="*/ 0 h 45"/>
              <a:gd name="T8" fmla="*/ 35 w 36"/>
              <a:gd name="T9" fmla="*/ 44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45">
                <a:moveTo>
                  <a:pt x="35" y="44"/>
                </a:moveTo>
                <a:lnTo>
                  <a:pt x="0" y="44"/>
                </a:lnTo>
                <a:lnTo>
                  <a:pt x="0" y="0"/>
                </a:lnTo>
                <a:lnTo>
                  <a:pt x="35" y="0"/>
                </a:lnTo>
                <a:lnTo>
                  <a:pt x="35" y="44"/>
                </a:lnTo>
              </a:path>
            </a:pathLst>
          </a:custGeom>
          <a:solidFill>
            <a:srgbClr val="F4F5F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54" name="Freeform 127">
            <a:extLst>
              <a:ext uri="{FF2B5EF4-FFF2-40B4-BE49-F238E27FC236}">
                <a16:creationId xmlns:a16="http://schemas.microsoft.com/office/drawing/2014/main" id="{86E6DFA0-5AE9-654C-AC49-89E716AC4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3098" y="4002270"/>
            <a:ext cx="19229" cy="43266"/>
          </a:xfrm>
          <a:custGeom>
            <a:avLst/>
            <a:gdLst>
              <a:gd name="T0" fmla="*/ 35 w 36"/>
              <a:gd name="T1" fmla="*/ 79 h 80"/>
              <a:gd name="T2" fmla="*/ 0 w 36"/>
              <a:gd name="T3" fmla="*/ 79 h 80"/>
              <a:gd name="T4" fmla="*/ 0 w 36"/>
              <a:gd name="T5" fmla="*/ 0 h 80"/>
              <a:gd name="T6" fmla="*/ 35 w 36"/>
              <a:gd name="T7" fmla="*/ 0 h 80"/>
              <a:gd name="T8" fmla="*/ 35 w 36"/>
              <a:gd name="T9" fmla="*/ 79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80">
                <a:moveTo>
                  <a:pt x="35" y="79"/>
                </a:moveTo>
                <a:lnTo>
                  <a:pt x="0" y="79"/>
                </a:lnTo>
                <a:lnTo>
                  <a:pt x="0" y="0"/>
                </a:lnTo>
                <a:lnTo>
                  <a:pt x="35" y="0"/>
                </a:lnTo>
                <a:lnTo>
                  <a:pt x="35" y="79"/>
                </a:lnTo>
              </a:path>
            </a:pathLst>
          </a:custGeom>
          <a:solidFill>
            <a:srgbClr val="F4F5F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55" name="Freeform 128">
            <a:extLst>
              <a:ext uri="{FF2B5EF4-FFF2-40B4-BE49-F238E27FC236}">
                <a16:creationId xmlns:a16="http://schemas.microsoft.com/office/drawing/2014/main" id="{59526D56-9202-694D-992D-9E7096A559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3098" y="4069572"/>
            <a:ext cx="19229" cy="48073"/>
          </a:xfrm>
          <a:custGeom>
            <a:avLst/>
            <a:gdLst>
              <a:gd name="T0" fmla="*/ 35 w 36"/>
              <a:gd name="T1" fmla="*/ 87 h 88"/>
              <a:gd name="T2" fmla="*/ 0 w 36"/>
              <a:gd name="T3" fmla="*/ 87 h 88"/>
              <a:gd name="T4" fmla="*/ 0 w 36"/>
              <a:gd name="T5" fmla="*/ 0 h 88"/>
              <a:gd name="T6" fmla="*/ 35 w 36"/>
              <a:gd name="T7" fmla="*/ 0 h 88"/>
              <a:gd name="T8" fmla="*/ 35 w 36"/>
              <a:gd name="T9" fmla="*/ 87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88">
                <a:moveTo>
                  <a:pt x="35" y="87"/>
                </a:moveTo>
                <a:lnTo>
                  <a:pt x="0" y="87"/>
                </a:lnTo>
                <a:lnTo>
                  <a:pt x="0" y="0"/>
                </a:lnTo>
                <a:lnTo>
                  <a:pt x="35" y="0"/>
                </a:lnTo>
                <a:lnTo>
                  <a:pt x="35" y="87"/>
                </a:lnTo>
              </a:path>
            </a:pathLst>
          </a:custGeom>
          <a:solidFill>
            <a:srgbClr val="F4F5F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56" name="Freeform 129">
            <a:extLst>
              <a:ext uri="{FF2B5EF4-FFF2-40B4-BE49-F238E27FC236}">
                <a16:creationId xmlns:a16="http://schemas.microsoft.com/office/drawing/2014/main" id="{5EB66D63-1133-5B47-BDBC-04F13D2D5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3098" y="4136874"/>
            <a:ext cx="19229" cy="33651"/>
          </a:xfrm>
          <a:custGeom>
            <a:avLst/>
            <a:gdLst>
              <a:gd name="T0" fmla="*/ 35 w 36"/>
              <a:gd name="T1" fmla="*/ 61 h 62"/>
              <a:gd name="T2" fmla="*/ 0 w 36"/>
              <a:gd name="T3" fmla="*/ 61 h 62"/>
              <a:gd name="T4" fmla="*/ 0 w 36"/>
              <a:gd name="T5" fmla="*/ 0 h 62"/>
              <a:gd name="T6" fmla="*/ 35 w 36"/>
              <a:gd name="T7" fmla="*/ 0 h 62"/>
              <a:gd name="T8" fmla="*/ 35 w 36"/>
              <a:gd name="T9" fmla="*/ 6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62">
                <a:moveTo>
                  <a:pt x="35" y="61"/>
                </a:moveTo>
                <a:lnTo>
                  <a:pt x="0" y="61"/>
                </a:lnTo>
                <a:lnTo>
                  <a:pt x="0" y="0"/>
                </a:lnTo>
                <a:lnTo>
                  <a:pt x="35" y="0"/>
                </a:lnTo>
                <a:lnTo>
                  <a:pt x="35" y="61"/>
                </a:lnTo>
              </a:path>
            </a:pathLst>
          </a:custGeom>
          <a:solidFill>
            <a:srgbClr val="F4F5F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57" name="Freeform 130">
            <a:extLst>
              <a:ext uri="{FF2B5EF4-FFF2-40B4-BE49-F238E27FC236}">
                <a16:creationId xmlns:a16="http://schemas.microsoft.com/office/drawing/2014/main" id="{762B52D9-5EEB-E74C-B6F1-05FC7382C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2530" y="3918141"/>
            <a:ext cx="384583" cy="286034"/>
          </a:xfrm>
          <a:custGeom>
            <a:avLst/>
            <a:gdLst>
              <a:gd name="T0" fmla="*/ 627 w 707"/>
              <a:gd name="T1" fmla="*/ 522 h 523"/>
              <a:gd name="T2" fmla="*/ 627 w 707"/>
              <a:gd name="T3" fmla="*/ 522 h 523"/>
              <a:gd name="T4" fmla="*/ 27 w 707"/>
              <a:gd name="T5" fmla="*/ 522 h 523"/>
              <a:gd name="T6" fmla="*/ 0 w 707"/>
              <a:gd name="T7" fmla="*/ 487 h 523"/>
              <a:gd name="T8" fmla="*/ 0 w 707"/>
              <a:gd name="T9" fmla="*/ 374 h 523"/>
              <a:gd name="T10" fmla="*/ 27 w 707"/>
              <a:gd name="T11" fmla="*/ 348 h 523"/>
              <a:gd name="T12" fmla="*/ 105 w 707"/>
              <a:gd name="T13" fmla="*/ 261 h 523"/>
              <a:gd name="T14" fmla="*/ 27 w 707"/>
              <a:gd name="T15" fmla="*/ 174 h 523"/>
              <a:gd name="T16" fmla="*/ 0 w 707"/>
              <a:gd name="T17" fmla="*/ 139 h 523"/>
              <a:gd name="T18" fmla="*/ 0 w 707"/>
              <a:gd name="T19" fmla="*/ 26 h 523"/>
              <a:gd name="T20" fmla="*/ 27 w 707"/>
              <a:gd name="T21" fmla="*/ 0 h 523"/>
              <a:gd name="T22" fmla="*/ 627 w 707"/>
              <a:gd name="T23" fmla="*/ 0 h 523"/>
              <a:gd name="T24" fmla="*/ 706 w 707"/>
              <a:gd name="T25" fmla="*/ 78 h 523"/>
              <a:gd name="T26" fmla="*/ 706 w 707"/>
              <a:gd name="T27" fmla="*/ 435 h 523"/>
              <a:gd name="T28" fmla="*/ 627 w 707"/>
              <a:gd name="T29" fmla="*/ 522 h 523"/>
              <a:gd name="T30" fmla="*/ 52 w 707"/>
              <a:gd name="T31" fmla="*/ 461 h 523"/>
              <a:gd name="T32" fmla="*/ 52 w 707"/>
              <a:gd name="T33" fmla="*/ 461 h 523"/>
              <a:gd name="T34" fmla="*/ 627 w 707"/>
              <a:gd name="T35" fmla="*/ 461 h 523"/>
              <a:gd name="T36" fmla="*/ 653 w 707"/>
              <a:gd name="T37" fmla="*/ 435 h 523"/>
              <a:gd name="T38" fmla="*/ 653 w 707"/>
              <a:gd name="T39" fmla="*/ 78 h 523"/>
              <a:gd name="T40" fmla="*/ 627 w 707"/>
              <a:gd name="T41" fmla="*/ 52 h 523"/>
              <a:gd name="T42" fmla="*/ 52 w 707"/>
              <a:gd name="T43" fmla="*/ 52 h 523"/>
              <a:gd name="T44" fmla="*/ 52 w 707"/>
              <a:gd name="T45" fmla="*/ 121 h 523"/>
              <a:gd name="T46" fmla="*/ 157 w 707"/>
              <a:gd name="T47" fmla="*/ 261 h 523"/>
              <a:gd name="T48" fmla="*/ 52 w 707"/>
              <a:gd name="T49" fmla="*/ 400 h 523"/>
              <a:gd name="T50" fmla="*/ 52 w 707"/>
              <a:gd name="T51" fmla="*/ 461 h 5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07" h="523">
                <a:moveTo>
                  <a:pt x="627" y="522"/>
                </a:moveTo>
                <a:lnTo>
                  <a:pt x="627" y="522"/>
                </a:lnTo>
                <a:cubicBezTo>
                  <a:pt x="27" y="522"/>
                  <a:pt x="27" y="522"/>
                  <a:pt x="27" y="522"/>
                </a:cubicBezTo>
                <a:cubicBezTo>
                  <a:pt x="18" y="522"/>
                  <a:pt x="0" y="504"/>
                  <a:pt x="0" y="487"/>
                </a:cubicBezTo>
                <a:cubicBezTo>
                  <a:pt x="0" y="374"/>
                  <a:pt x="0" y="374"/>
                  <a:pt x="0" y="374"/>
                </a:cubicBezTo>
                <a:cubicBezTo>
                  <a:pt x="0" y="356"/>
                  <a:pt x="9" y="348"/>
                  <a:pt x="27" y="348"/>
                </a:cubicBezTo>
                <a:cubicBezTo>
                  <a:pt x="70" y="339"/>
                  <a:pt x="105" y="304"/>
                  <a:pt x="105" y="261"/>
                </a:cubicBezTo>
                <a:cubicBezTo>
                  <a:pt x="105" y="217"/>
                  <a:pt x="70" y="182"/>
                  <a:pt x="27" y="174"/>
                </a:cubicBezTo>
                <a:cubicBezTo>
                  <a:pt x="9" y="174"/>
                  <a:pt x="0" y="156"/>
                  <a:pt x="0" y="139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8"/>
                  <a:pt x="18" y="0"/>
                  <a:pt x="27" y="0"/>
                </a:cubicBezTo>
                <a:cubicBezTo>
                  <a:pt x="627" y="0"/>
                  <a:pt x="627" y="0"/>
                  <a:pt x="627" y="0"/>
                </a:cubicBezTo>
                <a:cubicBezTo>
                  <a:pt x="671" y="0"/>
                  <a:pt x="706" y="34"/>
                  <a:pt x="706" y="78"/>
                </a:cubicBezTo>
                <a:cubicBezTo>
                  <a:pt x="706" y="435"/>
                  <a:pt x="706" y="435"/>
                  <a:pt x="706" y="435"/>
                </a:cubicBezTo>
                <a:cubicBezTo>
                  <a:pt x="706" y="487"/>
                  <a:pt x="671" y="522"/>
                  <a:pt x="627" y="522"/>
                </a:cubicBezTo>
                <a:close/>
                <a:moveTo>
                  <a:pt x="52" y="461"/>
                </a:moveTo>
                <a:lnTo>
                  <a:pt x="52" y="461"/>
                </a:lnTo>
                <a:cubicBezTo>
                  <a:pt x="627" y="461"/>
                  <a:pt x="627" y="461"/>
                  <a:pt x="627" y="461"/>
                </a:cubicBezTo>
                <a:cubicBezTo>
                  <a:pt x="636" y="461"/>
                  <a:pt x="653" y="452"/>
                  <a:pt x="653" y="435"/>
                </a:cubicBezTo>
                <a:cubicBezTo>
                  <a:pt x="653" y="78"/>
                  <a:pt x="653" y="78"/>
                  <a:pt x="653" y="78"/>
                </a:cubicBezTo>
                <a:cubicBezTo>
                  <a:pt x="653" y="69"/>
                  <a:pt x="636" y="52"/>
                  <a:pt x="627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121"/>
                  <a:pt x="52" y="121"/>
                  <a:pt x="52" y="121"/>
                </a:cubicBezTo>
                <a:cubicBezTo>
                  <a:pt x="114" y="139"/>
                  <a:pt x="157" y="191"/>
                  <a:pt x="157" y="261"/>
                </a:cubicBezTo>
                <a:cubicBezTo>
                  <a:pt x="157" y="322"/>
                  <a:pt x="114" y="383"/>
                  <a:pt x="52" y="400"/>
                </a:cubicBezTo>
                <a:lnTo>
                  <a:pt x="52" y="461"/>
                </a:lnTo>
                <a:close/>
              </a:path>
            </a:pathLst>
          </a:custGeom>
          <a:solidFill>
            <a:srgbClr val="F4F5F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grpSp>
        <p:nvGrpSpPr>
          <p:cNvPr id="58" name="Group 54">
            <a:extLst>
              <a:ext uri="{FF2B5EF4-FFF2-40B4-BE49-F238E27FC236}">
                <a16:creationId xmlns:a16="http://schemas.microsoft.com/office/drawing/2014/main" id="{E62859D5-4853-AD43-848F-25DB9EBD0107}"/>
              </a:ext>
            </a:extLst>
          </p:cNvPr>
          <p:cNvGrpSpPr/>
          <p:nvPr/>
        </p:nvGrpSpPr>
        <p:grpSpPr>
          <a:xfrm>
            <a:off x="6810371" y="1572236"/>
            <a:ext cx="1154404" cy="625177"/>
            <a:chOff x="2758655" y="5694180"/>
            <a:chExt cx="1838470" cy="625177"/>
          </a:xfrm>
        </p:grpSpPr>
        <p:sp>
          <p:nvSpPr>
            <p:cNvPr id="59" name="CuadroTexto 395">
              <a:extLst>
                <a:ext uri="{FF2B5EF4-FFF2-40B4-BE49-F238E27FC236}">
                  <a16:creationId xmlns:a16="http://schemas.microsoft.com/office/drawing/2014/main" id="{F67DF879-43AA-BE42-92AA-AAFA514F18E3}"/>
                </a:ext>
              </a:extLst>
            </p:cNvPr>
            <p:cNvSpPr txBox="1"/>
            <p:nvPr/>
          </p:nvSpPr>
          <p:spPr>
            <a:xfrm>
              <a:off x="3082221" y="5694180"/>
              <a:ext cx="119133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rgbClr val="FFFFFF"/>
                  </a:solidFill>
                  <a:latin typeface="Poppins" charset="0"/>
                  <a:ea typeface="Poppins" charset="0"/>
                  <a:cs typeface="Poppins" charset="0"/>
                </a:rPr>
                <a:t>Strategy</a:t>
              </a:r>
            </a:p>
          </p:txBody>
        </p:sp>
        <p:sp>
          <p:nvSpPr>
            <p:cNvPr id="60" name="Rectangle 56">
              <a:extLst>
                <a:ext uri="{FF2B5EF4-FFF2-40B4-BE49-F238E27FC236}">
                  <a16:creationId xmlns:a16="http://schemas.microsoft.com/office/drawing/2014/main" id="{7CDD9161-A86D-3E46-B8DD-0FF4A8499CB7}"/>
                </a:ext>
              </a:extLst>
            </p:cNvPr>
            <p:cNvSpPr/>
            <p:nvPr/>
          </p:nvSpPr>
          <p:spPr>
            <a:xfrm>
              <a:off x="2758655" y="5857692"/>
              <a:ext cx="183847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rgbClr val="F4F5F9"/>
                  </a:solidFill>
                  <a:latin typeface="Poppins" panose="020F0502020204030203" pitchFamily="34" charset="0"/>
                  <a:ea typeface="Poppins" panose="020F0502020204030203" pitchFamily="34" charset="0"/>
                  <a:cs typeface="Poppins" panose="020F0502020204030203" pitchFamily="34" charset="0"/>
                </a:rPr>
                <a:t>Add a short description here.</a:t>
              </a:r>
            </a:p>
            <a:p>
              <a:pPr algn="ctr"/>
              <a:endParaRPr lang="en-US" sz="800" dirty="0">
                <a:solidFill>
                  <a:srgbClr val="F4F5F9"/>
                </a:solidFill>
                <a:latin typeface="Poppins" panose="020F0502020204030203" pitchFamily="34" charset="0"/>
                <a:ea typeface="Poppins" panose="020F0502020204030203" pitchFamily="34" charset="0"/>
                <a:cs typeface="Poppins" panose="020F0502020204030203" pitchFamily="34" charset="0"/>
              </a:endParaRPr>
            </a:p>
          </p:txBody>
        </p:sp>
      </p:grpSp>
      <p:grpSp>
        <p:nvGrpSpPr>
          <p:cNvPr id="61" name="Group 54">
            <a:extLst>
              <a:ext uri="{FF2B5EF4-FFF2-40B4-BE49-F238E27FC236}">
                <a16:creationId xmlns:a16="http://schemas.microsoft.com/office/drawing/2014/main" id="{0549DF76-E688-504C-8375-0D78E58EBC5A}"/>
              </a:ext>
            </a:extLst>
          </p:cNvPr>
          <p:cNvGrpSpPr/>
          <p:nvPr/>
        </p:nvGrpSpPr>
        <p:grpSpPr>
          <a:xfrm>
            <a:off x="6377328" y="2627796"/>
            <a:ext cx="1819184" cy="502066"/>
            <a:chOff x="2758655" y="5694180"/>
            <a:chExt cx="1838470" cy="502066"/>
          </a:xfrm>
        </p:grpSpPr>
        <p:sp>
          <p:nvSpPr>
            <p:cNvPr id="62" name="CuadroTexto 395">
              <a:extLst>
                <a:ext uri="{FF2B5EF4-FFF2-40B4-BE49-F238E27FC236}">
                  <a16:creationId xmlns:a16="http://schemas.microsoft.com/office/drawing/2014/main" id="{04607586-276F-5A4F-9105-0CB5A23006F1}"/>
                </a:ext>
              </a:extLst>
            </p:cNvPr>
            <p:cNvSpPr txBox="1"/>
            <p:nvPr/>
          </p:nvSpPr>
          <p:spPr>
            <a:xfrm>
              <a:off x="3082220" y="5694180"/>
              <a:ext cx="119133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rgbClr val="FFFFFF"/>
                  </a:solidFill>
                  <a:latin typeface="Poppins" charset="0"/>
                  <a:ea typeface="Poppins" charset="0"/>
                  <a:cs typeface="Poppins" charset="0"/>
                </a:rPr>
                <a:t>Structure</a:t>
              </a:r>
            </a:p>
          </p:txBody>
        </p:sp>
        <p:sp>
          <p:nvSpPr>
            <p:cNvPr id="63" name="Rectangle 56">
              <a:extLst>
                <a:ext uri="{FF2B5EF4-FFF2-40B4-BE49-F238E27FC236}">
                  <a16:creationId xmlns:a16="http://schemas.microsoft.com/office/drawing/2014/main" id="{28F45202-086D-4644-BCAA-99A0ADF2957D}"/>
                </a:ext>
              </a:extLst>
            </p:cNvPr>
            <p:cNvSpPr/>
            <p:nvPr/>
          </p:nvSpPr>
          <p:spPr>
            <a:xfrm>
              <a:off x="2758655" y="5857692"/>
              <a:ext cx="183847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rgbClr val="F4F5F9"/>
                  </a:solidFill>
                  <a:latin typeface="Poppins" panose="020F0502020204030203" pitchFamily="34" charset="0"/>
                  <a:ea typeface="Poppins" panose="020F0502020204030203" pitchFamily="34" charset="0"/>
                  <a:cs typeface="Poppins" panose="020F0502020204030203" pitchFamily="34" charset="0"/>
                </a:rPr>
                <a:t>Add a short description here.</a:t>
              </a:r>
            </a:p>
            <a:p>
              <a:pPr algn="ctr"/>
              <a:endParaRPr lang="en-US" sz="800" dirty="0">
                <a:solidFill>
                  <a:srgbClr val="F4F5F9"/>
                </a:solidFill>
                <a:latin typeface="Poppins" panose="020F0502020204030203" pitchFamily="34" charset="0"/>
                <a:ea typeface="Poppins" panose="020F0502020204030203" pitchFamily="34" charset="0"/>
                <a:cs typeface="Poppins" panose="020F0502020204030203" pitchFamily="34" charset="0"/>
              </a:endParaRPr>
            </a:p>
          </p:txBody>
        </p:sp>
      </p:grpSp>
      <p:grpSp>
        <p:nvGrpSpPr>
          <p:cNvPr id="64" name="Group 54">
            <a:extLst>
              <a:ext uri="{FF2B5EF4-FFF2-40B4-BE49-F238E27FC236}">
                <a16:creationId xmlns:a16="http://schemas.microsoft.com/office/drawing/2014/main" id="{DF476407-43C2-314D-ACAA-6C911F470886}"/>
              </a:ext>
            </a:extLst>
          </p:cNvPr>
          <p:cNvGrpSpPr/>
          <p:nvPr/>
        </p:nvGrpSpPr>
        <p:grpSpPr>
          <a:xfrm>
            <a:off x="6440982" y="3857011"/>
            <a:ext cx="1648816" cy="502066"/>
            <a:chOff x="2758655" y="5694180"/>
            <a:chExt cx="1838470" cy="502066"/>
          </a:xfrm>
        </p:grpSpPr>
        <p:sp>
          <p:nvSpPr>
            <p:cNvPr id="65" name="CuadroTexto 395">
              <a:extLst>
                <a:ext uri="{FF2B5EF4-FFF2-40B4-BE49-F238E27FC236}">
                  <a16:creationId xmlns:a16="http://schemas.microsoft.com/office/drawing/2014/main" id="{09D35DEC-6AE9-1946-B3C1-E323A7884F9A}"/>
                </a:ext>
              </a:extLst>
            </p:cNvPr>
            <p:cNvSpPr txBox="1"/>
            <p:nvPr/>
          </p:nvSpPr>
          <p:spPr>
            <a:xfrm>
              <a:off x="3082220" y="5694180"/>
              <a:ext cx="119133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rgbClr val="FFFFFF"/>
                  </a:solidFill>
                  <a:latin typeface="Poppins" charset="0"/>
                  <a:ea typeface="Poppins" charset="0"/>
                  <a:cs typeface="Poppins" charset="0"/>
                </a:rPr>
                <a:t>Process</a:t>
              </a:r>
            </a:p>
          </p:txBody>
        </p:sp>
        <p:sp>
          <p:nvSpPr>
            <p:cNvPr id="66" name="Rectangle 56">
              <a:extLst>
                <a:ext uri="{FF2B5EF4-FFF2-40B4-BE49-F238E27FC236}">
                  <a16:creationId xmlns:a16="http://schemas.microsoft.com/office/drawing/2014/main" id="{02820300-7C7F-ED4F-A183-3DBCA38ABD0A}"/>
                </a:ext>
              </a:extLst>
            </p:cNvPr>
            <p:cNvSpPr/>
            <p:nvPr/>
          </p:nvSpPr>
          <p:spPr>
            <a:xfrm>
              <a:off x="2758655" y="5857692"/>
              <a:ext cx="183847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rgbClr val="F4F5F9"/>
                  </a:solidFill>
                  <a:latin typeface="Poppins" panose="020F0502020204030203" pitchFamily="34" charset="0"/>
                  <a:ea typeface="Poppins" panose="020F0502020204030203" pitchFamily="34" charset="0"/>
                  <a:cs typeface="Poppins" panose="020F0502020204030203" pitchFamily="34" charset="0"/>
                </a:rPr>
                <a:t>Add a short description here.</a:t>
              </a:r>
            </a:p>
            <a:p>
              <a:pPr algn="ctr"/>
              <a:endParaRPr lang="en-US" sz="800" dirty="0">
                <a:solidFill>
                  <a:srgbClr val="F4F5F9"/>
                </a:solidFill>
                <a:latin typeface="Poppins" panose="020F0502020204030203" pitchFamily="34" charset="0"/>
                <a:ea typeface="Poppins" panose="020F0502020204030203" pitchFamily="34" charset="0"/>
                <a:cs typeface="Poppins" panose="020F0502020204030203" pitchFamily="34" charset="0"/>
              </a:endParaRPr>
            </a:p>
          </p:txBody>
        </p:sp>
      </p:grpSp>
      <p:grpSp>
        <p:nvGrpSpPr>
          <p:cNvPr id="67" name="Group 54">
            <a:extLst>
              <a:ext uri="{FF2B5EF4-FFF2-40B4-BE49-F238E27FC236}">
                <a16:creationId xmlns:a16="http://schemas.microsoft.com/office/drawing/2014/main" id="{84516DFD-4939-FE45-8241-51D495FF4FAA}"/>
              </a:ext>
            </a:extLst>
          </p:cNvPr>
          <p:cNvGrpSpPr/>
          <p:nvPr/>
        </p:nvGrpSpPr>
        <p:grpSpPr>
          <a:xfrm>
            <a:off x="5986872" y="5090340"/>
            <a:ext cx="2557039" cy="605904"/>
            <a:chOff x="2758655" y="5667286"/>
            <a:chExt cx="1838470" cy="605904"/>
          </a:xfrm>
        </p:grpSpPr>
        <p:sp>
          <p:nvSpPr>
            <p:cNvPr id="68" name="CuadroTexto 395">
              <a:extLst>
                <a:ext uri="{FF2B5EF4-FFF2-40B4-BE49-F238E27FC236}">
                  <a16:creationId xmlns:a16="http://schemas.microsoft.com/office/drawing/2014/main" id="{DC029910-FEC2-E947-93C5-7AAB1300A5CF}"/>
                </a:ext>
              </a:extLst>
            </p:cNvPr>
            <p:cNvSpPr txBox="1"/>
            <p:nvPr/>
          </p:nvSpPr>
          <p:spPr>
            <a:xfrm>
              <a:off x="2885722" y="5667286"/>
              <a:ext cx="158433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FFFF"/>
                  </a:solidFill>
                  <a:latin typeface="Poppins" charset="0"/>
                  <a:ea typeface="Poppins" charset="0"/>
                  <a:cs typeface="Poppins" charset="0"/>
                </a:rPr>
                <a:t>Implementation</a:t>
              </a:r>
            </a:p>
          </p:txBody>
        </p:sp>
        <p:sp>
          <p:nvSpPr>
            <p:cNvPr id="69" name="Rectangle 56">
              <a:extLst>
                <a:ext uri="{FF2B5EF4-FFF2-40B4-BE49-F238E27FC236}">
                  <a16:creationId xmlns:a16="http://schemas.microsoft.com/office/drawing/2014/main" id="{EC513C2E-FBAA-524D-884D-78C0B0178BAE}"/>
                </a:ext>
              </a:extLst>
            </p:cNvPr>
            <p:cNvSpPr/>
            <p:nvPr/>
          </p:nvSpPr>
          <p:spPr>
            <a:xfrm>
              <a:off x="2758655" y="5857692"/>
              <a:ext cx="1838470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rgbClr val="F4F5F9"/>
                  </a:solidFill>
                  <a:latin typeface="Poppins" panose="020F0502020204030203" pitchFamily="34" charset="0"/>
                  <a:ea typeface="Poppins" panose="020F0502020204030203" pitchFamily="34" charset="0"/>
                  <a:cs typeface="Poppins" panose="020F0502020204030203" pitchFamily="34" charset="0"/>
                </a:rPr>
                <a:t>Add a short description here.</a:t>
              </a:r>
            </a:p>
            <a:p>
              <a:pPr algn="ctr"/>
              <a:endParaRPr lang="en-US" sz="800" dirty="0">
                <a:solidFill>
                  <a:srgbClr val="F4F5F9"/>
                </a:solidFill>
                <a:latin typeface="Poppins" panose="020F0502020204030203" pitchFamily="34" charset="0"/>
                <a:ea typeface="Poppins" panose="020F0502020204030203" pitchFamily="34" charset="0"/>
                <a:cs typeface="Poppins" panose="020F0502020204030203" pitchFamily="34" charset="0"/>
              </a:endParaRPr>
            </a:p>
          </p:txBody>
        </p:sp>
      </p:grpSp>
      <p:grpSp>
        <p:nvGrpSpPr>
          <p:cNvPr id="70" name="Grupo 361">
            <a:extLst>
              <a:ext uri="{FF2B5EF4-FFF2-40B4-BE49-F238E27FC236}">
                <a16:creationId xmlns:a16="http://schemas.microsoft.com/office/drawing/2014/main" id="{3E4ECA63-AA36-7542-9F19-9F916C9BF08C}"/>
              </a:ext>
            </a:extLst>
          </p:cNvPr>
          <p:cNvGrpSpPr/>
          <p:nvPr/>
        </p:nvGrpSpPr>
        <p:grpSpPr>
          <a:xfrm>
            <a:off x="826402" y="1184974"/>
            <a:ext cx="4228434" cy="1294788"/>
            <a:chOff x="1302558" y="2036694"/>
            <a:chExt cx="4228434" cy="1294788"/>
          </a:xfrm>
        </p:grpSpPr>
        <p:sp>
          <p:nvSpPr>
            <p:cNvPr id="71" name="CuadroTexto 362">
              <a:extLst>
                <a:ext uri="{FF2B5EF4-FFF2-40B4-BE49-F238E27FC236}">
                  <a16:creationId xmlns:a16="http://schemas.microsoft.com/office/drawing/2014/main" id="{7BE13BED-FC30-BD4D-99F8-F561240F5190}"/>
                </a:ext>
              </a:extLst>
            </p:cNvPr>
            <p:cNvSpPr txBox="1"/>
            <p:nvPr/>
          </p:nvSpPr>
          <p:spPr>
            <a:xfrm>
              <a:off x="1302558" y="2036694"/>
              <a:ext cx="4070185" cy="6617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>
                  <a:solidFill>
                    <a:srgbClr val="131414"/>
                  </a:solidFill>
                  <a:latin typeface="Funnel Display" charset="0"/>
                  <a:ea typeface="Poppins" charset="0"/>
                  <a:cs typeface="Poppins" charset="0"/>
                </a:rPr>
                <a:t>Pyramid Diagram</a:t>
              </a:r>
            </a:p>
          </p:txBody>
        </p:sp>
        <p:sp>
          <p:nvSpPr>
            <p:cNvPr id="72" name="CuadroTexto 363">
              <a:extLst>
                <a:ext uri="{FF2B5EF4-FFF2-40B4-BE49-F238E27FC236}">
                  <a16:creationId xmlns:a16="http://schemas.microsoft.com/office/drawing/2014/main" id="{94691AFE-3644-9543-B422-7C795711FE83}"/>
                </a:ext>
              </a:extLst>
            </p:cNvPr>
            <p:cNvSpPr txBox="1"/>
            <p:nvPr/>
          </p:nvSpPr>
          <p:spPr>
            <a:xfrm>
              <a:off x="1319828" y="2731318"/>
              <a:ext cx="421116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Poppins" panose="020F0502020204030203" pitchFamily="34" charset="0"/>
                  <a:ea typeface="Poppins" panose="020F0502020204030203" pitchFamily="34" charset="0"/>
                  <a:cs typeface="Poppins" panose="020F0502020204030203" pitchFamily="34" charset="0"/>
                </a:rPr>
                <a:t>Add a short description here.</a:t>
              </a: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upo 221">
            <a:extLst>
              <a:ext uri="{FF2B5EF4-FFF2-40B4-BE49-F238E27FC236}">
                <a16:creationId xmlns:a16="http://schemas.microsoft.com/office/drawing/2014/main" id="{C2163BCE-CC93-6040-AFE5-DF89BE9F8C1D}"/>
              </a:ext>
            </a:extLst>
          </p:cNvPr>
          <p:cNvGrpSpPr/>
          <p:nvPr/>
        </p:nvGrpSpPr>
        <p:grpSpPr>
          <a:xfrm>
            <a:off x="6418328" y="2127296"/>
            <a:ext cx="4228434" cy="1294788"/>
            <a:chOff x="1302558" y="2036694"/>
            <a:chExt cx="4228434" cy="1294788"/>
          </a:xfrm>
        </p:grpSpPr>
        <p:sp>
          <p:nvSpPr>
            <p:cNvPr id="42" name="CuadroTexto 222">
              <a:extLst>
                <a:ext uri="{FF2B5EF4-FFF2-40B4-BE49-F238E27FC236}">
                  <a16:creationId xmlns:a16="http://schemas.microsoft.com/office/drawing/2014/main" id="{8EAC9657-F7BA-1342-A21E-2EEE1F42BBD6}"/>
                </a:ext>
              </a:extLst>
            </p:cNvPr>
            <p:cNvSpPr txBox="1"/>
            <p:nvPr/>
          </p:nvSpPr>
          <p:spPr>
            <a:xfrm>
              <a:off x="1302558" y="2036694"/>
              <a:ext cx="4070185" cy="6617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>
                  <a:solidFill>
                    <a:srgbClr val="131414"/>
                  </a:solidFill>
                  <a:latin typeface="Funnel Display" charset="0"/>
                  <a:ea typeface="Poppins" charset="0"/>
                  <a:cs typeface="Poppins" charset="0"/>
                </a:rPr>
                <a:t>Pyramid Diagram</a:t>
              </a:r>
            </a:p>
          </p:txBody>
        </p:sp>
        <p:sp>
          <p:nvSpPr>
            <p:cNvPr id="43" name="CuadroTexto 223">
              <a:extLst>
                <a:ext uri="{FF2B5EF4-FFF2-40B4-BE49-F238E27FC236}">
                  <a16:creationId xmlns:a16="http://schemas.microsoft.com/office/drawing/2014/main" id="{4FA8353A-9D47-424B-A9FF-686613A71728}"/>
                </a:ext>
              </a:extLst>
            </p:cNvPr>
            <p:cNvSpPr txBox="1"/>
            <p:nvPr/>
          </p:nvSpPr>
          <p:spPr>
            <a:xfrm>
              <a:off x="1319828" y="2731318"/>
              <a:ext cx="421116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Poppins" panose="020F0502020204030203" pitchFamily="34" charset="0"/>
                  <a:ea typeface="Poppins" panose="020F0502020204030203" pitchFamily="34" charset="0"/>
                  <a:cs typeface="Poppins" panose="020F0502020204030203" pitchFamily="34" charset="0"/>
                </a:rPr>
                <a:t>Add a short description here.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C4933CC-546D-5030-8029-7DC6C60E15C8}"/>
              </a:ext>
            </a:extLst>
          </p:cNvPr>
          <p:cNvGrpSpPr/>
          <p:nvPr/>
        </p:nvGrpSpPr>
        <p:grpSpPr>
          <a:xfrm>
            <a:off x="1723702" y="319847"/>
            <a:ext cx="4711896" cy="6232140"/>
            <a:chOff x="1306937" y="312930"/>
            <a:chExt cx="4711896" cy="6232140"/>
          </a:xfrm>
        </p:grpSpPr>
        <p:sp>
          <p:nvSpPr>
            <p:cNvPr id="21" name="Freeform 94">
              <a:extLst>
                <a:ext uri="{FF2B5EF4-FFF2-40B4-BE49-F238E27FC236}">
                  <a16:creationId xmlns:a16="http://schemas.microsoft.com/office/drawing/2014/main" id="{F405D6FF-F90D-BB47-A997-DC3E0D5495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1256" y="6057038"/>
              <a:ext cx="2159" cy="4319"/>
            </a:xfrm>
            <a:custGeom>
              <a:avLst/>
              <a:gdLst>
                <a:gd name="T0" fmla="*/ 0 w 1"/>
                <a:gd name="T1" fmla="*/ 10 h 11"/>
                <a:gd name="T2" fmla="*/ 0 w 1"/>
                <a:gd name="T3" fmla="*/ 10 h 11"/>
                <a:gd name="T4" fmla="*/ 0 w 1"/>
                <a:gd name="T5" fmla="*/ 10 h 11"/>
                <a:gd name="T6" fmla="*/ 0 w 1"/>
                <a:gd name="T7" fmla="*/ 0 h 11"/>
                <a:gd name="T8" fmla="*/ 0 w 1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1">
                  <a:moveTo>
                    <a:pt x="0" y="10"/>
                  </a:moveTo>
                  <a:lnTo>
                    <a:pt x="0" y="10"/>
                  </a:lnTo>
                  <a:lnTo>
                    <a:pt x="0" y="10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10"/>
                  </a:lnTo>
                </a:path>
              </a:pathLst>
            </a:custGeom>
            <a:solidFill>
              <a:srgbClr val="3898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479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7479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2" name="Freeform 95">
              <a:extLst>
                <a:ext uri="{FF2B5EF4-FFF2-40B4-BE49-F238E27FC236}">
                  <a16:creationId xmlns:a16="http://schemas.microsoft.com/office/drawing/2014/main" id="{FF73F13F-6529-474F-B67D-1597D82421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1256" y="6052718"/>
              <a:ext cx="2159" cy="4319"/>
            </a:xfrm>
            <a:custGeom>
              <a:avLst/>
              <a:gdLst>
                <a:gd name="T0" fmla="*/ 0 w 1"/>
                <a:gd name="T1" fmla="*/ 9 h 10"/>
                <a:gd name="T2" fmla="*/ 0 w 1"/>
                <a:gd name="T3" fmla="*/ 9 h 10"/>
                <a:gd name="T4" fmla="*/ 0 w 1"/>
                <a:gd name="T5" fmla="*/ 0 h 10"/>
                <a:gd name="T6" fmla="*/ 0 w 1"/>
                <a:gd name="T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0">
                  <a:moveTo>
                    <a:pt x="0" y="9"/>
                  </a:moveTo>
                  <a:lnTo>
                    <a:pt x="0" y="9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9"/>
                  </a:lnTo>
                </a:path>
              </a:pathLst>
            </a:custGeom>
            <a:solidFill>
              <a:srgbClr val="2A6FB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7479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7479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3" name="Freeform 96">
              <a:extLst>
                <a:ext uri="{FF2B5EF4-FFF2-40B4-BE49-F238E27FC236}">
                  <a16:creationId xmlns:a16="http://schemas.microsoft.com/office/drawing/2014/main" id="{41FAFF47-A262-E847-A0D9-16494C5345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6937" y="4854230"/>
              <a:ext cx="4711896" cy="1690840"/>
            </a:xfrm>
            <a:custGeom>
              <a:avLst/>
              <a:gdLst>
                <a:gd name="T0" fmla="*/ 9593 w 9623"/>
                <a:gd name="T1" fmla="*/ 2427 h 3455"/>
                <a:gd name="T2" fmla="*/ 9593 w 9623"/>
                <a:gd name="T3" fmla="*/ 2427 h 3455"/>
                <a:gd name="T4" fmla="*/ 8605 w 9623"/>
                <a:gd name="T5" fmla="*/ 0 h 3455"/>
                <a:gd name="T6" fmla="*/ 4806 w 9623"/>
                <a:gd name="T7" fmla="*/ 739 h 3455"/>
                <a:gd name="T8" fmla="*/ 1017 w 9623"/>
                <a:gd name="T9" fmla="*/ 0 h 3455"/>
                <a:gd name="T10" fmla="*/ 1017 w 9623"/>
                <a:gd name="T11" fmla="*/ 0 h 3455"/>
                <a:gd name="T12" fmla="*/ 10 w 9623"/>
                <a:gd name="T13" fmla="*/ 2447 h 3455"/>
                <a:gd name="T14" fmla="*/ 10 w 9623"/>
                <a:gd name="T15" fmla="*/ 2456 h 3455"/>
                <a:gd name="T16" fmla="*/ 10 w 9623"/>
                <a:gd name="T17" fmla="*/ 2466 h 3455"/>
                <a:gd name="T18" fmla="*/ 0 w 9623"/>
                <a:gd name="T19" fmla="*/ 2523 h 3455"/>
                <a:gd name="T20" fmla="*/ 2955 w 9623"/>
                <a:gd name="T21" fmla="*/ 3386 h 3455"/>
                <a:gd name="T22" fmla="*/ 4806 w 9623"/>
                <a:gd name="T23" fmla="*/ 3454 h 3455"/>
                <a:gd name="T24" fmla="*/ 6658 w 9623"/>
                <a:gd name="T25" fmla="*/ 3386 h 3455"/>
                <a:gd name="T26" fmla="*/ 9622 w 9623"/>
                <a:gd name="T27" fmla="*/ 2523 h 3455"/>
                <a:gd name="T28" fmla="*/ 9593 w 9623"/>
                <a:gd name="T29" fmla="*/ 2427 h 3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23" h="3455">
                  <a:moveTo>
                    <a:pt x="9593" y="2427"/>
                  </a:moveTo>
                  <a:lnTo>
                    <a:pt x="9593" y="2427"/>
                  </a:lnTo>
                  <a:cubicBezTo>
                    <a:pt x="9267" y="1621"/>
                    <a:pt x="8931" y="816"/>
                    <a:pt x="8605" y="0"/>
                  </a:cubicBezTo>
                  <a:cubicBezTo>
                    <a:pt x="8605" y="413"/>
                    <a:pt x="6907" y="739"/>
                    <a:pt x="4806" y="739"/>
                  </a:cubicBezTo>
                  <a:cubicBezTo>
                    <a:pt x="2715" y="739"/>
                    <a:pt x="1017" y="413"/>
                    <a:pt x="1017" y="0"/>
                  </a:cubicBezTo>
                  <a:lnTo>
                    <a:pt x="1017" y="0"/>
                  </a:lnTo>
                  <a:cubicBezTo>
                    <a:pt x="10" y="2447"/>
                    <a:pt x="10" y="2447"/>
                    <a:pt x="10" y="2447"/>
                  </a:cubicBezTo>
                  <a:cubicBezTo>
                    <a:pt x="10" y="2456"/>
                    <a:pt x="10" y="2456"/>
                    <a:pt x="10" y="2456"/>
                  </a:cubicBezTo>
                  <a:cubicBezTo>
                    <a:pt x="10" y="2456"/>
                    <a:pt x="10" y="2456"/>
                    <a:pt x="10" y="2466"/>
                  </a:cubicBezTo>
                  <a:cubicBezTo>
                    <a:pt x="0" y="2485"/>
                    <a:pt x="0" y="2504"/>
                    <a:pt x="0" y="2523"/>
                  </a:cubicBezTo>
                  <a:cubicBezTo>
                    <a:pt x="0" y="2916"/>
                    <a:pt x="1218" y="3242"/>
                    <a:pt x="2955" y="3386"/>
                  </a:cubicBezTo>
                  <a:cubicBezTo>
                    <a:pt x="3530" y="3434"/>
                    <a:pt x="4154" y="3454"/>
                    <a:pt x="4806" y="3454"/>
                  </a:cubicBezTo>
                  <a:cubicBezTo>
                    <a:pt x="5459" y="3454"/>
                    <a:pt x="6092" y="3434"/>
                    <a:pt x="6658" y="3386"/>
                  </a:cubicBezTo>
                  <a:cubicBezTo>
                    <a:pt x="8394" y="3242"/>
                    <a:pt x="9622" y="2916"/>
                    <a:pt x="9622" y="2523"/>
                  </a:cubicBezTo>
                  <a:cubicBezTo>
                    <a:pt x="9622" y="2494"/>
                    <a:pt x="9613" y="2456"/>
                    <a:pt x="9593" y="2427"/>
                  </a:cubicBezTo>
                </a:path>
              </a:pathLst>
            </a:custGeom>
            <a:solidFill>
              <a:srgbClr val="E8622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4" name="Freeform 97">
              <a:extLst>
                <a:ext uri="{FF2B5EF4-FFF2-40B4-BE49-F238E27FC236}">
                  <a16:creationId xmlns:a16="http://schemas.microsoft.com/office/drawing/2014/main" id="{78975536-644C-A24C-9538-033B66E43E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5766" y="3450596"/>
              <a:ext cx="3716395" cy="1766421"/>
            </a:xfrm>
            <a:custGeom>
              <a:avLst/>
              <a:gdLst>
                <a:gd name="T0" fmla="*/ 7540 w 7589"/>
                <a:gd name="T1" fmla="*/ 2753 h 3608"/>
                <a:gd name="T2" fmla="*/ 7540 w 7589"/>
                <a:gd name="T3" fmla="*/ 2753 h 3608"/>
                <a:gd name="T4" fmla="*/ 6418 w 7589"/>
                <a:gd name="T5" fmla="*/ 9 h 3608"/>
                <a:gd name="T6" fmla="*/ 3789 w 7589"/>
                <a:gd name="T7" fmla="*/ 633 h 3608"/>
                <a:gd name="T8" fmla="*/ 1170 w 7589"/>
                <a:gd name="T9" fmla="*/ 9 h 3608"/>
                <a:gd name="T10" fmla="*/ 1170 w 7589"/>
                <a:gd name="T11" fmla="*/ 0 h 3608"/>
                <a:gd name="T12" fmla="*/ 38 w 7589"/>
                <a:gd name="T13" fmla="*/ 2763 h 3608"/>
                <a:gd name="T14" fmla="*/ 0 w 7589"/>
                <a:gd name="T15" fmla="*/ 2868 h 3608"/>
                <a:gd name="T16" fmla="*/ 0 w 7589"/>
                <a:gd name="T17" fmla="*/ 2868 h 3608"/>
                <a:gd name="T18" fmla="*/ 3789 w 7589"/>
                <a:gd name="T19" fmla="*/ 3607 h 3608"/>
                <a:gd name="T20" fmla="*/ 7588 w 7589"/>
                <a:gd name="T21" fmla="*/ 2868 h 3608"/>
                <a:gd name="T22" fmla="*/ 7540 w 7589"/>
                <a:gd name="T23" fmla="*/ 2753 h 3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89" h="3608">
                  <a:moveTo>
                    <a:pt x="7540" y="2753"/>
                  </a:moveTo>
                  <a:lnTo>
                    <a:pt x="7540" y="2753"/>
                  </a:lnTo>
                  <a:cubicBezTo>
                    <a:pt x="7166" y="1842"/>
                    <a:pt x="6792" y="921"/>
                    <a:pt x="6418" y="9"/>
                  </a:cubicBezTo>
                  <a:cubicBezTo>
                    <a:pt x="6418" y="355"/>
                    <a:pt x="5238" y="633"/>
                    <a:pt x="3789" y="633"/>
                  </a:cubicBezTo>
                  <a:cubicBezTo>
                    <a:pt x="2341" y="633"/>
                    <a:pt x="1170" y="355"/>
                    <a:pt x="1170" y="9"/>
                  </a:cubicBezTo>
                  <a:cubicBezTo>
                    <a:pt x="1170" y="9"/>
                    <a:pt x="1170" y="9"/>
                    <a:pt x="1170" y="0"/>
                  </a:cubicBezTo>
                  <a:cubicBezTo>
                    <a:pt x="38" y="2763"/>
                    <a:pt x="38" y="2763"/>
                    <a:pt x="38" y="2763"/>
                  </a:cubicBezTo>
                  <a:cubicBezTo>
                    <a:pt x="0" y="2868"/>
                    <a:pt x="0" y="2868"/>
                    <a:pt x="0" y="2868"/>
                  </a:cubicBezTo>
                  <a:lnTo>
                    <a:pt x="0" y="2868"/>
                  </a:lnTo>
                  <a:cubicBezTo>
                    <a:pt x="0" y="3281"/>
                    <a:pt x="1698" y="3607"/>
                    <a:pt x="3789" y="3607"/>
                  </a:cubicBezTo>
                  <a:cubicBezTo>
                    <a:pt x="5890" y="3607"/>
                    <a:pt x="7588" y="3281"/>
                    <a:pt x="7588" y="2868"/>
                  </a:cubicBezTo>
                  <a:cubicBezTo>
                    <a:pt x="7569" y="2830"/>
                    <a:pt x="7550" y="2792"/>
                    <a:pt x="7540" y="2753"/>
                  </a:cubicBezTo>
                </a:path>
              </a:pathLst>
            </a:custGeom>
            <a:solidFill>
              <a:srgbClr val="D85A1A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5" name="Freeform 98">
              <a:extLst>
                <a:ext uri="{FF2B5EF4-FFF2-40B4-BE49-F238E27FC236}">
                  <a16:creationId xmlns:a16="http://schemas.microsoft.com/office/drawing/2014/main" id="{08EE686E-9C11-AA44-B5E6-2175C90083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8018" y="1880682"/>
              <a:ext cx="2569732" cy="1878712"/>
            </a:xfrm>
            <a:custGeom>
              <a:avLst/>
              <a:gdLst>
                <a:gd name="T0" fmla="*/ 5190 w 5249"/>
                <a:gd name="T1" fmla="*/ 3089 h 3837"/>
                <a:gd name="T2" fmla="*/ 5190 w 5249"/>
                <a:gd name="T3" fmla="*/ 3089 h 3837"/>
                <a:gd name="T4" fmla="*/ 3934 w 5249"/>
                <a:gd name="T5" fmla="*/ 0 h 3837"/>
                <a:gd name="T6" fmla="*/ 2619 w 5249"/>
                <a:gd name="T7" fmla="*/ 297 h 3837"/>
                <a:gd name="T8" fmla="*/ 1314 w 5249"/>
                <a:gd name="T9" fmla="*/ 0 h 3837"/>
                <a:gd name="T10" fmla="*/ 48 w 5249"/>
                <a:gd name="T11" fmla="*/ 3098 h 3837"/>
                <a:gd name="T12" fmla="*/ 0 w 5249"/>
                <a:gd name="T13" fmla="*/ 3203 h 3837"/>
                <a:gd name="T14" fmla="*/ 0 w 5249"/>
                <a:gd name="T15" fmla="*/ 3212 h 3837"/>
                <a:gd name="T16" fmla="*/ 2619 w 5249"/>
                <a:gd name="T17" fmla="*/ 3836 h 3837"/>
                <a:gd name="T18" fmla="*/ 5248 w 5249"/>
                <a:gd name="T19" fmla="*/ 3212 h 3837"/>
                <a:gd name="T20" fmla="*/ 5190 w 5249"/>
                <a:gd name="T21" fmla="*/ 3089 h 3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49" h="3837">
                  <a:moveTo>
                    <a:pt x="5190" y="3089"/>
                  </a:moveTo>
                  <a:lnTo>
                    <a:pt x="5190" y="3089"/>
                  </a:lnTo>
                  <a:cubicBezTo>
                    <a:pt x="4778" y="2062"/>
                    <a:pt x="4356" y="1036"/>
                    <a:pt x="3934" y="0"/>
                  </a:cubicBezTo>
                  <a:cubicBezTo>
                    <a:pt x="3905" y="163"/>
                    <a:pt x="3329" y="297"/>
                    <a:pt x="2619" y="297"/>
                  </a:cubicBezTo>
                  <a:cubicBezTo>
                    <a:pt x="1909" y="297"/>
                    <a:pt x="1334" y="163"/>
                    <a:pt x="1314" y="0"/>
                  </a:cubicBezTo>
                  <a:cubicBezTo>
                    <a:pt x="48" y="3098"/>
                    <a:pt x="48" y="3098"/>
                    <a:pt x="48" y="3098"/>
                  </a:cubicBezTo>
                  <a:cubicBezTo>
                    <a:pt x="0" y="3203"/>
                    <a:pt x="0" y="3203"/>
                    <a:pt x="0" y="3203"/>
                  </a:cubicBezTo>
                  <a:cubicBezTo>
                    <a:pt x="0" y="3212"/>
                    <a:pt x="0" y="3212"/>
                    <a:pt x="0" y="3212"/>
                  </a:cubicBezTo>
                  <a:cubicBezTo>
                    <a:pt x="0" y="3558"/>
                    <a:pt x="1171" y="3836"/>
                    <a:pt x="2619" y="3836"/>
                  </a:cubicBezTo>
                  <a:cubicBezTo>
                    <a:pt x="4068" y="3836"/>
                    <a:pt x="5248" y="3558"/>
                    <a:pt x="5248" y="3212"/>
                  </a:cubicBezTo>
                  <a:cubicBezTo>
                    <a:pt x="5229" y="3174"/>
                    <a:pt x="5210" y="3137"/>
                    <a:pt x="5190" y="3089"/>
                  </a:cubicBezTo>
                </a:path>
              </a:pathLst>
            </a:custGeom>
            <a:solidFill>
              <a:srgbClr val="B8480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 dirty="0"/>
            </a:p>
          </p:txBody>
        </p:sp>
        <p:sp>
          <p:nvSpPr>
            <p:cNvPr id="26" name="Freeform 99">
              <a:extLst>
                <a:ext uri="{FF2B5EF4-FFF2-40B4-BE49-F238E27FC236}">
                  <a16:creationId xmlns:a16="http://schemas.microsoft.com/office/drawing/2014/main" id="{6B20825B-1DDE-A144-A04A-DF6C1341F5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1532" y="312930"/>
              <a:ext cx="1282706" cy="1714594"/>
            </a:xfrm>
            <a:custGeom>
              <a:avLst/>
              <a:gdLst>
                <a:gd name="T0" fmla="*/ 2581 w 2621"/>
                <a:gd name="T1" fmla="*/ 3118 h 3502"/>
                <a:gd name="T2" fmla="*/ 2581 w 2621"/>
                <a:gd name="T3" fmla="*/ 3118 h 3502"/>
                <a:gd name="T4" fmla="*/ 1305 w 2621"/>
                <a:gd name="T5" fmla="*/ 0 h 3502"/>
                <a:gd name="T6" fmla="*/ 29 w 2621"/>
                <a:gd name="T7" fmla="*/ 3127 h 3502"/>
                <a:gd name="T8" fmla="*/ 0 w 2621"/>
                <a:gd name="T9" fmla="*/ 3204 h 3502"/>
                <a:gd name="T10" fmla="*/ 1305 w 2621"/>
                <a:gd name="T11" fmla="*/ 3501 h 3502"/>
                <a:gd name="T12" fmla="*/ 2620 w 2621"/>
                <a:gd name="T13" fmla="*/ 3204 h 3502"/>
                <a:gd name="T14" fmla="*/ 2581 w 2621"/>
                <a:gd name="T15" fmla="*/ 3118 h 3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21" h="3502">
                  <a:moveTo>
                    <a:pt x="2581" y="3118"/>
                  </a:moveTo>
                  <a:lnTo>
                    <a:pt x="2581" y="3118"/>
                  </a:lnTo>
                  <a:cubicBezTo>
                    <a:pt x="2159" y="2082"/>
                    <a:pt x="1727" y="1046"/>
                    <a:pt x="1305" y="0"/>
                  </a:cubicBezTo>
                  <a:cubicBezTo>
                    <a:pt x="29" y="3127"/>
                    <a:pt x="29" y="3127"/>
                    <a:pt x="29" y="3127"/>
                  </a:cubicBezTo>
                  <a:cubicBezTo>
                    <a:pt x="0" y="3204"/>
                    <a:pt x="0" y="3204"/>
                    <a:pt x="0" y="3204"/>
                  </a:cubicBezTo>
                  <a:cubicBezTo>
                    <a:pt x="20" y="3367"/>
                    <a:pt x="595" y="3501"/>
                    <a:pt x="1305" y="3501"/>
                  </a:cubicBezTo>
                  <a:cubicBezTo>
                    <a:pt x="2015" y="3501"/>
                    <a:pt x="2591" y="3367"/>
                    <a:pt x="2620" y="3204"/>
                  </a:cubicBezTo>
                  <a:cubicBezTo>
                    <a:pt x="2610" y="3175"/>
                    <a:pt x="2591" y="3146"/>
                    <a:pt x="2581" y="3118"/>
                  </a:cubicBezTo>
                </a:path>
              </a:pathLst>
            </a:custGeom>
            <a:solidFill>
              <a:srgbClr val="F6B689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7" name="Freeform 148">
              <a:extLst>
                <a:ext uri="{FF2B5EF4-FFF2-40B4-BE49-F238E27FC236}">
                  <a16:creationId xmlns:a16="http://schemas.microsoft.com/office/drawing/2014/main" id="{5626EE58-D31A-3C49-87F8-596D46912B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0361" y="4003412"/>
              <a:ext cx="278568" cy="272090"/>
            </a:xfrm>
            <a:custGeom>
              <a:avLst/>
              <a:gdLst>
                <a:gd name="T0" fmla="*/ 287 w 567"/>
                <a:gd name="T1" fmla="*/ 556 h 557"/>
                <a:gd name="T2" fmla="*/ 287 w 567"/>
                <a:gd name="T3" fmla="*/ 556 h 557"/>
                <a:gd name="T4" fmla="*/ 201 w 567"/>
                <a:gd name="T5" fmla="*/ 527 h 557"/>
                <a:gd name="T6" fmla="*/ 47 w 567"/>
                <a:gd name="T7" fmla="*/ 374 h 557"/>
                <a:gd name="T8" fmla="*/ 47 w 567"/>
                <a:gd name="T9" fmla="*/ 211 h 557"/>
                <a:gd name="T10" fmla="*/ 239 w 567"/>
                <a:gd name="T11" fmla="*/ 10 h 557"/>
                <a:gd name="T12" fmla="*/ 259 w 567"/>
                <a:gd name="T13" fmla="*/ 0 h 557"/>
                <a:gd name="T14" fmla="*/ 508 w 567"/>
                <a:gd name="T15" fmla="*/ 0 h 557"/>
                <a:gd name="T16" fmla="*/ 566 w 567"/>
                <a:gd name="T17" fmla="*/ 57 h 557"/>
                <a:gd name="T18" fmla="*/ 566 w 567"/>
                <a:gd name="T19" fmla="*/ 307 h 557"/>
                <a:gd name="T20" fmla="*/ 556 w 567"/>
                <a:gd name="T21" fmla="*/ 326 h 557"/>
                <a:gd name="T22" fmla="*/ 364 w 567"/>
                <a:gd name="T23" fmla="*/ 527 h 557"/>
                <a:gd name="T24" fmla="*/ 287 w 567"/>
                <a:gd name="T25" fmla="*/ 556 h 557"/>
                <a:gd name="T26" fmla="*/ 268 w 567"/>
                <a:gd name="T27" fmla="*/ 57 h 557"/>
                <a:gd name="T28" fmla="*/ 268 w 567"/>
                <a:gd name="T29" fmla="*/ 57 h 557"/>
                <a:gd name="T30" fmla="*/ 86 w 567"/>
                <a:gd name="T31" fmla="*/ 249 h 557"/>
                <a:gd name="T32" fmla="*/ 86 w 567"/>
                <a:gd name="T33" fmla="*/ 326 h 557"/>
                <a:gd name="T34" fmla="*/ 239 w 567"/>
                <a:gd name="T35" fmla="*/ 489 h 557"/>
                <a:gd name="T36" fmla="*/ 326 w 567"/>
                <a:gd name="T37" fmla="*/ 489 h 557"/>
                <a:gd name="T38" fmla="*/ 508 w 567"/>
                <a:gd name="T39" fmla="*/ 297 h 557"/>
                <a:gd name="T40" fmla="*/ 508 w 567"/>
                <a:gd name="T41" fmla="*/ 57 h 557"/>
                <a:gd name="T42" fmla="*/ 268 w 567"/>
                <a:gd name="T43" fmla="*/ 57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7" h="557">
                  <a:moveTo>
                    <a:pt x="287" y="556"/>
                  </a:moveTo>
                  <a:lnTo>
                    <a:pt x="287" y="556"/>
                  </a:lnTo>
                  <a:cubicBezTo>
                    <a:pt x="259" y="556"/>
                    <a:pt x="230" y="547"/>
                    <a:pt x="201" y="527"/>
                  </a:cubicBezTo>
                  <a:cubicBezTo>
                    <a:pt x="47" y="374"/>
                    <a:pt x="47" y="374"/>
                    <a:pt x="47" y="374"/>
                  </a:cubicBezTo>
                  <a:cubicBezTo>
                    <a:pt x="0" y="326"/>
                    <a:pt x="0" y="259"/>
                    <a:pt x="47" y="211"/>
                  </a:cubicBezTo>
                  <a:cubicBezTo>
                    <a:pt x="239" y="10"/>
                    <a:pt x="239" y="10"/>
                    <a:pt x="239" y="10"/>
                  </a:cubicBezTo>
                  <a:cubicBezTo>
                    <a:pt x="249" y="10"/>
                    <a:pt x="249" y="0"/>
                    <a:pt x="259" y="0"/>
                  </a:cubicBezTo>
                  <a:cubicBezTo>
                    <a:pt x="508" y="0"/>
                    <a:pt x="508" y="0"/>
                    <a:pt x="508" y="0"/>
                  </a:cubicBezTo>
                  <a:cubicBezTo>
                    <a:pt x="537" y="0"/>
                    <a:pt x="566" y="29"/>
                    <a:pt x="566" y="57"/>
                  </a:cubicBezTo>
                  <a:cubicBezTo>
                    <a:pt x="566" y="307"/>
                    <a:pt x="566" y="307"/>
                    <a:pt x="566" y="307"/>
                  </a:cubicBezTo>
                  <a:cubicBezTo>
                    <a:pt x="566" y="317"/>
                    <a:pt x="566" y="317"/>
                    <a:pt x="556" y="326"/>
                  </a:cubicBezTo>
                  <a:cubicBezTo>
                    <a:pt x="364" y="527"/>
                    <a:pt x="364" y="527"/>
                    <a:pt x="364" y="527"/>
                  </a:cubicBezTo>
                  <a:cubicBezTo>
                    <a:pt x="345" y="547"/>
                    <a:pt x="316" y="556"/>
                    <a:pt x="287" y="556"/>
                  </a:cubicBezTo>
                  <a:close/>
                  <a:moveTo>
                    <a:pt x="268" y="57"/>
                  </a:moveTo>
                  <a:lnTo>
                    <a:pt x="268" y="57"/>
                  </a:lnTo>
                  <a:cubicBezTo>
                    <a:pt x="86" y="249"/>
                    <a:pt x="86" y="249"/>
                    <a:pt x="86" y="249"/>
                  </a:cubicBezTo>
                  <a:cubicBezTo>
                    <a:pt x="67" y="268"/>
                    <a:pt x="67" y="307"/>
                    <a:pt x="86" y="326"/>
                  </a:cubicBezTo>
                  <a:cubicBezTo>
                    <a:pt x="239" y="489"/>
                    <a:pt x="239" y="489"/>
                    <a:pt x="239" y="489"/>
                  </a:cubicBezTo>
                  <a:cubicBezTo>
                    <a:pt x="268" y="508"/>
                    <a:pt x="297" y="508"/>
                    <a:pt x="326" y="489"/>
                  </a:cubicBezTo>
                  <a:cubicBezTo>
                    <a:pt x="508" y="297"/>
                    <a:pt x="508" y="297"/>
                    <a:pt x="508" y="297"/>
                  </a:cubicBezTo>
                  <a:cubicBezTo>
                    <a:pt x="508" y="57"/>
                    <a:pt x="508" y="57"/>
                    <a:pt x="508" y="57"/>
                  </a:cubicBezTo>
                  <a:lnTo>
                    <a:pt x="268" y="57"/>
                  </a:ln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8" name="Freeform 149">
              <a:extLst>
                <a:ext uri="{FF2B5EF4-FFF2-40B4-BE49-F238E27FC236}">
                  <a16:creationId xmlns:a16="http://schemas.microsoft.com/office/drawing/2014/main" id="{264DF49A-2F4C-1144-B8E8-2B14DBB661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7435" y="4066034"/>
              <a:ext cx="43189" cy="43189"/>
            </a:xfrm>
            <a:custGeom>
              <a:avLst/>
              <a:gdLst>
                <a:gd name="T0" fmla="*/ 77 w 87"/>
                <a:gd name="T1" fmla="*/ 76 h 87"/>
                <a:gd name="T2" fmla="*/ 77 w 87"/>
                <a:gd name="T3" fmla="*/ 76 h 87"/>
                <a:gd name="T4" fmla="*/ 10 w 87"/>
                <a:gd name="T5" fmla="*/ 76 h 87"/>
                <a:gd name="T6" fmla="*/ 10 w 87"/>
                <a:gd name="T7" fmla="*/ 9 h 87"/>
                <a:gd name="T8" fmla="*/ 77 w 87"/>
                <a:gd name="T9" fmla="*/ 9 h 87"/>
                <a:gd name="T10" fmla="*/ 77 w 87"/>
                <a:gd name="T11" fmla="*/ 7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87">
                  <a:moveTo>
                    <a:pt x="77" y="76"/>
                  </a:moveTo>
                  <a:lnTo>
                    <a:pt x="77" y="76"/>
                  </a:lnTo>
                  <a:cubicBezTo>
                    <a:pt x="58" y="86"/>
                    <a:pt x="29" y="86"/>
                    <a:pt x="10" y="76"/>
                  </a:cubicBezTo>
                  <a:cubicBezTo>
                    <a:pt x="0" y="57"/>
                    <a:pt x="0" y="28"/>
                    <a:pt x="10" y="9"/>
                  </a:cubicBezTo>
                  <a:cubicBezTo>
                    <a:pt x="29" y="0"/>
                    <a:pt x="58" y="0"/>
                    <a:pt x="77" y="9"/>
                  </a:cubicBezTo>
                  <a:cubicBezTo>
                    <a:pt x="86" y="28"/>
                    <a:pt x="86" y="57"/>
                    <a:pt x="77" y="76"/>
                  </a:cubicBezTo>
                </a:path>
              </a:pathLst>
            </a:custGeom>
            <a:solidFill>
              <a:srgbClr val="F4F5F9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9" name="Freeform 150">
              <a:extLst>
                <a:ext uri="{FF2B5EF4-FFF2-40B4-BE49-F238E27FC236}">
                  <a16:creationId xmlns:a16="http://schemas.microsoft.com/office/drawing/2014/main" id="{5D4DBE3E-65E9-EE45-B09F-F542EC7417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6042" y="2416224"/>
              <a:ext cx="291525" cy="179234"/>
            </a:xfrm>
            <a:custGeom>
              <a:avLst/>
              <a:gdLst>
                <a:gd name="T0" fmla="*/ 480 w 596"/>
                <a:gd name="T1" fmla="*/ 364 h 365"/>
                <a:gd name="T2" fmla="*/ 480 w 596"/>
                <a:gd name="T3" fmla="*/ 364 h 365"/>
                <a:gd name="T4" fmla="*/ 230 w 596"/>
                <a:gd name="T5" fmla="*/ 364 h 365"/>
                <a:gd name="T6" fmla="*/ 173 w 596"/>
                <a:gd name="T7" fmla="*/ 316 h 365"/>
                <a:gd name="T8" fmla="*/ 96 w 596"/>
                <a:gd name="T9" fmla="*/ 47 h 365"/>
                <a:gd name="T10" fmla="*/ 29 w 596"/>
                <a:gd name="T11" fmla="*/ 47 h 365"/>
                <a:gd name="T12" fmla="*/ 0 w 596"/>
                <a:gd name="T13" fmla="*/ 19 h 365"/>
                <a:gd name="T14" fmla="*/ 29 w 596"/>
                <a:gd name="T15" fmla="*/ 0 h 365"/>
                <a:gd name="T16" fmla="*/ 115 w 596"/>
                <a:gd name="T17" fmla="*/ 0 h 365"/>
                <a:gd name="T18" fmla="*/ 144 w 596"/>
                <a:gd name="T19" fmla="*/ 19 h 365"/>
                <a:gd name="T20" fmla="*/ 230 w 596"/>
                <a:gd name="T21" fmla="*/ 297 h 365"/>
                <a:gd name="T22" fmla="*/ 230 w 596"/>
                <a:gd name="T23" fmla="*/ 307 h 365"/>
                <a:gd name="T24" fmla="*/ 480 w 596"/>
                <a:gd name="T25" fmla="*/ 307 h 365"/>
                <a:gd name="T26" fmla="*/ 480 w 596"/>
                <a:gd name="T27" fmla="*/ 297 h 365"/>
                <a:gd name="T28" fmla="*/ 527 w 596"/>
                <a:gd name="T29" fmla="*/ 134 h 365"/>
                <a:gd name="T30" fmla="*/ 317 w 596"/>
                <a:gd name="T31" fmla="*/ 134 h 365"/>
                <a:gd name="T32" fmla="*/ 288 w 596"/>
                <a:gd name="T33" fmla="*/ 105 h 365"/>
                <a:gd name="T34" fmla="*/ 317 w 596"/>
                <a:gd name="T35" fmla="*/ 76 h 365"/>
                <a:gd name="T36" fmla="*/ 566 w 596"/>
                <a:gd name="T37" fmla="*/ 76 h 365"/>
                <a:gd name="T38" fmla="*/ 595 w 596"/>
                <a:gd name="T39" fmla="*/ 96 h 365"/>
                <a:gd name="T40" fmla="*/ 595 w 596"/>
                <a:gd name="T41" fmla="*/ 115 h 365"/>
                <a:gd name="T42" fmla="*/ 537 w 596"/>
                <a:gd name="T43" fmla="*/ 316 h 365"/>
                <a:gd name="T44" fmla="*/ 480 w 596"/>
                <a:gd name="T45" fmla="*/ 364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96" h="365">
                  <a:moveTo>
                    <a:pt x="480" y="364"/>
                  </a:moveTo>
                  <a:lnTo>
                    <a:pt x="480" y="364"/>
                  </a:lnTo>
                  <a:cubicBezTo>
                    <a:pt x="230" y="364"/>
                    <a:pt x="230" y="364"/>
                    <a:pt x="230" y="364"/>
                  </a:cubicBezTo>
                  <a:cubicBezTo>
                    <a:pt x="201" y="364"/>
                    <a:pt x="173" y="335"/>
                    <a:pt x="173" y="316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19" y="47"/>
                    <a:pt x="0" y="38"/>
                    <a:pt x="0" y="19"/>
                  </a:cubicBezTo>
                  <a:cubicBezTo>
                    <a:pt x="0" y="9"/>
                    <a:pt x="19" y="0"/>
                    <a:pt x="29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25" y="0"/>
                    <a:pt x="144" y="0"/>
                    <a:pt x="144" y="19"/>
                  </a:cubicBezTo>
                  <a:cubicBezTo>
                    <a:pt x="230" y="297"/>
                    <a:pt x="230" y="297"/>
                    <a:pt x="230" y="297"/>
                  </a:cubicBezTo>
                  <a:lnTo>
                    <a:pt x="230" y="307"/>
                  </a:lnTo>
                  <a:cubicBezTo>
                    <a:pt x="480" y="307"/>
                    <a:pt x="480" y="307"/>
                    <a:pt x="480" y="307"/>
                  </a:cubicBezTo>
                  <a:lnTo>
                    <a:pt x="480" y="297"/>
                  </a:lnTo>
                  <a:cubicBezTo>
                    <a:pt x="527" y="134"/>
                    <a:pt x="527" y="134"/>
                    <a:pt x="527" y="134"/>
                  </a:cubicBezTo>
                  <a:cubicBezTo>
                    <a:pt x="317" y="134"/>
                    <a:pt x="317" y="134"/>
                    <a:pt x="317" y="134"/>
                  </a:cubicBezTo>
                  <a:cubicBezTo>
                    <a:pt x="297" y="134"/>
                    <a:pt x="288" y="124"/>
                    <a:pt x="288" y="105"/>
                  </a:cubicBezTo>
                  <a:cubicBezTo>
                    <a:pt x="288" y="96"/>
                    <a:pt x="297" y="76"/>
                    <a:pt x="317" y="76"/>
                  </a:cubicBezTo>
                  <a:cubicBezTo>
                    <a:pt x="566" y="76"/>
                    <a:pt x="566" y="76"/>
                    <a:pt x="566" y="76"/>
                  </a:cubicBezTo>
                  <a:cubicBezTo>
                    <a:pt x="576" y="76"/>
                    <a:pt x="585" y="86"/>
                    <a:pt x="595" y="96"/>
                  </a:cubicBezTo>
                  <a:cubicBezTo>
                    <a:pt x="595" y="96"/>
                    <a:pt x="595" y="105"/>
                    <a:pt x="595" y="115"/>
                  </a:cubicBezTo>
                  <a:cubicBezTo>
                    <a:pt x="537" y="316"/>
                    <a:pt x="537" y="316"/>
                    <a:pt x="537" y="316"/>
                  </a:cubicBezTo>
                  <a:cubicBezTo>
                    <a:pt x="537" y="335"/>
                    <a:pt x="518" y="364"/>
                    <a:pt x="480" y="364"/>
                  </a:cubicBezTo>
                </a:path>
              </a:pathLst>
            </a:custGeom>
            <a:solidFill>
              <a:srgbClr val="F4F5F9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0" name="Freeform 151">
              <a:extLst>
                <a:ext uri="{FF2B5EF4-FFF2-40B4-BE49-F238E27FC236}">
                  <a16:creationId xmlns:a16="http://schemas.microsoft.com/office/drawing/2014/main" id="{CCF7A3C4-1DDC-B745-8F09-C6AF5432DE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5144" y="2623530"/>
              <a:ext cx="56146" cy="51826"/>
            </a:xfrm>
            <a:custGeom>
              <a:avLst/>
              <a:gdLst>
                <a:gd name="T0" fmla="*/ 0 w 116"/>
                <a:gd name="T1" fmla="*/ 57 h 106"/>
                <a:gd name="T2" fmla="*/ 0 w 116"/>
                <a:gd name="T3" fmla="*/ 57 h 106"/>
                <a:gd name="T4" fmla="*/ 57 w 116"/>
                <a:gd name="T5" fmla="*/ 0 h 106"/>
                <a:gd name="T6" fmla="*/ 115 w 116"/>
                <a:gd name="T7" fmla="*/ 57 h 106"/>
                <a:gd name="T8" fmla="*/ 57 w 116"/>
                <a:gd name="T9" fmla="*/ 105 h 106"/>
                <a:gd name="T10" fmla="*/ 0 w 116"/>
                <a:gd name="T11" fmla="*/ 5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6" h="106">
                  <a:moveTo>
                    <a:pt x="0" y="57"/>
                  </a:moveTo>
                  <a:lnTo>
                    <a:pt x="0" y="57"/>
                  </a:lnTo>
                  <a:cubicBezTo>
                    <a:pt x="0" y="19"/>
                    <a:pt x="29" y="0"/>
                    <a:pt x="57" y="0"/>
                  </a:cubicBezTo>
                  <a:cubicBezTo>
                    <a:pt x="86" y="0"/>
                    <a:pt x="115" y="19"/>
                    <a:pt x="115" y="57"/>
                  </a:cubicBezTo>
                  <a:cubicBezTo>
                    <a:pt x="115" y="86"/>
                    <a:pt x="86" y="105"/>
                    <a:pt x="57" y="105"/>
                  </a:cubicBezTo>
                  <a:cubicBezTo>
                    <a:pt x="29" y="105"/>
                    <a:pt x="0" y="86"/>
                    <a:pt x="0" y="57"/>
                  </a:cubicBezTo>
                </a:path>
              </a:pathLst>
            </a:custGeom>
            <a:solidFill>
              <a:srgbClr val="F4F5F9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1" name="Freeform 152">
              <a:extLst>
                <a:ext uri="{FF2B5EF4-FFF2-40B4-BE49-F238E27FC236}">
                  <a16:creationId xmlns:a16="http://schemas.microsoft.com/office/drawing/2014/main" id="{090A9E7B-CB21-1945-A504-DC88B057F2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6305" y="2623530"/>
              <a:ext cx="56146" cy="51826"/>
            </a:xfrm>
            <a:custGeom>
              <a:avLst/>
              <a:gdLst>
                <a:gd name="T0" fmla="*/ 0 w 116"/>
                <a:gd name="T1" fmla="*/ 57 h 106"/>
                <a:gd name="T2" fmla="*/ 0 w 116"/>
                <a:gd name="T3" fmla="*/ 57 h 106"/>
                <a:gd name="T4" fmla="*/ 57 w 116"/>
                <a:gd name="T5" fmla="*/ 0 h 106"/>
                <a:gd name="T6" fmla="*/ 115 w 116"/>
                <a:gd name="T7" fmla="*/ 57 h 106"/>
                <a:gd name="T8" fmla="*/ 57 w 116"/>
                <a:gd name="T9" fmla="*/ 105 h 106"/>
                <a:gd name="T10" fmla="*/ 0 w 116"/>
                <a:gd name="T11" fmla="*/ 5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6" h="106">
                  <a:moveTo>
                    <a:pt x="0" y="57"/>
                  </a:moveTo>
                  <a:lnTo>
                    <a:pt x="0" y="57"/>
                  </a:lnTo>
                  <a:cubicBezTo>
                    <a:pt x="0" y="19"/>
                    <a:pt x="29" y="0"/>
                    <a:pt x="57" y="0"/>
                  </a:cubicBezTo>
                  <a:cubicBezTo>
                    <a:pt x="96" y="0"/>
                    <a:pt x="115" y="19"/>
                    <a:pt x="115" y="57"/>
                  </a:cubicBezTo>
                  <a:cubicBezTo>
                    <a:pt x="115" y="86"/>
                    <a:pt x="96" y="105"/>
                    <a:pt x="57" y="105"/>
                  </a:cubicBezTo>
                  <a:cubicBezTo>
                    <a:pt x="29" y="105"/>
                    <a:pt x="0" y="86"/>
                    <a:pt x="0" y="57"/>
                  </a:cubicBezTo>
                </a:path>
              </a:pathLst>
            </a:custGeom>
            <a:solidFill>
              <a:srgbClr val="F4F5F9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2" name="Freeform 153">
              <a:extLst>
                <a:ext uri="{FF2B5EF4-FFF2-40B4-BE49-F238E27FC236}">
                  <a16:creationId xmlns:a16="http://schemas.microsoft.com/office/drawing/2014/main" id="{A1BC33DB-F63A-3F43-832B-71029CFFF1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5810" y="917573"/>
              <a:ext cx="347670" cy="254814"/>
            </a:xfrm>
            <a:custGeom>
              <a:avLst/>
              <a:gdLst>
                <a:gd name="T0" fmla="*/ 605 w 711"/>
                <a:gd name="T1" fmla="*/ 519 h 520"/>
                <a:gd name="T2" fmla="*/ 605 w 711"/>
                <a:gd name="T3" fmla="*/ 519 h 520"/>
                <a:gd name="T4" fmla="*/ 106 w 711"/>
                <a:gd name="T5" fmla="*/ 519 h 520"/>
                <a:gd name="T6" fmla="*/ 0 w 711"/>
                <a:gd name="T7" fmla="*/ 413 h 520"/>
                <a:gd name="T8" fmla="*/ 0 w 711"/>
                <a:gd name="T9" fmla="*/ 106 h 520"/>
                <a:gd name="T10" fmla="*/ 106 w 711"/>
                <a:gd name="T11" fmla="*/ 0 h 520"/>
                <a:gd name="T12" fmla="*/ 605 w 711"/>
                <a:gd name="T13" fmla="*/ 0 h 520"/>
                <a:gd name="T14" fmla="*/ 710 w 711"/>
                <a:gd name="T15" fmla="*/ 106 h 520"/>
                <a:gd name="T16" fmla="*/ 710 w 711"/>
                <a:gd name="T17" fmla="*/ 413 h 520"/>
                <a:gd name="T18" fmla="*/ 605 w 711"/>
                <a:gd name="T19" fmla="*/ 519 h 520"/>
                <a:gd name="T20" fmla="*/ 106 w 711"/>
                <a:gd name="T21" fmla="*/ 58 h 520"/>
                <a:gd name="T22" fmla="*/ 106 w 711"/>
                <a:gd name="T23" fmla="*/ 58 h 520"/>
                <a:gd name="T24" fmla="*/ 58 w 711"/>
                <a:gd name="T25" fmla="*/ 106 h 520"/>
                <a:gd name="T26" fmla="*/ 58 w 711"/>
                <a:gd name="T27" fmla="*/ 413 h 520"/>
                <a:gd name="T28" fmla="*/ 106 w 711"/>
                <a:gd name="T29" fmla="*/ 461 h 520"/>
                <a:gd name="T30" fmla="*/ 605 w 711"/>
                <a:gd name="T31" fmla="*/ 461 h 520"/>
                <a:gd name="T32" fmla="*/ 662 w 711"/>
                <a:gd name="T33" fmla="*/ 413 h 520"/>
                <a:gd name="T34" fmla="*/ 662 w 711"/>
                <a:gd name="T35" fmla="*/ 106 h 520"/>
                <a:gd name="T36" fmla="*/ 605 w 711"/>
                <a:gd name="T37" fmla="*/ 58 h 520"/>
                <a:gd name="T38" fmla="*/ 106 w 711"/>
                <a:gd name="T39" fmla="*/ 58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11" h="520">
                  <a:moveTo>
                    <a:pt x="605" y="519"/>
                  </a:moveTo>
                  <a:lnTo>
                    <a:pt x="605" y="519"/>
                  </a:lnTo>
                  <a:cubicBezTo>
                    <a:pt x="106" y="519"/>
                    <a:pt x="106" y="519"/>
                    <a:pt x="106" y="519"/>
                  </a:cubicBezTo>
                  <a:cubicBezTo>
                    <a:pt x="48" y="519"/>
                    <a:pt x="0" y="471"/>
                    <a:pt x="0" y="413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49"/>
                    <a:pt x="48" y="0"/>
                    <a:pt x="106" y="0"/>
                  </a:cubicBezTo>
                  <a:cubicBezTo>
                    <a:pt x="605" y="0"/>
                    <a:pt x="605" y="0"/>
                    <a:pt x="605" y="0"/>
                  </a:cubicBezTo>
                  <a:cubicBezTo>
                    <a:pt x="662" y="0"/>
                    <a:pt x="710" y="49"/>
                    <a:pt x="710" y="106"/>
                  </a:cubicBezTo>
                  <a:cubicBezTo>
                    <a:pt x="710" y="413"/>
                    <a:pt x="710" y="413"/>
                    <a:pt x="710" y="413"/>
                  </a:cubicBezTo>
                  <a:cubicBezTo>
                    <a:pt x="710" y="471"/>
                    <a:pt x="662" y="519"/>
                    <a:pt x="605" y="519"/>
                  </a:cubicBezTo>
                  <a:close/>
                  <a:moveTo>
                    <a:pt x="106" y="58"/>
                  </a:moveTo>
                  <a:lnTo>
                    <a:pt x="106" y="58"/>
                  </a:lnTo>
                  <a:cubicBezTo>
                    <a:pt x="77" y="58"/>
                    <a:pt x="58" y="77"/>
                    <a:pt x="58" y="106"/>
                  </a:cubicBezTo>
                  <a:cubicBezTo>
                    <a:pt x="58" y="413"/>
                    <a:pt x="58" y="413"/>
                    <a:pt x="58" y="413"/>
                  </a:cubicBezTo>
                  <a:cubicBezTo>
                    <a:pt x="58" y="432"/>
                    <a:pt x="77" y="461"/>
                    <a:pt x="106" y="461"/>
                  </a:cubicBezTo>
                  <a:cubicBezTo>
                    <a:pt x="605" y="461"/>
                    <a:pt x="605" y="461"/>
                    <a:pt x="605" y="461"/>
                  </a:cubicBezTo>
                  <a:cubicBezTo>
                    <a:pt x="634" y="461"/>
                    <a:pt x="662" y="432"/>
                    <a:pt x="662" y="413"/>
                  </a:cubicBezTo>
                  <a:cubicBezTo>
                    <a:pt x="662" y="106"/>
                    <a:pt x="662" y="106"/>
                    <a:pt x="662" y="106"/>
                  </a:cubicBezTo>
                  <a:cubicBezTo>
                    <a:pt x="662" y="77"/>
                    <a:pt x="634" y="58"/>
                    <a:pt x="605" y="58"/>
                  </a:cubicBezTo>
                  <a:lnTo>
                    <a:pt x="106" y="58"/>
                  </a:ln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3" name="Freeform 154">
              <a:extLst>
                <a:ext uri="{FF2B5EF4-FFF2-40B4-BE49-F238E27FC236}">
                  <a16:creationId xmlns:a16="http://schemas.microsoft.com/office/drawing/2014/main" id="{40D7624D-604B-DF49-983F-A6DE42CB35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1856" y="988835"/>
              <a:ext cx="75580" cy="107972"/>
            </a:xfrm>
            <a:custGeom>
              <a:avLst/>
              <a:gdLst>
                <a:gd name="T0" fmla="*/ 87 w 155"/>
                <a:gd name="T1" fmla="*/ 221 h 222"/>
                <a:gd name="T2" fmla="*/ 87 w 155"/>
                <a:gd name="T3" fmla="*/ 221 h 222"/>
                <a:gd name="T4" fmla="*/ 29 w 155"/>
                <a:gd name="T5" fmla="*/ 221 h 222"/>
                <a:gd name="T6" fmla="*/ 10 w 155"/>
                <a:gd name="T7" fmla="*/ 192 h 222"/>
                <a:gd name="T8" fmla="*/ 10 w 155"/>
                <a:gd name="T9" fmla="*/ 192 h 222"/>
                <a:gd name="T10" fmla="*/ 29 w 155"/>
                <a:gd name="T11" fmla="*/ 173 h 222"/>
                <a:gd name="T12" fmla="*/ 87 w 155"/>
                <a:gd name="T13" fmla="*/ 173 h 222"/>
                <a:gd name="T14" fmla="*/ 106 w 155"/>
                <a:gd name="T15" fmla="*/ 154 h 222"/>
                <a:gd name="T16" fmla="*/ 87 w 155"/>
                <a:gd name="T17" fmla="*/ 135 h 222"/>
                <a:gd name="T18" fmla="*/ 68 w 155"/>
                <a:gd name="T19" fmla="*/ 135 h 222"/>
                <a:gd name="T20" fmla="*/ 10 w 155"/>
                <a:gd name="T21" fmla="*/ 77 h 222"/>
                <a:gd name="T22" fmla="*/ 68 w 155"/>
                <a:gd name="T23" fmla="*/ 0 h 222"/>
                <a:gd name="T24" fmla="*/ 125 w 155"/>
                <a:gd name="T25" fmla="*/ 0 h 222"/>
                <a:gd name="T26" fmla="*/ 144 w 155"/>
                <a:gd name="T27" fmla="*/ 29 h 222"/>
                <a:gd name="T28" fmla="*/ 144 w 155"/>
                <a:gd name="T29" fmla="*/ 29 h 222"/>
                <a:gd name="T30" fmla="*/ 125 w 155"/>
                <a:gd name="T31" fmla="*/ 48 h 222"/>
                <a:gd name="T32" fmla="*/ 68 w 155"/>
                <a:gd name="T33" fmla="*/ 48 h 222"/>
                <a:gd name="T34" fmla="*/ 49 w 155"/>
                <a:gd name="T35" fmla="*/ 68 h 222"/>
                <a:gd name="T36" fmla="*/ 68 w 155"/>
                <a:gd name="T37" fmla="*/ 87 h 222"/>
                <a:gd name="T38" fmla="*/ 87 w 155"/>
                <a:gd name="T39" fmla="*/ 87 h 222"/>
                <a:gd name="T40" fmla="*/ 154 w 155"/>
                <a:gd name="T41" fmla="*/ 163 h 222"/>
                <a:gd name="T42" fmla="*/ 87 w 155"/>
                <a:gd name="T43" fmla="*/ 221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5" h="222">
                  <a:moveTo>
                    <a:pt x="87" y="221"/>
                  </a:moveTo>
                  <a:lnTo>
                    <a:pt x="87" y="221"/>
                  </a:lnTo>
                  <a:cubicBezTo>
                    <a:pt x="29" y="221"/>
                    <a:pt x="29" y="221"/>
                    <a:pt x="29" y="221"/>
                  </a:cubicBezTo>
                  <a:cubicBezTo>
                    <a:pt x="20" y="221"/>
                    <a:pt x="10" y="211"/>
                    <a:pt x="10" y="192"/>
                  </a:cubicBezTo>
                  <a:lnTo>
                    <a:pt x="10" y="192"/>
                  </a:lnTo>
                  <a:cubicBezTo>
                    <a:pt x="10" y="183"/>
                    <a:pt x="20" y="173"/>
                    <a:pt x="29" y="173"/>
                  </a:cubicBezTo>
                  <a:cubicBezTo>
                    <a:pt x="87" y="173"/>
                    <a:pt x="87" y="173"/>
                    <a:pt x="87" y="173"/>
                  </a:cubicBezTo>
                  <a:cubicBezTo>
                    <a:pt x="97" y="173"/>
                    <a:pt x="106" y="163"/>
                    <a:pt x="106" y="154"/>
                  </a:cubicBezTo>
                  <a:cubicBezTo>
                    <a:pt x="106" y="144"/>
                    <a:pt x="97" y="135"/>
                    <a:pt x="87" y="135"/>
                  </a:cubicBezTo>
                  <a:cubicBezTo>
                    <a:pt x="68" y="135"/>
                    <a:pt x="68" y="135"/>
                    <a:pt x="68" y="135"/>
                  </a:cubicBezTo>
                  <a:cubicBezTo>
                    <a:pt x="39" y="135"/>
                    <a:pt x="10" y="106"/>
                    <a:pt x="10" y="77"/>
                  </a:cubicBezTo>
                  <a:cubicBezTo>
                    <a:pt x="0" y="39"/>
                    <a:pt x="29" y="0"/>
                    <a:pt x="68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35" y="0"/>
                    <a:pt x="144" y="10"/>
                    <a:pt x="144" y="29"/>
                  </a:cubicBezTo>
                  <a:lnTo>
                    <a:pt x="144" y="29"/>
                  </a:lnTo>
                  <a:cubicBezTo>
                    <a:pt x="144" y="39"/>
                    <a:pt x="135" y="48"/>
                    <a:pt x="125" y="48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58" y="48"/>
                    <a:pt x="49" y="58"/>
                    <a:pt x="49" y="68"/>
                  </a:cubicBezTo>
                  <a:cubicBezTo>
                    <a:pt x="49" y="77"/>
                    <a:pt x="58" y="87"/>
                    <a:pt x="68" y="87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125" y="87"/>
                    <a:pt x="154" y="125"/>
                    <a:pt x="154" y="163"/>
                  </a:cubicBezTo>
                  <a:cubicBezTo>
                    <a:pt x="154" y="192"/>
                    <a:pt x="116" y="221"/>
                    <a:pt x="87" y="221"/>
                  </a:cubicBezTo>
                </a:path>
              </a:pathLst>
            </a:custGeom>
            <a:solidFill>
              <a:srgbClr val="F4F5F9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4" name="Freeform 155">
              <a:extLst>
                <a:ext uri="{FF2B5EF4-FFF2-40B4-BE49-F238E27FC236}">
                  <a16:creationId xmlns:a16="http://schemas.microsoft.com/office/drawing/2014/main" id="{752C569D-6952-6047-92C9-90F7231258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2088" y="973718"/>
              <a:ext cx="23753" cy="28074"/>
            </a:xfrm>
            <a:custGeom>
              <a:avLst/>
              <a:gdLst>
                <a:gd name="T0" fmla="*/ 48 w 49"/>
                <a:gd name="T1" fmla="*/ 57 h 58"/>
                <a:gd name="T2" fmla="*/ 0 w 49"/>
                <a:gd name="T3" fmla="*/ 57 h 58"/>
                <a:gd name="T4" fmla="*/ 0 w 49"/>
                <a:gd name="T5" fmla="*/ 0 h 58"/>
                <a:gd name="T6" fmla="*/ 48 w 49"/>
                <a:gd name="T7" fmla="*/ 0 h 58"/>
                <a:gd name="T8" fmla="*/ 48 w 49"/>
                <a:gd name="T9" fmla="*/ 5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8">
                  <a:moveTo>
                    <a:pt x="48" y="57"/>
                  </a:moveTo>
                  <a:lnTo>
                    <a:pt x="0" y="57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57"/>
                  </a:lnTo>
                </a:path>
              </a:pathLst>
            </a:custGeom>
            <a:solidFill>
              <a:srgbClr val="F4F5F9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5" name="Freeform 156">
              <a:extLst>
                <a:ext uri="{FF2B5EF4-FFF2-40B4-BE49-F238E27FC236}">
                  <a16:creationId xmlns:a16="http://schemas.microsoft.com/office/drawing/2014/main" id="{12564996-A527-7A40-8615-5182608DFD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2088" y="1088169"/>
              <a:ext cx="23753" cy="23753"/>
            </a:xfrm>
            <a:custGeom>
              <a:avLst/>
              <a:gdLst>
                <a:gd name="T0" fmla="*/ 48 w 49"/>
                <a:gd name="T1" fmla="*/ 48 h 49"/>
                <a:gd name="T2" fmla="*/ 0 w 49"/>
                <a:gd name="T3" fmla="*/ 48 h 49"/>
                <a:gd name="T4" fmla="*/ 0 w 49"/>
                <a:gd name="T5" fmla="*/ 0 h 49"/>
                <a:gd name="T6" fmla="*/ 48 w 49"/>
                <a:gd name="T7" fmla="*/ 0 h 49"/>
                <a:gd name="T8" fmla="*/ 48 w 49"/>
                <a:gd name="T9" fmla="*/ 4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9">
                  <a:moveTo>
                    <a:pt x="48" y="48"/>
                  </a:moveTo>
                  <a:lnTo>
                    <a:pt x="0" y="48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48"/>
                  </a:lnTo>
                </a:path>
              </a:pathLst>
            </a:custGeom>
            <a:solidFill>
              <a:srgbClr val="F4F5F9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6" name="Freeform 157">
              <a:extLst>
                <a:ext uri="{FF2B5EF4-FFF2-40B4-BE49-F238E27FC236}">
                  <a16:creationId xmlns:a16="http://schemas.microsoft.com/office/drawing/2014/main" id="{2059280E-4B6A-1449-A697-BE9BC2DCD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0060" y="956443"/>
              <a:ext cx="38870" cy="32392"/>
            </a:xfrm>
            <a:custGeom>
              <a:avLst/>
              <a:gdLst>
                <a:gd name="T0" fmla="*/ 48 w 78"/>
                <a:gd name="T1" fmla="*/ 0 h 68"/>
                <a:gd name="T2" fmla="*/ 48 w 78"/>
                <a:gd name="T3" fmla="*/ 0 h 68"/>
                <a:gd name="T4" fmla="*/ 19 w 78"/>
                <a:gd name="T5" fmla="*/ 19 h 68"/>
                <a:gd name="T6" fmla="*/ 9 w 78"/>
                <a:gd name="T7" fmla="*/ 48 h 68"/>
                <a:gd name="T8" fmla="*/ 9 w 78"/>
                <a:gd name="T9" fmla="*/ 48 h 68"/>
                <a:gd name="T10" fmla="*/ 38 w 78"/>
                <a:gd name="T11" fmla="*/ 58 h 68"/>
                <a:gd name="T12" fmla="*/ 67 w 78"/>
                <a:gd name="T13" fmla="*/ 39 h 68"/>
                <a:gd name="T14" fmla="*/ 77 w 78"/>
                <a:gd name="T15" fmla="*/ 10 h 68"/>
                <a:gd name="T16" fmla="*/ 77 w 78"/>
                <a:gd name="T17" fmla="*/ 10 h 68"/>
                <a:gd name="T18" fmla="*/ 48 w 78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68">
                  <a:moveTo>
                    <a:pt x="48" y="0"/>
                  </a:moveTo>
                  <a:lnTo>
                    <a:pt x="48" y="0"/>
                  </a:lnTo>
                  <a:cubicBezTo>
                    <a:pt x="19" y="19"/>
                    <a:pt x="19" y="19"/>
                    <a:pt x="19" y="19"/>
                  </a:cubicBezTo>
                  <a:cubicBezTo>
                    <a:pt x="9" y="29"/>
                    <a:pt x="0" y="39"/>
                    <a:pt x="9" y="48"/>
                  </a:cubicBezTo>
                  <a:lnTo>
                    <a:pt x="9" y="48"/>
                  </a:lnTo>
                  <a:cubicBezTo>
                    <a:pt x="19" y="58"/>
                    <a:pt x="28" y="67"/>
                    <a:pt x="38" y="58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77" y="29"/>
                    <a:pt x="77" y="19"/>
                    <a:pt x="77" y="10"/>
                  </a:cubicBezTo>
                  <a:lnTo>
                    <a:pt x="77" y="10"/>
                  </a:lnTo>
                  <a:cubicBezTo>
                    <a:pt x="67" y="0"/>
                    <a:pt x="57" y="0"/>
                    <a:pt x="48" y="0"/>
                  </a:cubicBezTo>
                </a:path>
              </a:pathLst>
            </a:custGeom>
            <a:solidFill>
              <a:srgbClr val="F4F5F9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7" name="Freeform 158">
              <a:extLst>
                <a:ext uri="{FF2B5EF4-FFF2-40B4-BE49-F238E27FC236}">
                  <a16:creationId xmlns:a16="http://schemas.microsoft.com/office/drawing/2014/main" id="{043C0CD1-5486-1543-B85E-EBBED266DD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8999" y="1096807"/>
              <a:ext cx="36711" cy="32391"/>
            </a:xfrm>
            <a:custGeom>
              <a:avLst/>
              <a:gdLst>
                <a:gd name="T0" fmla="*/ 38 w 77"/>
                <a:gd name="T1" fmla="*/ 10 h 68"/>
                <a:gd name="T2" fmla="*/ 38 w 77"/>
                <a:gd name="T3" fmla="*/ 10 h 68"/>
                <a:gd name="T4" fmla="*/ 9 w 77"/>
                <a:gd name="T5" fmla="*/ 29 h 68"/>
                <a:gd name="T6" fmla="*/ 0 w 77"/>
                <a:gd name="T7" fmla="*/ 57 h 68"/>
                <a:gd name="T8" fmla="*/ 0 w 77"/>
                <a:gd name="T9" fmla="*/ 57 h 68"/>
                <a:gd name="T10" fmla="*/ 28 w 77"/>
                <a:gd name="T11" fmla="*/ 57 h 68"/>
                <a:gd name="T12" fmla="*/ 57 w 77"/>
                <a:gd name="T13" fmla="*/ 38 h 68"/>
                <a:gd name="T14" fmla="*/ 67 w 77"/>
                <a:gd name="T15" fmla="*/ 10 h 68"/>
                <a:gd name="T16" fmla="*/ 67 w 77"/>
                <a:gd name="T17" fmla="*/ 10 h 68"/>
                <a:gd name="T18" fmla="*/ 38 w 77"/>
                <a:gd name="T19" fmla="*/ 1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68">
                  <a:moveTo>
                    <a:pt x="38" y="10"/>
                  </a:moveTo>
                  <a:lnTo>
                    <a:pt x="38" y="10"/>
                  </a:lnTo>
                  <a:cubicBezTo>
                    <a:pt x="9" y="29"/>
                    <a:pt x="9" y="29"/>
                    <a:pt x="9" y="29"/>
                  </a:cubicBezTo>
                  <a:cubicBezTo>
                    <a:pt x="0" y="29"/>
                    <a:pt x="0" y="48"/>
                    <a:pt x="0" y="57"/>
                  </a:cubicBezTo>
                  <a:lnTo>
                    <a:pt x="0" y="57"/>
                  </a:lnTo>
                  <a:cubicBezTo>
                    <a:pt x="9" y="67"/>
                    <a:pt x="19" y="67"/>
                    <a:pt x="28" y="57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67" y="38"/>
                    <a:pt x="76" y="19"/>
                    <a:pt x="67" y="10"/>
                  </a:cubicBezTo>
                  <a:lnTo>
                    <a:pt x="67" y="10"/>
                  </a:lnTo>
                  <a:cubicBezTo>
                    <a:pt x="57" y="0"/>
                    <a:pt x="48" y="0"/>
                    <a:pt x="38" y="10"/>
                  </a:cubicBezTo>
                </a:path>
              </a:pathLst>
            </a:custGeom>
            <a:solidFill>
              <a:srgbClr val="F4F5F9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8" name="Freeform 159">
              <a:extLst>
                <a:ext uri="{FF2B5EF4-FFF2-40B4-BE49-F238E27FC236}">
                  <a16:creationId xmlns:a16="http://schemas.microsoft.com/office/drawing/2014/main" id="{E13E6BA5-AE62-9B47-BE86-C9D02FC5A1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0624" y="5553889"/>
              <a:ext cx="75581" cy="75580"/>
            </a:xfrm>
            <a:custGeom>
              <a:avLst/>
              <a:gdLst>
                <a:gd name="T0" fmla="*/ 116 w 155"/>
                <a:gd name="T1" fmla="*/ 153 h 154"/>
                <a:gd name="T2" fmla="*/ 116 w 155"/>
                <a:gd name="T3" fmla="*/ 153 h 154"/>
                <a:gd name="T4" fmla="*/ 39 w 155"/>
                <a:gd name="T5" fmla="*/ 153 h 154"/>
                <a:gd name="T6" fmla="*/ 0 w 155"/>
                <a:gd name="T7" fmla="*/ 115 h 154"/>
                <a:gd name="T8" fmla="*/ 0 w 155"/>
                <a:gd name="T9" fmla="*/ 38 h 154"/>
                <a:gd name="T10" fmla="*/ 39 w 155"/>
                <a:gd name="T11" fmla="*/ 0 h 154"/>
                <a:gd name="T12" fmla="*/ 116 w 155"/>
                <a:gd name="T13" fmla="*/ 0 h 154"/>
                <a:gd name="T14" fmla="*/ 154 w 155"/>
                <a:gd name="T15" fmla="*/ 38 h 154"/>
                <a:gd name="T16" fmla="*/ 154 w 155"/>
                <a:gd name="T17" fmla="*/ 115 h 154"/>
                <a:gd name="T18" fmla="*/ 116 w 155"/>
                <a:gd name="T19" fmla="*/ 153 h 154"/>
                <a:gd name="T20" fmla="*/ 116 w 155"/>
                <a:gd name="T21" fmla="*/ 38 h 154"/>
                <a:gd name="T22" fmla="*/ 116 w 155"/>
                <a:gd name="T23" fmla="*/ 38 h 154"/>
                <a:gd name="T24" fmla="*/ 39 w 155"/>
                <a:gd name="T25" fmla="*/ 38 h 154"/>
                <a:gd name="T26" fmla="*/ 39 w 155"/>
                <a:gd name="T27" fmla="*/ 115 h 154"/>
                <a:gd name="T28" fmla="*/ 116 w 155"/>
                <a:gd name="T29" fmla="*/ 115 h 154"/>
                <a:gd name="T30" fmla="*/ 116 w 155"/>
                <a:gd name="T31" fmla="*/ 3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5" h="154">
                  <a:moveTo>
                    <a:pt x="116" y="153"/>
                  </a:moveTo>
                  <a:lnTo>
                    <a:pt x="116" y="153"/>
                  </a:lnTo>
                  <a:cubicBezTo>
                    <a:pt x="39" y="153"/>
                    <a:pt x="39" y="153"/>
                    <a:pt x="39" y="153"/>
                  </a:cubicBezTo>
                  <a:cubicBezTo>
                    <a:pt x="20" y="153"/>
                    <a:pt x="0" y="134"/>
                    <a:pt x="0" y="115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19"/>
                    <a:pt x="20" y="0"/>
                    <a:pt x="39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35" y="0"/>
                    <a:pt x="154" y="19"/>
                    <a:pt x="154" y="38"/>
                  </a:cubicBezTo>
                  <a:cubicBezTo>
                    <a:pt x="154" y="115"/>
                    <a:pt x="154" y="115"/>
                    <a:pt x="154" y="115"/>
                  </a:cubicBezTo>
                  <a:cubicBezTo>
                    <a:pt x="154" y="134"/>
                    <a:pt x="135" y="153"/>
                    <a:pt x="116" y="153"/>
                  </a:cubicBezTo>
                  <a:close/>
                  <a:moveTo>
                    <a:pt x="116" y="38"/>
                  </a:moveTo>
                  <a:lnTo>
                    <a:pt x="116" y="38"/>
                  </a:lnTo>
                  <a:cubicBezTo>
                    <a:pt x="39" y="38"/>
                    <a:pt x="39" y="38"/>
                    <a:pt x="39" y="38"/>
                  </a:cubicBezTo>
                  <a:cubicBezTo>
                    <a:pt x="39" y="115"/>
                    <a:pt x="39" y="115"/>
                    <a:pt x="39" y="115"/>
                  </a:cubicBezTo>
                  <a:cubicBezTo>
                    <a:pt x="116" y="115"/>
                    <a:pt x="116" y="115"/>
                    <a:pt x="116" y="115"/>
                  </a:cubicBezTo>
                  <a:lnTo>
                    <a:pt x="116" y="38"/>
                  </a:ln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9" name="Freeform 160">
              <a:extLst>
                <a:ext uri="{FF2B5EF4-FFF2-40B4-BE49-F238E27FC236}">
                  <a16:creationId xmlns:a16="http://schemas.microsoft.com/office/drawing/2014/main" id="{8B328C85-4529-3740-9A8A-C64267504D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0927" y="5450236"/>
              <a:ext cx="319597" cy="254814"/>
            </a:xfrm>
            <a:custGeom>
              <a:avLst/>
              <a:gdLst>
                <a:gd name="T0" fmla="*/ 547 w 653"/>
                <a:gd name="T1" fmla="*/ 518 h 519"/>
                <a:gd name="T2" fmla="*/ 547 w 653"/>
                <a:gd name="T3" fmla="*/ 518 h 519"/>
                <a:gd name="T4" fmla="*/ 106 w 653"/>
                <a:gd name="T5" fmla="*/ 518 h 519"/>
                <a:gd name="T6" fmla="*/ 0 w 653"/>
                <a:gd name="T7" fmla="*/ 412 h 519"/>
                <a:gd name="T8" fmla="*/ 0 w 653"/>
                <a:gd name="T9" fmla="*/ 0 h 519"/>
                <a:gd name="T10" fmla="*/ 58 w 653"/>
                <a:gd name="T11" fmla="*/ 0 h 519"/>
                <a:gd name="T12" fmla="*/ 58 w 653"/>
                <a:gd name="T13" fmla="*/ 412 h 519"/>
                <a:gd name="T14" fmla="*/ 106 w 653"/>
                <a:gd name="T15" fmla="*/ 460 h 519"/>
                <a:gd name="T16" fmla="*/ 547 w 653"/>
                <a:gd name="T17" fmla="*/ 460 h 519"/>
                <a:gd name="T18" fmla="*/ 595 w 653"/>
                <a:gd name="T19" fmla="*/ 412 h 519"/>
                <a:gd name="T20" fmla="*/ 595 w 653"/>
                <a:gd name="T21" fmla="*/ 153 h 519"/>
                <a:gd name="T22" fmla="*/ 547 w 653"/>
                <a:gd name="T23" fmla="*/ 105 h 519"/>
                <a:gd name="T24" fmla="*/ 106 w 653"/>
                <a:gd name="T25" fmla="*/ 105 h 519"/>
                <a:gd name="T26" fmla="*/ 106 w 653"/>
                <a:gd name="T27" fmla="*/ 48 h 519"/>
                <a:gd name="T28" fmla="*/ 547 w 653"/>
                <a:gd name="T29" fmla="*/ 48 h 519"/>
                <a:gd name="T30" fmla="*/ 652 w 653"/>
                <a:gd name="T31" fmla="*/ 153 h 519"/>
                <a:gd name="T32" fmla="*/ 652 w 653"/>
                <a:gd name="T33" fmla="*/ 412 h 519"/>
                <a:gd name="T34" fmla="*/ 547 w 653"/>
                <a:gd name="T35" fmla="*/ 518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3" h="519">
                  <a:moveTo>
                    <a:pt x="547" y="518"/>
                  </a:moveTo>
                  <a:lnTo>
                    <a:pt x="547" y="518"/>
                  </a:lnTo>
                  <a:cubicBezTo>
                    <a:pt x="106" y="518"/>
                    <a:pt x="106" y="518"/>
                    <a:pt x="106" y="518"/>
                  </a:cubicBezTo>
                  <a:cubicBezTo>
                    <a:pt x="48" y="518"/>
                    <a:pt x="0" y="470"/>
                    <a:pt x="0" y="4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412"/>
                    <a:pt x="58" y="412"/>
                    <a:pt x="58" y="412"/>
                  </a:cubicBezTo>
                  <a:cubicBezTo>
                    <a:pt x="58" y="441"/>
                    <a:pt x="86" y="460"/>
                    <a:pt x="106" y="460"/>
                  </a:cubicBezTo>
                  <a:cubicBezTo>
                    <a:pt x="547" y="460"/>
                    <a:pt x="547" y="460"/>
                    <a:pt x="547" y="460"/>
                  </a:cubicBezTo>
                  <a:cubicBezTo>
                    <a:pt x="576" y="460"/>
                    <a:pt x="595" y="441"/>
                    <a:pt x="595" y="412"/>
                  </a:cubicBezTo>
                  <a:cubicBezTo>
                    <a:pt x="595" y="153"/>
                    <a:pt x="595" y="153"/>
                    <a:pt x="595" y="153"/>
                  </a:cubicBezTo>
                  <a:cubicBezTo>
                    <a:pt x="595" y="124"/>
                    <a:pt x="576" y="105"/>
                    <a:pt x="547" y="105"/>
                  </a:cubicBezTo>
                  <a:cubicBezTo>
                    <a:pt x="106" y="105"/>
                    <a:pt x="106" y="105"/>
                    <a:pt x="106" y="105"/>
                  </a:cubicBezTo>
                  <a:cubicBezTo>
                    <a:pt x="106" y="48"/>
                    <a:pt x="106" y="48"/>
                    <a:pt x="106" y="48"/>
                  </a:cubicBezTo>
                  <a:cubicBezTo>
                    <a:pt x="547" y="48"/>
                    <a:pt x="547" y="48"/>
                    <a:pt x="547" y="48"/>
                  </a:cubicBezTo>
                  <a:cubicBezTo>
                    <a:pt x="605" y="48"/>
                    <a:pt x="652" y="95"/>
                    <a:pt x="652" y="153"/>
                  </a:cubicBezTo>
                  <a:cubicBezTo>
                    <a:pt x="652" y="412"/>
                    <a:pt x="652" y="412"/>
                    <a:pt x="652" y="412"/>
                  </a:cubicBezTo>
                  <a:cubicBezTo>
                    <a:pt x="652" y="470"/>
                    <a:pt x="605" y="518"/>
                    <a:pt x="547" y="518"/>
                  </a:cubicBezTo>
                </a:path>
              </a:pathLst>
            </a:custGeom>
            <a:solidFill>
              <a:srgbClr val="F4F5F9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40" name="Freeform 161">
              <a:extLst>
                <a:ext uri="{FF2B5EF4-FFF2-40B4-BE49-F238E27FC236}">
                  <a16:creationId xmlns:a16="http://schemas.microsoft.com/office/drawing/2014/main" id="{B65C7568-B0D6-1A44-A6A2-5AEA1522D0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0927" y="5394090"/>
              <a:ext cx="291524" cy="107972"/>
            </a:xfrm>
            <a:custGeom>
              <a:avLst/>
              <a:gdLst>
                <a:gd name="T0" fmla="*/ 115 w 596"/>
                <a:gd name="T1" fmla="*/ 220 h 221"/>
                <a:gd name="T2" fmla="*/ 115 w 596"/>
                <a:gd name="T3" fmla="*/ 220 h 221"/>
                <a:gd name="T4" fmla="*/ 10 w 596"/>
                <a:gd name="T5" fmla="*/ 95 h 221"/>
                <a:gd name="T6" fmla="*/ 115 w 596"/>
                <a:gd name="T7" fmla="*/ 0 h 221"/>
                <a:gd name="T8" fmla="*/ 499 w 596"/>
                <a:gd name="T9" fmla="*/ 0 h 221"/>
                <a:gd name="T10" fmla="*/ 595 w 596"/>
                <a:gd name="T11" fmla="*/ 95 h 221"/>
                <a:gd name="T12" fmla="*/ 595 w 596"/>
                <a:gd name="T13" fmla="*/ 115 h 221"/>
                <a:gd name="T14" fmla="*/ 566 w 596"/>
                <a:gd name="T15" fmla="*/ 143 h 221"/>
                <a:gd name="T16" fmla="*/ 566 w 596"/>
                <a:gd name="T17" fmla="*/ 143 h 221"/>
                <a:gd name="T18" fmla="*/ 537 w 596"/>
                <a:gd name="T19" fmla="*/ 115 h 221"/>
                <a:gd name="T20" fmla="*/ 537 w 596"/>
                <a:gd name="T21" fmla="*/ 95 h 221"/>
                <a:gd name="T22" fmla="*/ 499 w 596"/>
                <a:gd name="T23" fmla="*/ 57 h 221"/>
                <a:gd name="T24" fmla="*/ 115 w 596"/>
                <a:gd name="T25" fmla="*/ 57 h 221"/>
                <a:gd name="T26" fmla="*/ 67 w 596"/>
                <a:gd name="T27" fmla="*/ 105 h 221"/>
                <a:gd name="T28" fmla="*/ 115 w 596"/>
                <a:gd name="T29" fmla="*/ 163 h 221"/>
                <a:gd name="T30" fmla="*/ 115 w 596"/>
                <a:gd name="T31" fmla="*/ 22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96" h="221">
                  <a:moveTo>
                    <a:pt x="115" y="220"/>
                  </a:moveTo>
                  <a:lnTo>
                    <a:pt x="115" y="220"/>
                  </a:lnTo>
                  <a:cubicBezTo>
                    <a:pt x="48" y="220"/>
                    <a:pt x="0" y="163"/>
                    <a:pt x="10" y="95"/>
                  </a:cubicBezTo>
                  <a:cubicBezTo>
                    <a:pt x="10" y="47"/>
                    <a:pt x="58" y="0"/>
                    <a:pt x="115" y="0"/>
                  </a:cubicBezTo>
                  <a:cubicBezTo>
                    <a:pt x="499" y="0"/>
                    <a:pt x="499" y="0"/>
                    <a:pt x="499" y="0"/>
                  </a:cubicBezTo>
                  <a:cubicBezTo>
                    <a:pt x="547" y="0"/>
                    <a:pt x="595" y="47"/>
                    <a:pt x="595" y="95"/>
                  </a:cubicBezTo>
                  <a:cubicBezTo>
                    <a:pt x="595" y="115"/>
                    <a:pt x="595" y="115"/>
                    <a:pt x="595" y="115"/>
                  </a:cubicBezTo>
                  <a:cubicBezTo>
                    <a:pt x="595" y="124"/>
                    <a:pt x="576" y="143"/>
                    <a:pt x="566" y="143"/>
                  </a:cubicBezTo>
                  <a:lnTo>
                    <a:pt x="566" y="143"/>
                  </a:lnTo>
                  <a:cubicBezTo>
                    <a:pt x="547" y="143"/>
                    <a:pt x="537" y="124"/>
                    <a:pt x="537" y="115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37" y="76"/>
                    <a:pt x="518" y="57"/>
                    <a:pt x="499" y="57"/>
                  </a:cubicBezTo>
                  <a:cubicBezTo>
                    <a:pt x="115" y="57"/>
                    <a:pt x="115" y="57"/>
                    <a:pt x="115" y="57"/>
                  </a:cubicBezTo>
                  <a:cubicBezTo>
                    <a:pt x="86" y="57"/>
                    <a:pt x="67" y="76"/>
                    <a:pt x="67" y="105"/>
                  </a:cubicBezTo>
                  <a:cubicBezTo>
                    <a:pt x="58" y="134"/>
                    <a:pt x="77" y="163"/>
                    <a:pt x="115" y="163"/>
                  </a:cubicBezTo>
                  <a:lnTo>
                    <a:pt x="115" y="220"/>
                  </a:lnTo>
                </a:path>
              </a:pathLst>
            </a:custGeom>
            <a:solidFill>
              <a:srgbClr val="F4F5F9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grpSp>
          <p:nvGrpSpPr>
            <p:cNvPr id="44" name="Group 54">
              <a:extLst>
                <a:ext uri="{FF2B5EF4-FFF2-40B4-BE49-F238E27FC236}">
                  <a16:creationId xmlns:a16="http://schemas.microsoft.com/office/drawing/2014/main" id="{CBBFCBAC-4734-064F-971C-1654CC91F730}"/>
                </a:ext>
              </a:extLst>
            </p:cNvPr>
            <p:cNvGrpSpPr/>
            <p:nvPr/>
          </p:nvGrpSpPr>
          <p:grpSpPr>
            <a:xfrm>
              <a:off x="3085682" y="1356772"/>
              <a:ext cx="1154404" cy="671343"/>
              <a:chOff x="2758655" y="5694180"/>
              <a:chExt cx="1838470" cy="671343"/>
            </a:xfrm>
          </p:grpSpPr>
          <p:sp>
            <p:nvSpPr>
              <p:cNvPr id="45" name="CuadroTexto 395">
                <a:extLst>
                  <a:ext uri="{FF2B5EF4-FFF2-40B4-BE49-F238E27FC236}">
                    <a16:creationId xmlns:a16="http://schemas.microsoft.com/office/drawing/2014/main" id="{A7122DBD-2533-2B4F-A3B5-9DA14D286A04}"/>
                  </a:ext>
                </a:extLst>
              </p:cNvPr>
              <p:cNvSpPr txBox="1"/>
              <p:nvPr/>
            </p:nvSpPr>
            <p:spPr>
              <a:xfrm>
                <a:off x="3082221" y="5694180"/>
                <a:ext cx="119133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srgbClr val="FFFFFF"/>
                    </a:solidFill>
                    <a:latin typeface="Poppins" charset="0"/>
                    <a:ea typeface="Poppins" charset="0"/>
                    <a:cs typeface="Poppins" charset="0"/>
                  </a:rPr>
                  <a:t>Strategy</a:t>
                </a:r>
              </a:p>
            </p:txBody>
          </p:sp>
          <p:sp>
            <p:nvSpPr>
              <p:cNvPr id="46" name="Rectangle 56">
                <a:extLst>
                  <a:ext uri="{FF2B5EF4-FFF2-40B4-BE49-F238E27FC236}">
                    <a16:creationId xmlns:a16="http://schemas.microsoft.com/office/drawing/2014/main" id="{8A3E1B6A-93F1-7A45-BD5D-53BF51096D98}"/>
                  </a:ext>
                </a:extLst>
              </p:cNvPr>
              <p:cNvSpPr/>
              <p:nvPr/>
            </p:nvSpPr>
            <p:spPr>
              <a:xfrm>
                <a:off x="2758655" y="5857692"/>
                <a:ext cx="1838470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900" dirty="0">
                    <a:solidFill>
                      <a:srgbClr val="FFFFFF"/>
                    </a:solidFill>
                    <a:latin typeface="Poppins" panose="020F0502020204030203" pitchFamily="34" charset="0"/>
                    <a:ea typeface="Poppins" panose="020F0502020204030203" pitchFamily="34" charset="0"/>
                    <a:cs typeface="Poppins" panose="020F0502020204030203" pitchFamily="34" charset="0"/>
                  </a:rPr>
                  <a:t>Add a short description here.</a:t>
                </a:r>
              </a:p>
              <a:p>
                <a:pPr algn="ctr"/>
                <a:endParaRPr lang="en-US" sz="900" dirty="0">
                  <a:solidFill>
                    <a:srgbClr val="FFFFFF"/>
                  </a:solidFill>
                  <a:latin typeface="Poppins" panose="020F0502020204030203" pitchFamily="34" charset="0"/>
                  <a:ea typeface="Poppins" panose="020F0502020204030203" pitchFamily="34" charset="0"/>
                  <a:cs typeface="Poppins" panose="020F0502020204030203" pitchFamily="34" charset="0"/>
                </a:endParaRPr>
              </a:p>
            </p:txBody>
          </p:sp>
        </p:grpSp>
        <p:grpSp>
          <p:nvGrpSpPr>
            <p:cNvPr id="47" name="Group 54">
              <a:extLst>
                <a:ext uri="{FF2B5EF4-FFF2-40B4-BE49-F238E27FC236}">
                  <a16:creationId xmlns:a16="http://schemas.microsoft.com/office/drawing/2014/main" id="{35392D39-5156-C744-91A4-7D040383DFC2}"/>
                </a:ext>
              </a:extLst>
            </p:cNvPr>
            <p:cNvGrpSpPr/>
            <p:nvPr/>
          </p:nvGrpSpPr>
          <p:grpSpPr>
            <a:xfrm>
              <a:off x="3120233" y="2698804"/>
              <a:ext cx="1154404" cy="720441"/>
              <a:chOff x="2758655" y="5645082"/>
              <a:chExt cx="1838470" cy="720441"/>
            </a:xfrm>
          </p:grpSpPr>
          <p:sp>
            <p:nvSpPr>
              <p:cNvPr id="48" name="CuadroTexto 395">
                <a:extLst>
                  <a:ext uri="{FF2B5EF4-FFF2-40B4-BE49-F238E27FC236}">
                    <a16:creationId xmlns:a16="http://schemas.microsoft.com/office/drawing/2014/main" id="{D7D876D1-9755-BD41-B495-E5E95081076B}"/>
                  </a:ext>
                </a:extLst>
              </p:cNvPr>
              <p:cNvSpPr txBox="1"/>
              <p:nvPr/>
            </p:nvSpPr>
            <p:spPr>
              <a:xfrm>
                <a:off x="2861371" y="5645082"/>
                <a:ext cx="170181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srgbClr val="FFFFFF"/>
                    </a:solidFill>
                    <a:latin typeface="Poppins" charset="0"/>
                    <a:ea typeface="Poppins" charset="0"/>
                    <a:cs typeface="Poppins" charset="0"/>
                  </a:rPr>
                  <a:t>Structure</a:t>
                </a:r>
              </a:p>
            </p:txBody>
          </p:sp>
          <p:sp>
            <p:nvSpPr>
              <p:cNvPr id="49" name="Rectangle 56">
                <a:extLst>
                  <a:ext uri="{FF2B5EF4-FFF2-40B4-BE49-F238E27FC236}">
                    <a16:creationId xmlns:a16="http://schemas.microsoft.com/office/drawing/2014/main" id="{76BFB4E3-CE18-1D4F-9D39-446BB0DD922D}"/>
                  </a:ext>
                </a:extLst>
              </p:cNvPr>
              <p:cNvSpPr/>
              <p:nvPr/>
            </p:nvSpPr>
            <p:spPr>
              <a:xfrm>
                <a:off x="2758655" y="5857692"/>
                <a:ext cx="1838470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900" dirty="0">
                    <a:solidFill>
                      <a:srgbClr val="FFFFFF"/>
                    </a:solidFill>
                    <a:latin typeface="Poppins" panose="020F0502020204030203" pitchFamily="34" charset="0"/>
                    <a:ea typeface="Poppins" panose="020F0502020204030203" pitchFamily="34" charset="0"/>
                    <a:cs typeface="Poppins" panose="020F0502020204030203" pitchFamily="34" charset="0"/>
                  </a:rPr>
                  <a:t>Add a short description here.</a:t>
                </a:r>
              </a:p>
              <a:p>
                <a:pPr algn="ctr"/>
                <a:endParaRPr lang="en-US" sz="900" dirty="0">
                  <a:solidFill>
                    <a:srgbClr val="FFFFFF"/>
                  </a:solidFill>
                  <a:latin typeface="Poppins" panose="020F0502020204030203" pitchFamily="34" charset="0"/>
                  <a:ea typeface="Poppins" panose="020F0502020204030203" pitchFamily="34" charset="0"/>
                  <a:cs typeface="Poppins" panose="020F0502020204030203" pitchFamily="34" charset="0"/>
                </a:endParaRPr>
              </a:p>
            </p:txBody>
          </p:sp>
        </p:grpSp>
        <p:grpSp>
          <p:nvGrpSpPr>
            <p:cNvPr id="50" name="Group 54">
              <a:extLst>
                <a:ext uri="{FF2B5EF4-FFF2-40B4-BE49-F238E27FC236}">
                  <a16:creationId xmlns:a16="http://schemas.microsoft.com/office/drawing/2014/main" id="{A3A7E56F-A32C-6140-B400-BDEE3D13F4EE}"/>
                </a:ext>
              </a:extLst>
            </p:cNvPr>
            <p:cNvGrpSpPr/>
            <p:nvPr/>
          </p:nvGrpSpPr>
          <p:grpSpPr>
            <a:xfrm>
              <a:off x="3002866" y="4406006"/>
              <a:ext cx="1389137" cy="671343"/>
              <a:chOff x="2758655" y="5694180"/>
              <a:chExt cx="1838470" cy="671343"/>
            </a:xfrm>
          </p:grpSpPr>
          <p:sp>
            <p:nvSpPr>
              <p:cNvPr id="51" name="CuadroTexto 395">
                <a:extLst>
                  <a:ext uri="{FF2B5EF4-FFF2-40B4-BE49-F238E27FC236}">
                    <a16:creationId xmlns:a16="http://schemas.microsoft.com/office/drawing/2014/main" id="{094D2380-67DD-5A4E-BC56-4F4CA4F1D07A}"/>
                  </a:ext>
                </a:extLst>
              </p:cNvPr>
              <p:cNvSpPr txBox="1"/>
              <p:nvPr/>
            </p:nvSpPr>
            <p:spPr>
              <a:xfrm>
                <a:off x="3082220" y="5694180"/>
                <a:ext cx="119133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srgbClr val="FFFFFF"/>
                    </a:solidFill>
                    <a:latin typeface="Poppins" charset="0"/>
                    <a:ea typeface="Poppins" charset="0"/>
                    <a:cs typeface="Poppins" charset="0"/>
                  </a:rPr>
                  <a:t>Process</a:t>
                </a:r>
              </a:p>
            </p:txBody>
          </p:sp>
          <p:sp>
            <p:nvSpPr>
              <p:cNvPr id="52" name="Rectangle 56">
                <a:extLst>
                  <a:ext uri="{FF2B5EF4-FFF2-40B4-BE49-F238E27FC236}">
                    <a16:creationId xmlns:a16="http://schemas.microsoft.com/office/drawing/2014/main" id="{8DFD95E1-3CD8-E94F-A254-6995314AA785}"/>
                  </a:ext>
                </a:extLst>
              </p:cNvPr>
              <p:cNvSpPr/>
              <p:nvPr/>
            </p:nvSpPr>
            <p:spPr>
              <a:xfrm>
                <a:off x="2758655" y="5857692"/>
                <a:ext cx="1838470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900" dirty="0">
                    <a:solidFill>
                      <a:srgbClr val="FFFFFF"/>
                    </a:solidFill>
                    <a:latin typeface="Poppins" panose="020F0502020204030203" pitchFamily="34" charset="0"/>
                    <a:ea typeface="Poppins" panose="020F0502020204030203" pitchFamily="34" charset="0"/>
                    <a:cs typeface="Poppins" panose="020F0502020204030203" pitchFamily="34" charset="0"/>
                  </a:rPr>
                  <a:t>Add a short description here.</a:t>
                </a:r>
              </a:p>
              <a:p>
                <a:pPr algn="ctr"/>
                <a:endParaRPr lang="en-US" sz="900" dirty="0">
                  <a:solidFill>
                    <a:srgbClr val="FFFFFF"/>
                  </a:solidFill>
                  <a:latin typeface="Poppins" panose="020F0502020204030203" pitchFamily="34" charset="0"/>
                  <a:ea typeface="Poppins" panose="020F0502020204030203" pitchFamily="34" charset="0"/>
                  <a:cs typeface="Poppins" panose="020F0502020204030203" pitchFamily="34" charset="0"/>
                </a:endParaRPr>
              </a:p>
            </p:txBody>
          </p:sp>
        </p:grpSp>
        <p:grpSp>
          <p:nvGrpSpPr>
            <p:cNvPr id="53" name="Group 54">
              <a:extLst>
                <a:ext uri="{FF2B5EF4-FFF2-40B4-BE49-F238E27FC236}">
                  <a16:creationId xmlns:a16="http://schemas.microsoft.com/office/drawing/2014/main" id="{ED6FB326-096E-0B41-80B0-E57945CBC948}"/>
                </a:ext>
              </a:extLst>
            </p:cNvPr>
            <p:cNvGrpSpPr/>
            <p:nvPr/>
          </p:nvGrpSpPr>
          <p:grpSpPr>
            <a:xfrm>
              <a:off x="2703856" y="5784380"/>
              <a:ext cx="1874867" cy="696603"/>
              <a:chOff x="2404365" y="5668283"/>
              <a:chExt cx="2481314" cy="696603"/>
            </a:xfrm>
          </p:grpSpPr>
          <p:sp>
            <p:nvSpPr>
              <p:cNvPr id="54" name="CuadroTexto 395">
                <a:extLst>
                  <a:ext uri="{FF2B5EF4-FFF2-40B4-BE49-F238E27FC236}">
                    <a16:creationId xmlns:a16="http://schemas.microsoft.com/office/drawing/2014/main" id="{FCE9B0F5-94C6-A144-82F3-8F18A972950F}"/>
                  </a:ext>
                </a:extLst>
              </p:cNvPr>
              <p:cNvSpPr txBox="1"/>
              <p:nvPr/>
            </p:nvSpPr>
            <p:spPr>
              <a:xfrm>
                <a:off x="2404365" y="5668283"/>
                <a:ext cx="248131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srgbClr val="FFFFFF"/>
                    </a:solidFill>
                    <a:latin typeface="Poppins" charset="0"/>
                    <a:ea typeface="Poppins" charset="0"/>
                    <a:cs typeface="Poppins" charset="0"/>
                  </a:rPr>
                  <a:t>Implementation</a:t>
                </a:r>
              </a:p>
            </p:txBody>
          </p:sp>
          <p:sp>
            <p:nvSpPr>
              <p:cNvPr id="55" name="Rectangle 56">
                <a:extLst>
                  <a:ext uri="{FF2B5EF4-FFF2-40B4-BE49-F238E27FC236}">
                    <a16:creationId xmlns:a16="http://schemas.microsoft.com/office/drawing/2014/main" id="{449DFD4D-F76F-7148-9853-6E06840BE0AD}"/>
                  </a:ext>
                </a:extLst>
              </p:cNvPr>
              <p:cNvSpPr/>
              <p:nvPr/>
            </p:nvSpPr>
            <p:spPr>
              <a:xfrm>
                <a:off x="2758654" y="5857055"/>
                <a:ext cx="1838470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900" dirty="0">
                    <a:solidFill>
                      <a:srgbClr val="FFFFFF"/>
                    </a:solidFill>
                    <a:latin typeface="Poppins" panose="020F0502020204030203" pitchFamily="34" charset="0"/>
                    <a:ea typeface="Poppins" panose="020F0502020204030203" pitchFamily="34" charset="0"/>
                    <a:cs typeface="Poppins" panose="020F0502020204030203" pitchFamily="34" charset="0"/>
                  </a:rPr>
                  <a:t>Add a short description here.</a:t>
                </a:r>
              </a:p>
              <a:p>
                <a:pPr algn="ctr"/>
                <a:endParaRPr lang="en-US" sz="900" dirty="0">
                  <a:solidFill>
                    <a:srgbClr val="FFFFFF"/>
                  </a:solidFill>
                  <a:latin typeface="Poppins" panose="020F0502020204030203" pitchFamily="34" charset="0"/>
                  <a:ea typeface="Poppins" panose="020F0502020204030203" pitchFamily="34" charset="0"/>
                  <a:cs typeface="Poppins" panose="020F0502020204030203" pitchFamily="34" charset="0"/>
                </a:endParaRPr>
              </a:p>
            </p:txBody>
          </p:sp>
        </p:grp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94">
            <a:extLst>
              <a:ext uri="{FF2B5EF4-FFF2-40B4-BE49-F238E27FC236}">
                <a16:creationId xmlns:a16="http://schemas.microsoft.com/office/drawing/2014/main" id="{8B5DB94C-294D-BA4C-880A-56AA6AF9F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0979" y="2206598"/>
            <a:ext cx="4692" cy="11732"/>
          </a:xfrm>
          <a:custGeom>
            <a:avLst/>
            <a:gdLst>
              <a:gd name="T0" fmla="*/ 10 w 11"/>
              <a:gd name="T1" fmla="*/ 19 h 20"/>
              <a:gd name="T2" fmla="*/ 0 w 11"/>
              <a:gd name="T3" fmla="*/ 0 h 20"/>
              <a:gd name="T4" fmla="*/ 0 w 11"/>
              <a:gd name="T5" fmla="*/ 19 h 20"/>
              <a:gd name="T6" fmla="*/ 10 w 11"/>
              <a:gd name="T7" fmla="*/ 19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" h="20">
                <a:moveTo>
                  <a:pt x="10" y="19"/>
                </a:moveTo>
                <a:lnTo>
                  <a:pt x="0" y="0"/>
                </a:lnTo>
                <a:lnTo>
                  <a:pt x="0" y="19"/>
                </a:lnTo>
                <a:lnTo>
                  <a:pt x="10" y="19"/>
                </a:lnTo>
              </a:path>
            </a:pathLst>
          </a:custGeom>
          <a:solidFill>
            <a:srgbClr val="3898E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7479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479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2" name="Freeform 95">
            <a:extLst>
              <a:ext uri="{FF2B5EF4-FFF2-40B4-BE49-F238E27FC236}">
                <a16:creationId xmlns:a16="http://schemas.microsoft.com/office/drawing/2014/main" id="{887F9664-A7FA-D44E-906F-4B3D06475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2380" y="2140902"/>
            <a:ext cx="4692" cy="4692"/>
          </a:xfrm>
          <a:custGeom>
            <a:avLst/>
            <a:gdLst>
              <a:gd name="T0" fmla="*/ 10 w 11"/>
              <a:gd name="T1" fmla="*/ 0 h 10"/>
              <a:gd name="T2" fmla="*/ 0 w 11"/>
              <a:gd name="T3" fmla="*/ 9 h 10"/>
              <a:gd name="T4" fmla="*/ 10 w 11"/>
              <a:gd name="T5" fmla="*/ 9 h 10"/>
              <a:gd name="T6" fmla="*/ 10 w 11"/>
              <a:gd name="T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" h="10">
                <a:moveTo>
                  <a:pt x="10" y="0"/>
                </a:moveTo>
                <a:lnTo>
                  <a:pt x="0" y="9"/>
                </a:lnTo>
                <a:lnTo>
                  <a:pt x="10" y="9"/>
                </a:lnTo>
                <a:lnTo>
                  <a:pt x="10" y="0"/>
                </a:lnTo>
              </a:path>
            </a:pathLst>
          </a:custGeom>
          <a:solidFill>
            <a:srgbClr val="3898E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7479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479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3" name="Freeform 96">
            <a:extLst>
              <a:ext uri="{FF2B5EF4-FFF2-40B4-BE49-F238E27FC236}">
                <a16:creationId xmlns:a16="http://schemas.microsoft.com/office/drawing/2014/main" id="{4B2A5918-0E14-4F4B-817F-3D5116919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0734" y="3508774"/>
            <a:ext cx="4692" cy="16423"/>
          </a:xfrm>
          <a:custGeom>
            <a:avLst/>
            <a:gdLst>
              <a:gd name="T0" fmla="*/ 10 w 11"/>
              <a:gd name="T1" fmla="*/ 0 h 29"/>
              <a:gd name="T2" fmla="*/ 0 w 11"/>
              <a:gd name="T3" fmla="*/ 28 h 29"/>
              <a:gd name="T4" fmla="*/ 10 w 11"/>
              <a:gd name="T5" fmla="*/ 28 h 29"/>
              <a:gd name="T6" fmla="*/ 10 w 11"/>
              <a:gd name="T7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" h="29">
                <a:moveTo>
                  <a:pt x="10" y="0"/>
                </a:moveTo>
                <a:lnTo>
                  <a:pt x="0" y="28"/>
                </a:lnTo>
                <a:lnTo>
                  <a:pt x="10" y="28"/>
                </a:lnTo>
                <a:lnTo>
                  <a:pt x="10" y="0"/>
                </a:lnTo>
              </a:path>
            </a:pathLst>
          </a:custGeom>
          <a:solidFill>
            <a:srgbClr val="3898E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7479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479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4" name="Freeform 97">
            <a:extLst>
              <a:ext uri="{FF2B5EF4-FFF2-40B4-BE49-F238E27FC236}">
                <a16:creationId xmlns:a16="http://schemas.microsoft.com/office/drawing/2014/main" id="{5DF16EF4-6F39-A445-B6C7-312A0B031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750" y="6117817"/>
            <a:ext cx="16423" cy="35193"/>
          </a:xfrm>
          <a:custGeom>
            <a:avLst/>
            <a:gdLst>
              <a:gd name="T0" fmla="*/ 0 w 29"/>
              <a:gd name="T1" fmla="*/ 65 h 66"/>
              <a:gd name="T2" fmla="*/ 28 w 29"/>
              <a:gd name="T3" fmla="*/ 65 h 66"/>
              <a:gd name="T4" fmla="*/ 28 w 29"/>
              <a:gd name="T5" fmla="*/ 0 h 66"/>
              <a:gd name="T6" fmla="*/ 0 w 29"/>
              <a:gd name="T7" fmla="*/ 65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" h="66">
                <a:moveTo>
                  <a:pt x="0" y="65"/>
                </a:moveTo>
                <a:lnTo>
                  <a:pt x="28" y="65"/>
                </a:lnTo>
                <a:lnTo>
                  <a:pt x="28" y="0"/>
                </a:lnTo>
                <a:lnTo>
                  <a:pt x="0" y="65"/>
                </a:lnTo>
              </a:path>
            </a:pathLst>
          </a:custGeom>
          <a:solidFill>
            <a:srgbClr val="3898E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7479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479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5" name="Freeform 98">
            <a:extLst>
              <a:ext uri="{FF2B5EF4-FFF2-40B4-BE49-F238E27FC236}">
                <a16:creationId xmlns:a16="http://schemas.microsoft.com/office/drawing/2014/main" id="{97992914-CAD1-3146-99F9-CF468A831C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1924" y="4813295"/>
            <a:ext cx="16424" cy="25808"/>
          </a:xfrm>
          <a:custGeom>
            <a:avLst/>
            <a:gdLst>
              <a:gd name="T0" fmla="*/ 28 w 29"/>
              <a:gd name="T1" fmla="*/ 46 h 47"/>
              <a:gd name="T2" fmla="*/ 0 w 29"/>
              <a:gd name="T3" fmla="*/ 0 h 47"/>
              <a:gd name="T4" fmla="*/ 0 w 29"/>
              <a:gd name="T5" fmla="*/ 46 h 47"/>
              <a:gd name="T6" fmla="*/ 28 w 29"/>
              <a:gd name="T7" fmla="*/ 46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" h="47">
                <a:moveTo>
                  <a:pt x="28" y="46"/>
                </a:moveTo>
                <a:lnTo>
                  <a:pt x="0" y="0"/>
                </a:lnTo>
                <a:lnTo>
                  <a:pt x="0" y="46"/>
                </a:lnTo>
                <a:lnTo>
                  <a:pt x="28" y="46"/>
                </a:lnTo>
              </a:path>
            </a:pathLst>
          </a:custGeom>
          <a:solidFill>
            <a:srgbClr val="3898E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7479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479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6" name="Freeform 99">
            <a:extLst>
              <a:ext uri="{FF2B5EF4-FFF2-40B4-BE49-F238E27FC236}">
                <a16:creationId xmlns:a16="http://schemas.microsoft.com/office/drawing/2014/main" id="{3916676E-A1DF-FB49-B94F-1DEBC51A2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4970" y="3508774"/>
            <a:ext cx="4692" cy="16423"/>
          </a:xfrm>
          <a:custGeom>
            <a:avLst/>
            <a:gdLst>
              <a:gd name="T0" fmla="*/ 9 w 10"/>
              <a:gd name="T1" fmla="*/ 28 h 29"/>
              <a:gd name="T2" fmla="*/ 0 w 10"/>
              <a:gd name="T3" fmla="*/ 0 h 29"/>
              <a:gd name="T4" fmla="*/ 0 w 10"/>
              <a:gd name="T5" fmla="*/ 28 h 29"/>
              <a:gd name="T6" fmla="*/ 9 w 10"/>
              <a:gd name="T7" fmla="*/ 28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29">
                <a:moveTo>
                  <a:pt x="9" y="28"/>
                </a:moveTo>
                <a:lnTo>
                  <a:pt x="0" y="0"/>
                </a:lnTo>
                <a:lnTo>
                  <a:pt x="0" y="28"/>
                </a:lnTo>
                <a:lnTo>
                  <a:pt x="9" y="28"/>
                </a:lnTo>
              </a:path>
            </a:pathLst>
          </a:custGeom>
          <a:solidFill>
            <a:srgbClr val="3898E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7479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479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7" name="Freeform 100">
            <a:extLst>
              <a:ext uri="{FF2B5EF4-FFF2-40B4-BE49-F238E27FC236}">
                <a16:creationId xmlns:a16="http://schemas.microsoft.com/office/drawing/2014/main" id="{874E76AF-7FD1-8141-9427-A844C49C4F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4396" y="4813295"/>
            <a:ext cx="16423" cy="25808"/>
          </a:xfrm>
          <a:custGeom>
            <a:avLst/>
            <a:gdLst>
              <a:gd name="T0" fmla="*/ 28 w 29"/>
              <a:gd name="T1" fmla="*/ 0 h 47"/>
              <a:gd name="T2" fmla="*/ 0 w 29"/>
              <a:gd name="T3" fmla="*/ 46 h 47"/>
              <a:gd name="T4" fmla="*/ 28 w 29"/>
              <a:gd name="T5" fmla="*/ 46 h 47"/>
              <a:gd name="T6" fmla="*/ 28 w 29"/>
              <a:gd name="T7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" h="47">
                <a:moveTo>
                  <a:pt x="28" y="0"/>
                </a:moveTo>
                <a:lnTo>
                  <a:pt x="0" y="46"/>
                </a:lnTo>
                <a:lnTo>
                  <a:pt x="28" y="46"/>
                </a:lnTo>
                <a:lnTo>
                  <a:pt x="28" y="0"/>
                </a:lnTo>
              </a:path>
            </a:pathLst>
          </a:custGeom>
          <a:solidFill>
            <a:srgbClr val="3898E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7479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479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8" name="Freeform 101">
            <a:extLst>
              <a:ext uri="{FF2B5EF4-FFF2-40B4-BE49-F238E27FC236}">
                <a16:creationId xmlns:a16="http://schemas.microsoft.com/office/drawing/2014/main" id="{7C0E5545-8558-444F-B607-064D0B49DF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1224" y="6117817"/>
            <a:ext cx="16423" cy="35193"/>
          </a:xfrm>
          <a:custGeom>
            <a:avLst/>
            <a:gdLst>
              <a:gd name="T0" fmla="*/ 0 w 29"/>
              <a:gd name="T1" fmla="*/ 0 h 66"/>
              <a:gd name="T2" fmla="*/ 0 w 29"/>
              <a:gd name="T3" fmla="*/ 65 h 66"/>
              <a:gd name="T4" fmla="*/ 28 w 29"/>
              <a:gd name="T5" fmla="*/ 65 h 66"/>
              <a:gd name="T6" fmla="*/ 0 w 29"/>
              <a:gd name="T7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" h="66">
                <a:moveTo>
                  <a:pt x="0" y="0"/>
                </a:moveTo>
                <a:lnTo>
                  <a:pt x="0" y="65"/>
                </a:lnTo>
                <a:lnTo>
                  <a:pt x="28" y="65"/>
                </a:lnTo>
                <a:lnTo>
                  <a:pt x="0" y="0"/>
                </a:lnTo>
              </a:path>
            </a:pathLst>
          </a:custGeom>
          <a:solidFill>
            <a:srgbClr val="3898E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7479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479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9" name="Freeform 102">
            <a:extLst>
              <a:ext uri="{FF2B5EF4-FFF2-40B4-BE49-F238E27FC236}">
                <a16:creationId xmlns:a16="http://schemas.microsoft.com/office/drawing/2014/main" id="{BDB3DC9F-DBA6-A045-B88A-00377F2C3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9418" y="704990"/>
            <a:ext cx="1313906" cy="1313906"/>
          </a:xfrm>
          <a:custGeom>
            <a:avLst/>
            <a:gdLst>
              <a:gd name="T0" fmla="*/ 1235 w 2470"/>
              <a:gd name="T1" fmla="*/ 0 h 2471"/>
              <a:gd name="T2" fmla="*/ 0 w 2470"/>
              <a:gd name="T3" fmla="*/ 2451 h 2471"/>
              <a:gd name="T4" fmla="*/ 0 w 2470"/>
              <a:gd name="T5" fmla="*/ 2470 h 2471"/>
              <a:gd name="T6" fmla="*/ 1235 w 2470"/>
              <a:gd name="T7" fmla="*/ 2470 h 2471"/>
              <a:gd name="T8" fmla="*/ 2469 w 2470"/>
              <a:gd name="T9" fmla="*/ 2470 h 2471"/>
              <a:gd name="T10" fmla="*/ 2469 w 2470"/>
              <a:gd name="T11" fmla="*/ 2451 h 2471"/>
              <a:gd name="T12" fmla="*/ 1235 w 2470"/>
              <a:gd name="T13" fmla="*/ 0 h 2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70" h="2471">
                <a:moveTo>
                  <a:pt x="1235" y="0"/>
                </a:moveTo>
                <a:lnTo>
                  <a:pt x="0" y="2451"/>
                </a:lnTo>
                <a:lnTo>
                  <a:pt x="0" y="2470"/>
                </a:lnTo>
                <a:lnTo>
                  <a:pt x="1235" y="2470"/>
                </a:lnTo>
                <a:lnTo>
                  <a:pt x="2469" y="2470"/>
                </a:lnTo>
                <a:lnTo>
                  <a:pt x="2469" y="2451"/>
                </a:lnTo>
                <a:lnTo>
                  <a:pt x="1235" y="0"/>
                </a:lnTo>
              </a:path>
            </a:pathLst>
          </a:custGeom>
          <a:solidFill>
            <a:srgbClr val="B8480F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0" name="Freeform 103">
            <a:extLst>
              <a:ext uri="{FF2B5EF4-FFF2-40B4-BE49-F238E27FC236}">
                <a16:creationId xmlns:a16="http://schemas.microsoft.com/office/drawing/2014/main" id="{693F7CDE-CDA8-FF42-B7F6-8666814FB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8474" y="3459502"/>
            <a:ext cx="3951105" cy="1313906"/>
          </a:xfrm>
          <a:custGeom>
            <a:avLst/>
            <a:gdLst>
              <a:gd name="T0" fmla="*/ 6202 w 7428"/>
              <a:gd name="T1" fmla="*/ 0 h 2471"/>
              <a:gd name="T2" fmla="*/ 6193 w 7428"/>
              <a:gd name="T3" fmla="*/ 0 h 2471"/>
              <a:gd name="T4" fmla="*/ 4948 w 7428"/>
              <a:gd name="T5" fmla="*/ 0 h 2471"/>
              <a:gd name="T6" fmla="*/ 3714 w 7428"/>
              <a:gd name="T7" fmla="*/ 0 h 2471"/>
              <a:gd name="T8" fmla="*/ 2479 w 7428"/>
              <a:gd name="T9" fmla="*/ 0 h 2471"/>
              <a:gd name="T10" fmla="*/ 1235 w 7428"/>
              <a:gd name="T11" fmla="*/ 0 h 2471"/>
              <a:gd name="T12" fmla="*/ 1225 w 7428"/>
              <a:gd name="T13" fmla="*/ 0 h 2471"/>
              <a:gd name="T14" fmla="*/ 0 w 7428"/>
              <a:gd name="T15" fmla="*/ 2423 h 2471"/>
              <a:gd name="T16" fmla="*/ 0 w 7428"/>
              <a:gd name="T17" fmla="*/ 2470 h 2471"/>
              <a:gd name="T18" fmla="*/ 1235 w 7428"/>
              <a:gd name="T19" fmla="*/ 2470 h 2471"/>
              <a:gd name="T20" fmla="*/ 2479 w 7428"/>
              <a:gd name="T21" fmla="*/ 2470 h 2471"/>
              <a:gd name="T22" fmla="*/ 3714 w 7428"/>
              <a:gd name="T23" fmla="*/ 2470 h 2471"/>
              <a:gd name="T24" fmla="*/ 4948 w 7428"/>
              <a:gd name="T25" fmla="*/ 2470 h 2471"/>
              <a:gd name="T26" fmla="*/ 6193 w 7428"/>
              <a:gd name="T27" fmla="*/ 2470 h 2471"/>
              <a:gd name="T28" fmla="*/ 7427 w 7428"/>
              <a:gd name="T29" fmla="*/ 2470 h 2471"/>
              <a:gd name="T30" fmla="*/ 7427 w 7428"/>
              <a:gd name="T31" fmla="*/ 2423 h 2471"/>
              <a:gd name="T32" fmla="*/ 6202 w 7428"/>
              <a:gd name="T33" fmla="*/ 0 h 2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428" h="2471">
                <a:moveTo>
                  <a:pt x="6202" y="0"/>
                </a:moveTo>
                <a:lnTo>
                  <a:pt x="6193" y="0"/>
                </a:lnTo>
                <a:lnTo>
                  <a:pt x="4948" y="0"/>
                </a:lnTo>
                <a:lnTo>
                  <a:pt x="3714" y="0"/>
                </a:lnTo>
                <a:lnTo>
                  <a:pt x="2479" y="0"/>
                </a:lnTo>
                <a:lnTo>
                  <a:pt x="1235" y="0"/>
                </a:lnTo>
                <a:lnTo>
                  <a:pt x="1225" y="0"/>
                </a:lnTo>
                <a:lnTo>
                  <a:pt x="0" y="2423"/>
                </a:lnTo>
                <a:lnTo>
                  <a:pt x="0" y="2470"/>
                </a:lnTo>
                <a:lnTo>
                  <a:pt x="1235" y="2470"/>
                </a:lnTo>
                <a:lnTo>
                  <a:pt x="2479" y="2470"/>
                </a:lnTo>
                <a:lnTo>
                  <a:pt x="3714" y="2470"/>
                </a:lnTo>
                <a:lnTo>
                  <a:pt x="4948" y="2470"/>
                </a:lnTo>
                <a:lnTo>
                  <a:pt x="6193" y="2470"/>
                </a:lnTo>
                <a:lnTo>
                  <a:pt x="7427" y="2470"/>
                </a:lnTo>
                <a:lnTo>
                  <a:pt x="7427" y="2423"/>
                </a:lnTo>
                <a:lnTo>
                  <a:pt x="6202" y="0"/>
                </a:lnTo>
              </a:path>
            </a:pathLst>
          </a:custGeom>
          <a:solidFill>
            <a:srgbClr val="E86222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1" name="Freeform 104">
            <a:extLst>
              <a:ext uri="{FF2B5EF4-FFF2-40B4-BE49-F238E27FC236}">
                <a16:creationId xmlns:a16="http://schemas.microsoft.com/office/drawing/2014/main" id="{560AF88D-DC0A-DD42-8C44-66708BD0E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5426" y="2082246"/>
            <a:ext cx="2639544" cy="1313906"/>
          </a:xfrm>
          <a:custGeom>
            <a:avLst/>
            <a:gdLst>
              <a:gd name="T0" fmla="*/ 3723 w 4959"/>
              <a:gd name="T1" fmla="*/ 0 h 2471"/>
              <a:gd name="T2" fmla="*/ 3713 w 4959"/>
              <a:gd name="T3" fmla="*/ 0 h 2471"/>
              <a:gd name="T4" fmla="*/ 2479 w 4959"/>
              <a:gd name="T5" fmla="*/ 0 h 2471"/>
              <a:gd name="T6" fmla="*/ 1244 w 4959"/>
              <a:gd name="T7" fmla="*/ 0 h 2471"/>
              <a:gd name="T8" fmla="*/ 1234 w 4959"/>
              <a:gd name="T9" fmla="*/ 0 h 2471"/>
              <a:gd name="T10" fmla="*/ 0 w 4959"/>
              <a:gd name="T11" fmla="*/ 2442 h 2471"/>
              <a:gd name="T12" fmla="*/ 0 w 4959"/>
              <a:gd name="T13" fmla="*/ 2470 h 2471"/>
              <a:gd name="T14" fmla="*/ 1244 w 4959"/>
              <a:gd name="T15" fmla="*/ 2470 h 2471"/>
              <a:gd name="T16" fmla="*/ 2479 w 4959"/>
              <a:gd name="T17" fmla="*/ 2470 h 2471"/>
              <a:gd name="T18" fmla="*/ 3713 w 4959"/>
              <a:gd name="T19" fmla="*/ 2470 h 2471"/>
              <a:gd name="T20" fmla="*/ 4958 w 4959"/>
              <a:gd name="T21" fmla="*/ 2470 h 2471"/>
              <a:gd name="T22" fmla="*/ 4958 w 4959"/>
              <a:gd name="T23" fmla="*/ 2442 h 2471"/>
              <a:gd name="T24" fmla="*/ 3723 w 4959"/>
              <a:gd name="T25" fmla="*/ 0 h 2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959" h="2471">
                <a:moveTo>
                  <a:pt x="3723" y="0"/>
                </a:moveTo>
                <a:lnTo>
                  <a:pt x="3713" y="0"/>
                </a:lnTo>
                <a:lnTo>
                  <a:pt x="2479" y="0"/>
                </a:lnTo>
                <a:lnTo>
                  <a:pt x="1244" y="0"/>
                </a:lnTo>
                <a:lnTo>
                  <a:pt x="1234" y="0"/>
                </a:lnTo>
                <a:lnTo>
                  <a:pt x="0" y="2442"/>
                </a:lnTo>
                <a:lnTo>
                  <a:pt x="0" y="2470"/>
                </a:lnTo>
                <a:lnTo>
                  <a:pt x="1244" y="2470"/>
                </a:lnTo>
                <a:lnTo>
                  <a:pt x="2479" y="2470"/>
                </a:lnTo>
                <a:lnTo>
                  <a:pt x="3713" y="2470"/>
                </a:lnTo>
                <a:lnTo>
                  <a:pt x="4958" y="2470"/>
                </a:lnTo>
                <a:lnTo>
                  <a:pt x="4958" y="2442"/>
                </a:lnTo>
                <a:lnTo>
                  <a:pt x="3723" y="0"/>
                </a:lnTo>
              </a:path>
            </a:pathLst>
          </a:custGeom>
          <a:solidFill>
            <a:srgbClr val="D85A1A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2" name="Freeform 105">
            <a:extLst>
              <a:ext uri="{FF2B5EF4-FFF2-40B4-BE49-F238E27FC236}">
                <a16:creationId xmlns:a16="http://schemas.microsoft.com/office/drawing/2014/main" id="{8BED95AA-8160-F945-8F63-B05C9CAAB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828" y="4836758"/>
            <a:ext cx="5274396" cy="1313906"/>
          </a:xfrm>
          <a:custGeom>
            <a:avLst/>
            <a:gdLst>
              <a:gd name="T0" fmla="*/ 8699 w 9915"/>
              <a:gd name="T1" fmla="*/ 0 h 2471"/>
              <a:gd name="T2" fmla="*/ 8671 w 9915"/>
              <a:gd name="T3" fmla="*/ 0 h 2471"/>
              <a:gd name="T4" fmla="*/ 7437 w 9915"/>
              <a:gd name="T5" fmla="*/ 0 h 2471"/>
              <a:gd name="T6" fmla="*/ 6192 w 9915"/>
              <a:gd name="T7" fmla="*/ 0 h 2471"/>
              <a:gd name="T8" fmla="*/ 4958 w 9915"/>
              <a:gd name="T9" fmla="*/ 0 h 2471"/>
              <a:gd name="T10" fmla="*/ 3723 w 9915"/>
              <a:gd name="T11" fmla="*/ 0 h 2471"/>
              <a:gd name="T12" fmla="*/ 2479 w 9915"/>
              <a:gd name="T13" fmla="*/ 0 h 2471"/>
              <a:gd name="T14" fmla="*/ 1244 w 9915"/>
              <a:gd name="T15" fmla="*/ 0 h 2471"/>
              <a:gd name="T16" fmla="*/ 1216 w 9915"/>
              <a:gd name="T17" fmla="*/ 0 h 2471"/>
              <a:gd name="T18" fmla="*/ 0 w 9915"/>
              <a:gd name="T19" fmla="*/ 2405 h 2471"/>
              <a:gd name="T20" fmla="*/ 0 w 9915"/>
              <a:gd name="T21" fmla="*/ 2470 h 2471"/>
              <a:gd name="T22" fmla="*/ 2479 w 9915"/>
              <a:gd name="T23" fmla="*/ 2470 h 2471"/>
              <a:gd name="T24" fmla="*/ 4958 w 9915"/>
              <a:gd name="T25" fmla="*/ 2470 h 2471"/>
              <a:gd name="T26" fmla="*/ 7437 w 9915"/>
              <a:gd name="T27" fmla="*/ 2470 h 2471"/>
              <a:gd name="T28" fmla="*/ 9914 w 9915"/>
              <a:gd name="T29" fmla="*/ 2470 h 2471"/>
              <a:gd name="T30" fmla="*/ 9914 w 9915"/>
              <a:gd name="T31" fmla="*/ 2405 h 2471"/>
              <a:gd name="T32" fmla="*/ 8699 w 9915"/>
              <a:gd name="T33" fmla="*/ 0 h 2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915" h="2471">
                <a:moveTo>
                  <a:pt x="8699" y="0"/>
                </a:moveTo>
                <a:lnTo>
                  <a:pt x="8671" y="0"/>
                </a:lnTo>
                <a:lnTo>
                  <a:pt x="7437" y="0"/>
                </a:lnTo>
                <a:lnTo>
                  <a:pt x="6192" y="0"/>
                </a:lnTo>
                <a:lnTo>
                  <a:pt x="4958" y="0"/>
                </a:lnTo>
                <a:lnTo>
                  <a:pt x="3723" y="0"/>
                </a:lnTo>
                <a:lnTo>
                  <a:pt x="2479" y="0"/>
                </a:lnTo>
                <a:lnTo>
                  <a:pt x="1244" y="0"/>
                </a:lnTo>
                <a:lnTo>
                  <a:pt x="1216" y="0"/>
                </a:lnTo>
                <a:lnTo>
                  <a:pt x="0" y="2405"/>
                </a:lnTo>
                <a:lnTo>
                  <a:pt x="0" y="2470"/>
                </a:lnTo>
                <a:lnTo>
                  <a:pt x="2479" y="2470"/>
                </a:lnTo>
                <a:lnTo>
                  <a:pt x="4958" y="2470"/>
                </a:lnTo>
                <a:lnTo>
                  <a:pt x="7437" y="2470"/>
                </a:lnTo>
                <a:lnTo>
                  <a:pt x="9914" y="2470"/>
                </a:lnTo>
                <a:lnTo>
                  <a:pt x="9914" y="2405"/>
                </a:lnTo>
                <a:lnTo>
                  <a:pt x="8699" y="0"/>
                </a:lnTo>
              </a:path>
            </a:pathLst>
          </a:custGeom>
          <a:solidFill>
            <a:srgbClr val="F0894D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3" name="Freeform 106">
            <a:extLst>
              <a:ext uri="{FF2B5EF4-FFF2-40B4-BE49-F238E27FC236}">
                <a16:creationId xmlns:a16="http://schemas.microsoft.com/office/drawing/2014/main" id="{05C43E25-AC87-7A44-80C0-F6B88262EE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8510" y="1711537"/>
            <a:ext cx="673378" cy="671031"/>
          </a:xfrm>
          <a:custGeom>
            <a:avLst/>
            <a:gdLst>
              <a:gd name="T0" fmla="*/ 1263 w 1264"/>
              <a:gd name="T1" fmla="*/ 631 h 1263"/>
              <a:gd name="T2" fmla="*/ 1263 w 1264"/>
              <a:gd name="T3" fmla="*/ 631 h 1263"/>
              <a:gd name="T4" fmla="*/ 632 w 1264"/>
              <a:gd name="T5" fmla="*/ 1262 h 1263"/>
              <a:gd name="T6" fmla="*/ 0 w 1264"/>
              <a:gd name="T7" fmla="*/ 631 h 1263"/>
              <a:gd name="T8" fmla="*/ 632 w 1264"/>
              <a:gd name="T9" fmla="*/ 0 h 1263"/>
              <a:gd name="T10" fmla="*/ 1263 w 1264"/>
              <a:gd name="T11" fmla="*/ 631 h 1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64" h="1263">
                <a:moveTo>
                  <a:pt x="1263" y="631"/>
                </a:moveTo>
                <a:lnTo>
                  <a:pt x="1263" y="631"/>
                </a:lnTo>
                <a:cubicBezTo>
                  <a:pt x="1263" y="975"/>
                  <a:pt x="975" y="1262"/>
                  <a:pt x="632" y="1262"/>
                </a:cubicBezTo>
                <a:cubicBezTo>
                  <a:pt x="288" y="1262"/>
                  <a:pt x="0" y="975"/>
                  <a:pt x="0" y="631"/>
                </a:cubicBezTo>
                <a:cubicBezTo>
                  <a:pt x="0" y="288"/>
                  <a:pt x="288" y="0"/>
                  <a:pt x="632" y="0"/>
                </a:cubicBezTo>
                <a:cubicBezTo>
                  <a:pt x="975" y="0"/>
                  <a:pt x="1263" y="288"/>
                  <a:pt x="1263" y="631"/>
                </a:cubicBezTo>
              </a:path>
            </a:pathLst>
          </a:custGeom>
          <a:solidFill>
            <a:srgbClr val="F4F5F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4" name="Freeform 107">
            <a:extLst>
              <a:ext uri="{FF2B5EF4-FFF2-40B4-BE49-F238E27FC236}">
                <a16:creationId xmlns:a16="http://schemas.microsoft.com/office/drawing/2014/main" id="{C2FEBB25-88CE-3447-A7E1-E4325B8B3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8510" y="3095832"/>
            <a:ext cx="673378" cy="666338"/>
          </a:xfrm>
          <a:custGeom>
            <a:avLst/>
            <a:gdLst>
              <a:gd name="T0" fmla="*/ 1263 w 1264"/>
              <a:gd name="T1" fmla="*/ 622 h 1254"/>
              <a:gd name="T2" fmla="*/ 1263 w 1264"/>
              <a:gd name="T3" fmla="*/ 622 h 1254"/>
              <a:gd name="T4" fmla="*/ 632 w 1264"/>
              <a:gd name="T5" fmla="*/ 1253 h 1254"/>
              <a:gd name="T6" fmla="*/ 0 w 1264"/>
              <a:gd name="T7" fmla="*/ 622 h 1254"/>
              <a:gd name="T8" fmla="*/ 632 w 1264"/>
              <a:gd name="T9" fmla="*/ 0 h 1254"/>
              <a:gd name="T10" fmla="*/ 1263 w 1264"/>
              <a:gd name="T11" fmla="*/ 622 h 1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64" h="1254">
                <a:moveTo>
                  <a:pt x="1263" y="622"/>
                </a:moveTo>
                <a:lnTo>
                  <a:pt x="1263" y="622"/>
                </a:lnTo>
                <a:cubicBezTo>
                  <a:pt x="1263" y="974"/>
                  <a:pt x="975" y="1253"/>
                  <a:pt x="632" y="1253"/>
                </a:cubicBezTo>
                <a:cubicBezTo>
                  <a:pt x="288" y="1253"/>
                  <a:pt x="0" y="974"/>
                  <a:pt x="0" y="622"/>
                </a:cubicBezTo>
                <a:cubicBezTo>
                  <a:pt x="0" y="279"/>
                  <a:pt x="288" y="0"/>
                  <a:pt x="632" y="0"/>
                </a:cubicBezTo>
                <a:cubicBezTo>
                  <a:pt x="975" y="0"/>
                  <a:pt x="1263" y="279"/>
                  <a:pt x="1263" y="622"/>
                </a:cubicBezTo>
              </a:path>
            </a:pathLst>
          </a:custGeom>
          <a:solidFill>
            <a:srgbClr val="F4F5F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5" name="Freeform 108">
            <a:extLst>
              <a:ext uri="{FF2B5EF4-FFF2-40B4-BE49-F238E27FC236}">
                <a16:creationId xmlns:a16="http://schemas.microsoft.com/office/drawing/2014/main" id="{9630EF2A-2AF4-7540-971A-CFDED6E180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8510" y="4473086"/>
            <a:ext cx="673378" cy="668686"/>
          </a:xfrm>
          <a:custGeom>
            <a:avLst/>
            <a:gdLst>
              <a:gd name="T0" fmla="*/ 1263 w 1264"/>
              <a:gd name="T1" fmla="*/ 632 h 1255"/>
              <a:gd name="T2" fmla="*/ 1263 w 1264"/>
              <a:gd name="T3" fmla="*/ 632 h 1255"/>
              <a:gd name="T4" fmla="*/ 632 w 1264"/>
              <a:gd name="T5" fmla="*/ 1254 h 1255"/>
              <a:gd name="T6" fmla="*/ 0 w 1264"/>
              <a:gd name="T7" fmla="*/ 632 h 1255"/>
              <a:gd name="T8" fmla="*/ 632 w 1264"/>
              <a:gd name="T9" fmla="*/ 0 h 1255"/>
              <a:gd name="T10" fmla="*/ 1263 w 1264"/>
              <a:gd name="T11" fmla="*/ 632 h 1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64" h="1255">
                <a:moveTo>
                  <a:pt x="1263" y="632"/>
                </a:moveTo>
                <a:lnTo>
                  <a:pt x="1263" y="632"/>
                </a:lnTo>
                <a:cubicBezTo>
                  <a:pt x="1263" y="975"/>
                  <a:pt x="975" y="1254"/>
                  <a:pt x="632" y="1254"/>
                </a:cubicBezTo>
                <a:cubicBezTo>
                  <a:pt x="288" y="1254"/>
                  <a:pt x="0" y="975"/>
                  <a:pt x="0" y="632"/>
                </a:cubicBezTo>
                <a:cubicBezTo>
                  <a:pt x="0" y="279"/>
                  <a:pt x="288" y="0"/>
                  <a:pt x="632" y="0"/>
                </a:cubicBezTo>
                <a:cubicBezTo>
                  <a:pt x="975" y="0"/>
                  <a:pt x="1263" y="279"/>
                  <a:pt x="1263" y="632"/>
                </a:cubicBezTo>
              </a:path>
            </a:pathLst>
          </a:custGeom>
          <a:solidFill>
            <a:srgbClr val="F4F5F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6" name="Freeform 148">
            <a:extLst>
              <a:ext uri="{FF2B5EF4-FFF2-40B4-BE49-F238E27FC236}">
                <a16:creationId xmlns:a16="http://schemas.microsoft.com/office/drawing/2014/main" id="{5D8088C8-34AD-7445-A953-19013802D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7328" y="1943816"/>
            <a:ext cx="258089" cy="241666"/>
          </a:xfrm>
          <a:custGeom>
            <a:avLst/>
            <a:gdLst>
              <a:gd name="T0" fmla="*/ 418 w 484"/>
              <a:gd name="T1" fmla="*/ 455 h 456"/>
              <a:gd name="T2" fmla="*/ 418 w 484"/>
              <a:gd name="T3" fmla="*/ 455 h 456"/>
              <a:gd name="T4" fmla="*/ 74 w 484"/>
              <a:gd name="T5" fmla="*/ 455 h 456"/>
              <a:gd name="T6" fmla="*/ 0 w 484"/>
              <a:gd name="T7" fmla="*/ 390 h 456"/>
              <a:gd name="T8" fmla="*/ 0 w 484"/>
              <a:gd name="T9" fmla="*/ 65 h 456"/>
              <a:gd name="T10" fmla="*/ 74 w 484"/>
              <a:gd name="T11" fmla="*/ 0 h 456"/>
              <a:gd name="T12" fmla="*/ 102 w 484"/>
              <a:gd name="T13" fmla="*/ 0 h 456"/>
              <a:gd name="T14" fmla="*/ 102 w 484"/>
              <a:gd name="T15" fmla="*/ 37 h 456"/>
              <a:gd name="T16" fmla="*/ 74 w 484"/>
              <a:gd name="T17" fmla="*/ 37 h 456"/>
              <a:gd name="T18" fmla="*/ 47 w 484"/>
              <a:gd name="T19" fmla="*/ 65 h 456"/>
              <a:gd name="T20" fmla="*/ 47 w 484"/>
              <a:gd name="T21" fmla="*/ 390 h 456"/>
              <a:gd name="T22" fmla="*/ 74 w 484"/>
              <a:gd name="T23" fmla="*/ 418 h 456"/>
              <a:gd name="T24" fmla="*/ 418 w 484"/>
              <a:gd name="T25" fmla="*/ 418 h 456"/>
              <a:gd name="T26" fmla="*/ 436 w 484"/>
              <a:gd name="T27" fmla="*/ 390 h 456"/>
              <a:gd name="T28" fmla="*/ 436 w 484"/>
              <a:gd name="T29" fmla="*/ 65 h 456"/>
              <a:gd name="T30" fmla="*/ 418 w 484"/>
              <a:gd name="T31" fmla="*/ 37 h 456"/>
              <a:gd name="T32" fmla="*/ 381 w 484"/>
              <a:gd name="T33" fmla="*/ 37 h 456"/>
              <a:gd name="T34" fmla="*/ 381 w 484"/>
              <a:gd name="T35" fmla="*/ 0 h 456"/>
              <a:gd name="T36" fmla="*/ 418 w 484"/>
              <a:gd name="T37" fmla="*/ 0 h 456"/>
              <a:gd name="T38" fmla="*/ 483 w 484"/>
              <a:gd name="T39" fmla="*/ 65 h 456"/>
              <a:gd name="T40" fmla="*/ 483 w 484"/>
              <a:gd name="T41" fmla="*/ 390 h 456"/>
              <a:gd name="T42" fmla="*/ 418 w 484"/>
              <a:gd name="T43" fmla="*/ 455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84" h="456">
                <a:moveTo>
                  <a:pt x="418" y="455"/>
                </a:moveTo>
                <a:lnTo>
                  <a:pt x="418" y="455"/>
                </a:lnTo>
                <a:cubicBezTo>
                  <a:pt x="74" y="455"/>
                  <a:pt x="74" y="455"/>
                  <a:pt x="74" y="455"/>
                </a:cubicBezTo>
                <a:cubicBezTo>
                  <a:pt x="37" y="455"/>
                  <a:pt x="0" y="427"/>
                  <a:pt x="0" y="390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28"/>
                  <a:pt x="37" y="0"/>
                  <a:pt x="74" y="0"/>
                </a:cubicBezTo>
                <a:cubicBezTo>
                  <a:pt x="102" y="0"/>
                  <a:pt x="102" y="0"/>
                  <a:pt x="102" y="0"/>
                </a:cubicBezTo>
                <a:cubicBezTo>
                  <a:pt x="102" y="37"/>
                  <a:pt x="102" y="37"/>
                  <a:pt x="102" y="37"/>
                </a:cubicBezTo>
                <a:cubicBezTo>
                  <a:pt x="74" y="37"/>
                  <a:pt x="74" y="37"/>
                  <a:pt x="74" y="37"/>
                </a:cubicBezTo>
                <a:cubicBezTo>
                  <a:pt x="56" y="37"/>
                  <a:pt x="47" y="56"/>
                  <a:pt x="47" y="65"/>
                </a:cubicBezTo>
                <a:cubicBezTo>
                  <a:pt x="47" y="390"/>
                  <a:pt x="47" y="390"/>
                  <a:pt x="47" y="390"/>
                </a:cubicBezTo>
                <a:cubicBezTo>
                  <a:pt x="47" y="399"/>
                  <a:pt x="56" y="418"/>
                  <a:pt x="74" y="418"/>
                </a:cubicBezTo>
                <a:cubicBezTo>
                  <a:pt x="418" y="418"/>
                  <a:pt x="418" y="418"/>
                  <a:pt x="418" y="418"/>
                </a:cubicBezTo>
                <a:cubicBezTo>
                  <a:pt x="427" y="418"/>
                  <a:pt x="436" y="399"/>
                  <a:pt x="436" y="390"/>
                </a:cubicBezTo>
                <a:cubicBezTo>
                  <a:pt x="436" y="65"/>
                  <a:pt x="436" y="65"/>
                  <a:pt x="436" y="65"/>
                </a:cubicBezTo>
                <a:cubicBezTo>
                  <a:pt x="436" y="56"/>
                  <a:pt x="427" y="37"/>
                  <a:pt x="418" y="37"/>
                </a:cubicBezTo>
                <a:cubicBezTo>
                  <a:pt x="381" y="37"/>
                  <a:pt x="381" y="37"/>
                  <a:pt x="381" y="37"/>
                </a:cubicBezTo>
                <a:cubicBezTo>
                  <a:pt x="381" y="0"/>
                  <a:pt x="381" y="0"/>
                  <a:pt x="381" y="0"/>
                </a:cubicBezTo>
                <a:cubicBezTo>
                  <a:pt x="418" y="0"/>
                  <a:pt x="418" y="0"/>
                  <a:pt x="418" y="0"/>
                </a:cubicBezTo>
                <a:cubicBezTo>
                  <a:pt x="446" y="0"/>
                  <a:pt x="483" y="28"/>
                  <a:pt x="483" y="65"/>
                </a:cubicBezTo>
                <a:cubicBezTo>
                  <a:pt x="483" y="390"/>
                  <a:pt x="483" y="390"/>
                  <a:pt x="483" y="390"/>
                </a:cubicBezTo>
                <a:cubicBezTo>
                  <a:pt x="483" y="427"/>
                  <a:pt x="446" y="455"/>
                  <a:pt x="418" y="455"/>
                </a:cubicBezTo>
              </a:path>
            </a:pathLst>
          </a:custGeom>
          <a:solidFill>
            <a:srgbClr val="131414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7" name="Freeform 149">
            <a:extLst>
              <a:ext uri="{FF2B5EF4-FFF2-40B4-BE49-F238E27FC236}">
                <a16:creationId xmlns:a16="http://schemas.microsoft.com/office/drawing/2014/main" id="{CA0368E4-2C24-7845-8654-6A803B909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0061" y="1908623"/>
            <a:ext cx="110275" cy="25808"/>
          </a:xfrm>
          <a:custGeom>
            <a:avLst/>
            <a:gdLst>
              <a:gd name="T0" fmla="*/ 205 w 206"/>
              <a:gd name="T1" fmla="*/ 47 h 48"/>
              <a:gd name="T2" fmla="*/ 0 w 206"/>
              <a:gd name="T3" fmla="*/ 47 h 48"/>
              <a:gd name="T4" fmla="*/ 0 w 206"/>
              <a:gd name="T5" fmla="*/ 0 h 48"/>
              <a:gd name="T6" fmla="*/ 205 w 206"/>
              <a:gd name="T7" fmla="*/ 0 h 48"/>
              <a:gd name="T8" fmla="*/ 205 w 206"/>
              <a:gd name="T9" fmla="*/ 47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6" h="48">
                <a:moveTo>
                  <a:pt x="205" y="47"/>
                </a:moveTo>
                <a:lnTo>
                  <a:pt x="0" y="47"/>
                </a:lnTo>
                <a:lnTo>
                  <a:pt x="0" y="0"/>
                </a:lnTo>
                <a:lnTo>
                  <a:pt x="205" y="0"/>
                </a:lnTo>
                <a:lnTo>
                  <a:pt x="205" y="47"/>
                </a:lnTo>
              </a:path>
            </a:pathLst>
          </a:custGeom>
          <a:solidFill>
            <a:srgbClr val="131414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8" name="Freeform 150">
            <a:extLst>
              <a:ext uri="{FF2B5EF4-FFF2-40B4-BE49-F238E27FC236}">
                <a16:creationId xmlns:a16="http://schemas.microsoft.com/office/drawing/2014/main" id="{DF7990A6-2EFD-4B47-81D1-950333B06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0449" y="1908623"/>
            <a:ext cx="68042" cy="61003"/>
          </a:xfrm>
          <a:custGeom>
            <a:avLst/>
            <a:gdLst>
              <a:gd name="T0" fmla="*/ 27 w 130"/>
              <a:gd name="T1" fmla="*/ 102 h 113"/>
              <a:gd name="T2" fmla="*/ 27 w 130"/>
              <a:gd name="T3" fmla="*/ 102 h 113"/>
              <a:gd name="T4" fmla="*/ 0 w 130"/>
              <a:gd name="T5" fmla="*/ 74 h 113"/>
              <a:gd name="T6" fmla="*/ 64 w 130"/>
              <a:gd name="T7" fmla="*/ 10 h 113"/>
              <a:gd name="T8" fmla="*/ 83 w 130"/>
              <a:gd name="T9" fmla="*/ 0 h 113"/>
              <a:gd name="T10" fmla="*/ 92 w 130"/>
              <a:gd name="T11" fmla="*/ 10 h 113"/>
              <a:gd name="T12" fmla="*/ 129 w 130"/>
              <a:gd name="T13" fmla="*/ 74 h 113"/>
              <a:gd name="T14" fmla="*/ 120 w 130"/>
              <a:gd name="T15" fmla="*/ 102 h 113"/>
              <a:gd name="T16" fmla="*/ 120 w 130"/>
              <a:gd name="T17" fmla="*/ 102 h 113"/>
              <a:gd name="T18" fmla="*/ 92 w 130"/>
              <a:gd name="T19" fmla="*/ 93 h 113"/>
              <a:gd name="T20" fmla="*/ 74 w 130"/>
              <a:gd name="T21" fmla="*/ 56 h 113"/>
              <a:gd name="T22" fmla="*/ 27 w 130"/>
              <a:gd name="T23" fmla="*/ 102 h 113"/>
              <a:gd name="T24" fmla="*/ 92 w 130"/>
              <a:gd name="T25" fmla="*/ 37 h 113"/>
              <a:gd name="T26" fmla="*/ 92 w 130"/>
              <a:gd name="T27" fmla="*/ 37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" h="113">
                <a:moveTo>
                  <a:pt x="27" y="102"/>
                </a:moveTo>
                <a:lnTo>
                  <a:pt x="27" y="102"/>
                </a:lnTo>
                <a:cubicBezTo>
                  <a:pt x="0" y="74"/>
                  <a:pt x="0" y="74"/>
                  <a:pt x="0" y="74"/>
                </a:cubicBezTo>
                <a:cubicBezTo>
                  <a:pt x="64" y="10"/>
                  <a:pt x="64" y="10"/>
                  <a:pt x="64" y="10"/>
                </a:cubicBezTo>
                <a:cubicBezTo>
                  <a:pt x="64" y="0"/>
                  <a:pt x="74" y="0"/>
                  <a:pt x="83" y="0"/>
                </a:cubicBezTo>
                <a:lnTo>
                  <a:pt x="92" y="10"/>
                </a:lnTo>
                <a:cubicBezTo>
                  <a:pt x="129" y="74"/>
                  <a:pt x="129" y="74"/>
                  <a:pt x="129" y="74"/>
                </a:cubicBezTo>
                <a:cubicBezTo>
                  <a:pt x="129" y="84"/>
                  <a:pt x="129" y="102"/>
                  <a:pt x="120" y="102"/>
                </a:cubicBezTo>
                <a:lnTo>
                  <a:pt x="120" y="102"/>
                </a:lnTo>
                <a:cubicBezTo>
                  <a:pt x="111" y="112"/>
                  <a:pt x="92" y="102"/>
                  <a:pt x="92" y="93"/>
                </a:cubicBezTo>
                <a:cubicBezTo>
                  <a:pt x="74" y="56"/>
                  <a:pt x="74" y="56"/>
                  <a:pt x="74" y="56"/>
                </a:cubicBezTo>
                <a:lnTo>
                  <a:pt x="27" y="102"/>
                </a:lnTo>
                <a:close/>
                <a:moveTo>
                  <a:pt x="92" y="37"/>
                </a:moveTo>
                <a:lnTo>
                  <a:pt x="92" y="37"/>
                </a:lnTo>
                <a:close/>
              </a:path>
            </a:pathLst>
          </a:custGeom>
          <a:solidFill>
            <a:srgbClr val="131414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9" name="Freeform 151">
            <a:extLst>
              <a:ext uri="{FF2B5EF4-FFF2-40B4-BE49-F238E27FC236}">
                <a16:creationId xmlns:a16="http://schemas.microsoft.com/office/drawing/2014/main" id="{42337193-A2BC-3D4D-B1C0-DB6F3EEC2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9948" y="1943816"/>
            <a:ext cx="98543" cy="70388"/>
          </a:xfrm>
          <a:custGeom>
            <a:avLst/>
            <a:gdLst>
              <a:gd name="T0" fmla="*/ 74 w 186"/>
              <a:gd name="T1" fmla="*/ 130 h 131"/>
              <a:gd name="T2" fmla="*/ 74 w 186"/>
              <a:gd name="T3" fmla="*/ 130 h 131"/>
              <a:gd name="T4" fmla="*/ 74 w 186"/>
              <a:gd name="T5" fmla="*/ 130 h 131"/>
              <a:gd name="T6" fmla="*/ 46 w 186"/>
              <a:gd name="T7" fmla="*/ 121 h 131"/>
              <a:gd name="T8" fmla="*/ 0 w 186"/>
              <a:gd name="T9" fmla="*/ 56 h 131"/>
              <a:gd name="T10" fmla="*/ 56 w 186"/>
              <a:gd name="T11" fmla="*/ 9 h 131"/>
              <a:gd name="T12" fmla="*/ 83 w 186"/>
              <a:gd name="T13" fmla="*/ 37 h 131"/>
              <a:gd name="T14" fmla="*/ 56 w 186"/>
              <a:gd name="T15" fmla="*/ 65 h 131"/>
              <a:gd name="T16" fmla="*/ 74 w 186"/>
              <a:gd name="T17" fmla="*/ 84 h 131"/>
              <a:gd name="T18" fmla="*/ 148 w 186"/>
              <a:gd name="T19" fmla="*/ 9 h 131"/>
              <a:gd name="T20" fmla="*/ 176 w 186"/>
              <a:gd name="T21" fmla="*/ 9 h 131"/>
              <a:gd name="T22" fmla="*/ 176 w 186"/>
              <a:gd name="T23" fmla="*/ 9 h 131"/>
              <a:gd name="T24" fmla="*/ 176 w 186"/>
              <a:gd name="T25" fmla="*/ 37 h 131"/>
              <a:gd name="T26" fmla="*/ 102 w 186"/>
              <a:gd name="T27" fmla="*/ 121 h 131"/>
              <a:gd name="T28" fmla="*/ 74 w 186"/>
              <a:gd name="T29" fmla="*/ 13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6" h="131">
                <a:moveTo>
                  <a:pt x="74" y="130"/>
                </a:moveTo>
                <a:lnTo>
                  <a:pt x="74" y="130"/>
                </a:lnTo>
                <a:lnTo>
                  <a:pt x="74" y="130"/>
                </a:lnTo>
                <a:cubicBezTo>
                  <a:pt x="65" y="130"/>
                  <a:pt x="56" y="121"/>
                  <a:pt x="46" y="121"/>
                </a:cubicBezTo>
                <a:cubicBezTo>
                  <a:pt x="0" y="56"/>
                  <a:pt x="0" y="56"/>
                  <a:pt x="0" y="56"/>
                </a:cubicBezTo>
                <a:cubicBezTo>
                  <a:pt x="56" y="9"/>
                  <a:pt x="56" y="9"/>
                  <a:pt x="56" y="9"/>
                </a:cubicBezTo>
                <a:cubicBezTo>
                  <a:pt x="83" y="37"/>
                  <a:pt x="83" y="37"/>
                  <a:pt x="83" y="37"/>
                </a:cubicBezTo>
                <a:cubicBezTo>
                  <a:pt x="56" y="65"/>
                  <a:pt x="56" y="65"/>
                  <a:pt x="56" y="65"/>
                </a:cubicBezTo>
                <a:cubicBezTo>
                  <a:pt x="74" y="84"/>
                  <a:pt x="74" y="84"/>
                  <a:pt x="74" y="84"/>
                </a:cubicBezTo>
                <a:cubicBezTo>
                  <a:pt x="148" y="9"/>
                  <a:pt x="148" y="9"/>
                  <a:pt x="148" y="9"/>
                </a:cubicBezTo>
                <a:cubicBezTo>
                  <a:pt x="157" y="0"/>
                  <a:pt x="167" y="0"/>
                  <a:pt x="176" y="9"/>
                </a:cubicBezTo>
                <a:lnTo>
                  <a:pt x="176" y="9"/>
                </a:lnTo>
                <a:cubicBezTo>
                  <a:pt x="185" y="9"/>
                  <a:pt x="185" y="28"/>
                  <a:pt x="176" y="37"/>
                </a:cubicBezTo>
                <a:cubicBezTo>
                  <a:pt x="102" y="121"/>
                  <a:pt x="102" y="121"/>
                  <a:pt x="102" y="121"/>
                </a:cubicBezTo>
                <a:cubicBezTo>
                  <a:pt x="93" y="121"/>
                  <a:pt x="83" y="130"/>
                  <a:pt x="74" y="130"/>
                </a:cubicBezTo>
              </a:path>
            </a:pathLst>
          </a:custGeom>
          <a:solidFill>
            <a:srgbClr val="131414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0" name="Freeform 152">
            <a:extLst>
              <a:ext uri="{FF2B5EF4-FFF2-40B4-BE49-F238E27FC236}">
                <a16:creationId xmlns:a16="http://schemas.microsoft.com/office/drawing/2014/main" id="{361DCE68-5125-934C-817F-63121D662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1906" y="1908623"/>
            <a:ext cx="70388" cy="61003"/>
          </a:xfrm>
          <a:custGeom>
            <a:avLst/>
            <a:gdLst>
              <a:gd name="T0" fmla="*/ 102 w 131"/>
              <a:gd name="T1" fmla="*/ 102 h 113"/>
              <a:gd name="T2" fmla="*/ 102 w 131"/>
              <a:gd name="T3" fmla="*/ 102 h 113"/>
              <a:gd name="T4" fmla="*/ 130 w 131"/>
              <a:gd name="T5" fmla="*/ 74 h 113"/>
              <a:gd name="T6" fmla="*/ 65 w 131"/>
              <a:gd name="T7" fmla="*/ 10 h 113"/>
              <a:gd name="T8" fmla="*/ 46 w 131"/>
              <a:gd name="T9" fmla="*/ 0 h 113"/>
              <a:gd name="T10" fmla="*/ 37 w 131"/>
              <a:gd name="T11" fmla="*/ 10 h 113"/>
              <a:gd name="T12" fmla="*/ 0 w 131"/>
              <a:gd name="T13" fmla="*/ 74 h 113"/>
              <a:gd name="T14" fmla="*/ 9 w 131"/>
              <a:gd name="T15" fmla="*/ 102 h 113"/>
              <a:gd name="T16" fmla="*/ 9 w 131"/>
              <a:gd name="T17" fmla="*/ 102 h 113"/>
              <a:gd name="T18" fmla="*/ 37 w 131"/>
              <a:gd name="T19" fmla="*/ 93 h 113"/>
              <a:gd name="T20" fmla="*/ 55 w 131"/>
              <a:gd name="T21" fmla="*/ 56 h 113"/>
              <a:gd name="T22" fmla="*/ 102 w 131"/>
              <a:gd name="T23" fmla="*/ 102 h 113"/>
              <a:gd name="T24" fmla="*/ 37 w 131"/>
              <a:gd name="T25" fmla="*/ 37 h 113"/>
              <a:gd name="T26" fmla="*/ 37 w 131"/>
              <a:gd name="T27" fmla="*/ 37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1" h="113">
                <a:moveTo>
                  <a:pt x="102" y="102"/>
                </a:moveTo>
                <a:lnTo>
                  <a:pt x="102" y="102"/>
                </a:lnTo>
                <a:cubicBezTo>
                  <a:pt x="130" y="74"/>
                  <a:pt x="130" y="74"/>
                  <a:pt x="130" y="74"/>
                </a:cubicBezTo>
                <a:cubicBezTo>
                  <a:pt x="65" y="10"/>
                  <a:pt x="65" y="10"/>
                  <a:pt x="65" y="10"/>
                </a:cubicBezTo>
                <a:cubicBezTo>
                  <a:pt x="65" y="0"/>
                  <a:pt x="55" y="0"/>
                  <a:pt x="46" y="0"/>
                </a:cubicBezTo>
                <a:lnTo>
                  <a:pt x="37" y="10"/>
                </a:lnTo>
                <a:cubicBezTo>
                  <a:pt x="0" y="74"/>
                  <a:pt x="0" y="74"/>
                  <a:pt x="0" y="74"/>
                </a:cubicBezTo>
                <a:cubicBezTo>
                  <a:pt x="0" y="84"/>
                  <a:pt x="0" y="102"/>
                  <a:pt x="9" y="102"/>
                </a:cubicBezTo>
                <a:lnTo>
                  <a:pt x="9" y="102"/>
                </a:lnTo>
                <a:cubicBezTo>
                  <a:pt x="18" y="112"/>
                  <a:pt x="37" y="102"/>
                  <a:pt x="37" y="93"/>
                </a:cubicBezTo>
                <a:cubicBezTo>
                  <a:pt x="55" y="56"/>
                  <a:pt x="55" y="56"/>
                  <a:pt x="55" y="56"/>
                </a:cubicBezTo>
                <a:lnTo>
                  <a:pt x="102" y="102"/>
                </a:lnTo>
                <a:close/>
                <a:moveTo>
                  <a:pt x="37" y="37"/>
                </a:moveTo>
                <a:lnTo>
                  <a:pt x="37" y="37"/>
                </a:lnTo>
                <a:close/>
              </a:path>
            </a:pathLst>
          </a:custGeom>
          <a:solidFill>
            <a:srgbClr val="131414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1" name="Freeform 153">
            <a:extLst>
              <a:ext uri="{FF2B5EF4-FFF2-40B4-BE49-F238E27FC236}">
                <a16:creationId xmlns:a16="http://schemas.microsoft.com/office/drawing/2014/main" id="{5A146ED3-D479-0648-98A3-5E7DE3C97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1906" y="1943816"/>
            <a:ext cx="98543" cy="70388"/>
          </a:xfrm>
          <a:custGeom>
            <a:avLst/>
            <a:gdLst>
              <a:gd name="T0" fmla="*/ 111 w 187"/>
              <a:gd name="T1" fmla="*/ 130 h 131"/>
              <a:gd name="T2" fmla="*/ 111 w 187"/>
              <a:gd name="T3" fmla="*/ 130 h 131"/>
              <a:gd name="T4" fmla="*/ 111 w 187"/>
              <a:gd name="T5" fmla="*/ 130 h 131"/>
              <a:gd name="T6" fmla="*/ 139 w 187"/>
              <a:gd name="T7" fmla="*/ 121 h 131"/>
              <a:gd name="T8" fmla="*/ 186 w 187"/>
              <a:gd name="T9" fmla="*/ 56 h 131"/>
              <a:gd name="T10" fmla="*/ 130 w 187"/>
              <a:gd name="T11" fmla="*/ 9 h 131"/>
              <a:gd name="T12" fmla="*/ 102 w 187"/>
              <a:gd name="T13" fmla="*/ 37 h 131"/>
              <a:gd name="T14" fmla="*/ 130 w 187"/>
              <a:gd name="T15" fmla="*/ 65 h 131"/>
              <a:gd name="T16" fmla="*/ 111 w 187"/>
              <a:gd name="T17" fmla="*/ 84 h 131"/>
              <a:gd name="T18" fmla="*/ 37 w 187"/>
              <a:gd name="T19" fmla="*/ 9 h 131"/>
              <a:gd name="T20" fmla="*/ 9 w 187"/>
              <a:gd name="T21" fmla="*/ 9 h 131"/>
              <a:gd name="T22" fmla="*/ 9 w 187"/>
              <a:gd name="T23" fmla="*/ 9 h 131"/>
              <a:gd name="T24" fmla="*/ 9 w 187"/>
              <a:gd name="T25" fmla="*/ 37 h 131"/>
              <a:gd name="T26" fmla="*/ 83 w 187"/>
              <a:gd name="T27" fmla="*/ 121 h 131"/>
              <a:gd name="T28" fmla="*/ 111 w 187"/>
              <a:gd name="T29" fmla="*/ 13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7" h="131">
                <a:moveTo>
                  <a:pt x="111" y="130"/>
                </a:moveTo>
                <a:lnTo>
                  <a:pt x="111" y="130"/>
                </a:lnTo>
                <a:lnTo>
                  <a:pt x="111" y="130"/>
                </a:lnTo>
                <a:cubicBezTo>
                  <a:pt x="120" y="130"/>
                  <a:pt x="130" y="121"/>
                  <a:pt x="139" y="121"/>
                </a:cubicBezTo>
                <a:cubicBezTo>
                  <a:pt x="186" y="56"/>
                  <a:pt x="186" y="56"/>
                  <a:pt x="186" y="56"/>
                </a:cubicBezTo>
                <a:cubicBezTo>
                  <a:pt x="130" y="9"/>
                  <a:pt x="130" y="9"/>
                  <a:pt x="130" y="9"/>
                </a:cubicBezTo>
                <a:cubicBezTo>
                  <a:pt x="102" y="37"/>
                  <a:pt x="102" y="37"/>
                  <a:pt x="102" y="37"/>
                </a:cubicBezTo>
                <a:cubicBezTo>
                  <a:pt x="130" y="65"/>
                  <a:pt x="130" y="65"/>
                  <a:pt x="130" y="65"/>
                </a:cubicBezTo>
                <a:cubicBezTo>
                  <a:pt x="111" y="84"/>
                  <a:pt x="111" y="84"/>
                  <a:pt x="111" y="84"/>
                </a:cubicBezTo>
                <a:cubicBezTo>
                  <a:pt x="37" y="9"/>
                  <a:pt x="37" y="9"/>
                  <a:pt x="37" y="9"/>
                </a:cubicBezTo>
                <a:cubicBezTo>
                  <a:pt x="27" y="0"/>
                  <a:pt x="18" y="0"/>
                  <a:pt x="9" y="9"/>
                </a:cubicBezTo>
                <a:lnTo>
                  <a:pt x="9" y="9"/>
                </a:lnTo>
                <a:cubicBezTo>
                  <a:pt x="0" y="9"/>
                  <a:pt x="0" y="28"/>
                  <a:pt x="9" y="37"/>
                </a:cubicBezTo>
                <a:cubicBezTo>
                  <a:pt x="83" y="121"/>
                  <a:pt x="83" y="121"/>
                  <a:pt x="83" y="121"/>
                </a:cubicBezTo>
                <a:cubicBezTo>
                  <a:pt x="93" y="121"/>
                  <a:pt x="102" y="130"/>
                  <a:pt x="111" y="130"/>
                </a:cubicBezTo>
              </a:path>
            </a:pathLst>
          </a:custGeom>
          <a:solidFill>
            <a:srgbClr val="131414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2" name="Freeform 154">
            <a:extLst>
              <a:ext uri="{FF2B5EF4-FFF2-40B4-BE49-F238E27FC236}">
                <a16:creationId xmlns:a16="http://schemas.microsoft.com/office/drawing/2014/main" id="{66A79F23-74C9-5F48-8E45-52A65DE98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9219" y="2042360"/>
            <a:ext cx="49272" cy="21117"/>
          </a:xfrm>
          <a:custGeom>
            <a:avLst/>
            <a:gdLst>
              <a:gd name="T0" fmla="*/ 0 w 93"/>
              <a:gd name="T1" fmla="*/ 19 h 38"/>
              <a:gd name="T2" fmla="*/ 0 w 93"/>
              <a:gd name="T3" fmla="*/ 19 h 38"/>
              <a:gd name="T4" fmla="*/ 0 w 93"/>
              <a:gd name="T5" fmla="*/ 19 h 38"/>
              <a:gd name="T6" fmla="*/ 9 w 93"/>
              <a:gd name="T7" fmla="*/ 0 h 38"/>
              <a:gd name="T8" fmla="*/ 83 w 93"/>
              <a:gd name="T9" fmla="*/ 0 h 38"/>
              <a:gd name="T10" fmla="*/ 92 w 93"/>
              <a:gd name="T11" fmla="*/ 19 h 38"/>
              <a:gd name="T12" fmla="*/ 92 w 93"/>
              <a:gd name="T13" fmla="*/ 19 h 38"/>
              <a:gd name="T14" fmla="*/ 83 w 93"/>
              <a:gd name="T15" fmla="*/ 37 h 38"/>
              <a:gd name="T16" fmla="*/ 9 w 93"/>
              <a:gd name="T17" fmla="*/ 37 h 38"/>
              <a:gd name="T18" fmla="*/ 0 w 93"/>
              <a:gd name="T19" fmla="*/ 19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3" h="38">
                <a:moveTo>
                  <a:pt x="0" y="19"/>
                </a:moveTo>
                <a:lnTo>
                  <a:pt x="0" y="19"/>
                </a:lnTo>
                <a:lnTo>
                  <a:pt x="0" y="19"/>
                </a:lnTo>
                <a:cubicBezTo>
                  <a:pt x="0" y="9"/>
                  <a:pt x="0" y="0"/>
                  <a:pt x="9" y="0"/>
                </a:cubicBezTo>
                <a:cubicBezTo>
                  <a:pt x="83" y="0"/>
                  <a:pt x="83" y="0"/>
                  <a:pt x="83" y="0"/>
                </a:cubicBezTo>
                <a:cubicBezTo>
                  <a:pt x="92" y="0"/>
                  <a:pt x="92" y="9"/>
                  <a:pt x="92" y="19"/>
                </a:cubicBezTo>
                <a:lnTo>
                  <a:pt x="92" y="19"/>
                </a:lnTo>
                <a:cubicBezTo>
                  <a:pt x="92" y="28"/>
                  <a:pt x="92" y="37"/>
                  <a:pt x="83" y="37"/>
                </a:cubicBezTo>
                <a:cubicBezTo>
                  <a:pt x="9" y="37"/>
                  <a:pt x="9" y="37"/>
                  <a:pt x="9" y="37"/>
                </a:cubicBezTo>
                <a:cubicBezTo>
                  <a:pt x="0" y="37"/>
                  <a:pt x="0" y="28"/>
                  <a:pt x="0" y="19"/>
                </a:cubicBezTo>
              </a:path>
            </a:pathLst>
          </a:custGeom>
          <a:solidFill>
            <a:srgbClr val="131414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3" name="Freeform 155">
            <a:extLst>
              <a:ext uri="{FF2B5EF4-FFF2-40B4-BE49-F238E27FC236}">
                <a16:creationId xmlns:a16="http://schemas.microsoft.com/office/drawing/2014/main" id="{F6B1C942-4552-FF4B-889B-24767D8B8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4641" y="2047052"/>
            <a:ext cx="16423" cy="129045"/>
          </a:xfrm>
          <a:custGeom>
            <a:avLst/>
            <a:gdLst>
              <a:gd name="T0" fmla="*/ 28 w 29"/>
              <a:gd name="T1" fmla="*/ 242 h 243"/>
              <a:gd name="T2" fmla="*/ 28 w 29"/>
              <a:gd name="T3" fmla="*/ 242 h 243"/>
              <a:gd name="T4" fmla="*/ 0 w 29"/>
              <a:gd name="T5" fmla="*/ 242 h 243"/>
              <a:gd name="T6" fmla="*/ 0 w 29"/>
              <a:gd name="T7" fmla="*/ 19 h 243"/>
              <a:gd name="T8" fmla="*/ 9 w 29"/>
              <a:gd name="T9" fmla="*/ 0 h 243"/>
              <a:gd name="T10" fmla="*/ 9 w 29"/>
              <a:gd name="T11" fmla="*/ 0 h 243"/>
              <a:gd name="T12" fmla="*/ 28 w 29"/>
              <a:gd name="T13" fmla="*/ 19 h 243"/>
              <a:gd name="T14" fmla="*/ 28 w 29"/>
              <a:gd name="T15" fmla="*/ 242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" h="243">
                <a:moveTo>
                  <a:pt x="28" y="242"/>
                </a:moveTo>
                <a:lnTo>
                  <a:pt x="28" y="242"/>
                </a:lnTo>
                <a:cubicBezTo>
                  <a:pt x="0" y="242"/>
                  <a:pt x="0" y="242"/>
                  <a:pt x="0" y="242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0"/>
                  <a:pt x="9" y="0"/>
                  <a:pt x="9" y="0"/>
                </a:cubicBezTo>
                <a:lnTo>
                  <a:pt x="9" y="0"/>
                </a:lnTo>
                <a:cubicBezTo>
                  <a:pt x="19" y="0"/>
                  <a:pt x="28" y="10"/>
                  <a:pt x="28" y="19"/>
                </a:cubicBezTo>
                <a:lnTo>
                  <a:pt x="28" y="242"/>
                </a:lnTo>
              </a:path>
            </a:pathLst>
          </a:custGeom>
          <a:solidFill>
            <a:srgbClr val="131414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4" name="Freeform 156">
            <a:extLst>
              <a:ext uri="{FF2B5EF4-FFF2-40B4-BE49-F238E27FC236}">
                <a16:creationId xmlns:a16="http://schemas.microsoft.com/office/drawing/2014/main" id="{6063EF6B-5276-394D-B3B1-D1DB5A2C4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9334" y="3377383"/>
            <a:ext cx="89158" cy="103236"/>
          </a:xfrm>
          <a:custGeom>
            <a:avLst/>
            <a:gdLst>
              <a:gd name="T0" fmla="*/ 10 w 168"/>
              <a:gd name="T1" fmla="*/ 184 h 194"/>
              <a:gd name="T2" fmla="*/ 10 w 168"/>
              <a:gd name="T3" fmla="*/ 184 h 194"/>
              <a:gd name="T4" fmla="*/ 10 w 168"/>
              <a:gd name="T5" fmla="*/ 184 h 194"/>
              <a:gd name="T6" fmla="*/ 10 w 168"/>
              <a:gd name="T7" fmla="*/ 166 h 194"/>
              <a:gd name="T8" fmla="*/ 139 w 168"/>
              <a:gd name="T9" fmla="*/ 9 h 194"/>
              <a:gd name="T10" fmla="*/ 167 w 168"/>
              <a:gd name="T11" fmla="*/ 9 h 194"/>
              <a:gd name="T12" fmla="*/ 167 w 168"/>
              <a:gd name="T13" fmla="*/ 9 h 194"/>
              <a:gd name="T14" fmla="*/ 167 w 168"/>
              <a:gd name="T15" fmla="*/ 27 h 194"/>
              <a:gd name="T16" fmla="*/ 28 w 168"/>
              <a:gd name="T17" fmla="*/ 184 h 194"/>
              <a:gd name="T18" fmla="*/ 10 w 168"/>
              <a:gd name="T19" fmla="*/ 184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8" h="194">
                <a:moveTo>
                  <a:pt x="10" y="184"/>
                </a:moveTo>
                <a:lnTo>
                  <a:pt x="10" y="184"/>
                </a:lnTo>
                <a:lnTo>
                  <a:pt x="10" y="184"/>
                </a:lnTo>
                <a:cubicBezTo>
                  <a:pt x="0" y="184"/>
                  <a:pt x="0" y="166"/>
                  <a:pt x="10" y="166"/>
                </a:cubicBezTo>
                <a:cubicBezTo>
                  <a:pt x="139" y="9"/>
                  <a:pt x="139" y="9"/>
                  <a:pt x="139" y="9"/>
                </a:cubicBezTo>
                <a:cubicBezTo>
                  <a:pt x="149" y="0"/>
                  <a:pt x="158" y="0"/>
                  <a:pt x="167" y="9"/>
                </a:cubicBezTo>
                <a:lnTo>
                  <a:pt x="167" y="9"/>
                </a:lnTo>
                <a:cubicBezTo>
                  <a:pt x="167" y="18"/>
                  <a:pt x="167" y="27"/>
                  <a:pt x="167" y="27"/>
                </a:cubicBezTo>
                <a:cubicBezTo>
                  <a:pt x="28" y="184"/>
                  <a:pt x="28" y="184"/>
                  <a:pt x="28" y="184"/>
                </a:cubicBezTo>
                <a:cubicBezTo>
                  <a:pt x="28" y="193"/>
                  <a:pt x="10" y="193"/>
                  <a:pt x="10" y="184"/>
                </a:cubicBezTo>
              </a:path>
            </a:pathLst>
          </a:custGeom>
          <a:solidFill>
            <a:srgbClr val="131414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5" name="Freeform 157">
            <a:extLst>
              <a:ext uri="{FF2B5EF4-FFF2-40B4-BE49-F238E27FC236}">
                <a16:creationId xmlns:a16="http://schemas.microsoft.com/office/drawing/2014/main" id="{61BC3D7D-926F-B740-93AB-6243A0177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8604" y="3436039"/>
            <a:ext cx="53965" cy="53965"/>
          </a:xfrm>
          <a:custGeom>
            <a:avLst/>
            <a:gdLst>
              <a:gd name="T0" fmla="*/ 46 w 103"/>
              <a:gd name="T1" fmla="*/ 102 h 103"/>
              <a:gd name="T2" fmla="*/ 46 w 103"/>
              <a:gd name="T3" fmla="*/ 102 h 103"/>
              <a:gd name="T4" fmla="*/ 0 w 103"/>
              <a:gd name="T5" fmla="*/ 46 h 103"/>
              <a:gd name="T6" fmla="*/ 46 w 103"/>
              <a:gd name="T7" fmla="*/ 0 h 103"/>
              <a:gd name="T8" fmla="*/ 102 w 103"/>
              <a:gd name="T9" fmla="*/ 46 h 103"/>
              <a:gd name="T10" fmla="*/ 46 w 103"/>
              <a:gd name="T11" fmla="*/ 102 h 103"/>
              <a:gd name="T12" fmla="*/ 46 w 103"/>
              <a:gd name="T13" fmla="*/ 28 h 103"/>
              <a:gd name="T14" fmla="*/ 46 w 103"/>
              <a:gd name="T15" fmla="*/ 28 h 103"/>
              <a:gd name="T16" fmla="*/ 28 w 103"/>
              <a:gd name="T17" fmla="*/ 46 h 103"/>
              <a:gd name="T18" fmla="*/ 46 w 103"/>
              <a:gd name="T19" fmla="*/ 65 h 103"/>
              <a:gd name="T20" fmla="*/ 65 w 103"/>
              <a:gd name="T21" fmla="*/ 46 h 103"/>
              <a:gd name="T22" fmla="*/ 46 w 103"/>
              <a:gd name="T23" fmla="*/ 28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" h="103">
                <a:moveTo>
                  <a:pt x="46" y="102"/>
                </a:moveTo>
                <a:lnTo>
                  <a:pt x="46" y="102"/>
                </a:lnTo>
                <a:cubicBezTo>
                  <a:pt x="19" y="102"/>
                  <a:pt x="0" y="74"/>
                  <a:pt x="0" y="46"/>
                </a:cubicBezTo>
                <a:cubicBezTo>
                  <a:pt x="0" y="18"/>
                  <a:pt x="19" y="0"/>
                  <a:pt x="46" y="0"/>
                </a:cubicBezTo>
                <a:cubicBezTo>
                  <a:pt x="74" y="0"/>
                  <a:pt x="102" y="18"/>
                  <a:pt x="102" y="46"/>
                </a:cubicBezTo>
                <a:cubicBezTo>
                  <a:pt x="102" y="74"/>
                  <a:pt x="74" y="102"/>
                  <a:pt x="46" y="102"/>
                </a:cubicBezTo>
                <a:close/>
                <a:moveTo>
                  <a:pt x="46" y="28"/>
                </a:moveTo>
                <a:lnTo>
                  <a:pt x="46" y="28"/>
                </a:lnTo>
                <a:cubicBezTo>
                  <a:pt x="37" y="28"/>
                  <a:pt x="28" y="37"/>
                  <a:pt x="28" y="46"/>
                </a:cubicBezTo>
                <a:cubicBezTo>
                  <a:pt x="28" y="56"/>
                  <a:pt x="37" y="65"/>
                  <a:pt x="46" y="65"/>
                </a:cubicBezTo>
                <a:cubicBezTo>
                  <a:pt x="56" y="65"/>
                  <a:pt x="65" y="56"/>
                  <a:pt x="65" y="46"/>
                </a:cubicBezTo>
                <a:cubicBezTo>
                  <a:pt x="65" y="37"/>
                  <a:pt x="56" y="28"/>
                  <a:pt x="46" y="28"/>
                </a:cubicBezTo>
                <a:close/>
              </a:path>
            </a:pathLst>
          </a:custGeom>
          <a:solidFill>
            <a:srgbClr val="131414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6" name="Freeform 158">
            <a:extLst>
              <a:ext uri="{FF2B5EF4-FFF2-40B4-BE49-F238E27FC236}">
                <a16:creationId xmlns:a16="http://schemas.microsoft.com/office/drawing/2014/main" id="{E36AF523-1754-8E45-BE00-6F9730B770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5256" y="3365651"/>
            <a:ext cx="56310" cy="53965"/>
          </a:xfrm>
          <a:custGeom>
            <a:avLst/>
            <a:gdLst>
              <a:gd name="T0" fmla="*/ 47 w 104"/>
              <a:gd name="T1" fmla="*/ 102 h 103"/>
              <a:gd name="T2" fmla="*/ 47 w 104"/>
              <a:gd name="T3" fmla="*/ 102 h 103"/>
              <a:gd name="T4" fmla="*/ 0 w 104"/>
              <a:gd name="T5" fmla="*/ 56 h 103"/>
              <a:gd name="T6" fmla="*/ 47 w 104"/>
              <a:gd name="T7" fmla="*/ 0 h 103"/>
              <a:gd name="T8" fmla="*/ 103 w 104"/>
              <a:gd name="T9" fmla="*/ 56 h 103"/>
              <a:gd name="T10" fmla="*/ 47 w 104"/>
              <a:gd name="T11" fmla="*/ 102 h 103"/>
              <a:gd name="T12" fmla="*/ 47 w 104"/>
              <a:gd name="T13" fmla="*/ 37 h 103"/>
              <a:gd name="T14" fmla="*/ 47 w 104"/>
              <a:gd name="T15" fmla="*/ 37 h 103"/>
              <a:gd name="T16" fmla="*/ 28 w 104"/>
              <a:gd name="T17" fmla="*/ 56 h 103"/>
              <a:gd name="T18" fmla="*/ 47 w 104"/>
              <a:gd name="T19" fmla="*/ 74 h 103"/>
              <a:gd name="T20" fmla="*/ 66 w 104"/>
              <a:gd name="T21" fmla="*/ 56 h 103"/>
              <a:gd name="T22" fmla="*/ 47 w 104"/>
              <a:gd name="T23" fmla="*/ 37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4" h="103">
                <a:moveTo>
                  <a:pt x="47" y="102"/>
                </a:moveTo>
                <a:lnTo>
                  <a:pt x="47" y="102"/>
                </a:lnTo>
                <a:cubicBezTo>
                  <a:pt x="19" y="102"/>
                  <a:pt x="0" y="83"/>
                  <a:pt x="0" y="56"/>
                </a:cubicBezTo>
                <a:cubicBezTo>
                  <a:pt x="0" y="28"/>
                  <a:pt x="19" y="0"/>
                  <a:pt x="47" y="0"/>
                </a:cubicBezTo>
                <a:cubicBezTo>
                  <a:pt x="75" y="0"/>
                  <a:pt x="103" y="28"/>
                  <a:pt x="103" y="56"/>
                </a:cubicBezTo>
                <a:cubicBezTo>
                  <a:pt x="103" y="83"/>
                  <a:pt x="75" y="102"/>
                  <a:pt x="47" y="102"/>
                </a:cubicBezTo>
                <a:close/>
                <a:moveTo>
                  <a:pt x="47" y="37"/>
                </a:moveTo>
                <a:lnTo>
                  <a:pt x="47" y="37"/>
                </a:lnTo>
                <a:cubicBezTo>
                  <a:pt x="38" y="37"/>
                  <a:pt x="28" y="46"/>
                  <a:pt x="28" y="56"/>
                </a:cubicBezTo>
                <a:cubicBezTo>
                  <a:pt x="28" y="65"/>
                  <a:pt x="38" y="74"/>
                  <a:pt x="47" y="74"/>
                </a:cubicBezTo>
                <a:cubicBezTo>
                  <a:pt x="56" y="74"/>
                  <a:pt x="66" y="65"/>
                  <a:pt x="66" y="56"/>
                </a:cubicBezTo>
                <a:cubicBezTo>
                  <a:pt x="66" y="46"/>
                  <a:pt x="56" y="37"/>
                  <a:pt x="47" y="37"/>
                </a:cubicBezTo>
                <a:close/>
              </a:path>
            </a:pathLst>
          </a:custGeom>
          <a:solidFill>
            <a:srgbClr val="131414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7" name="Freeform 159">
            <a:extLst>
              <a:ext uri="{FF2B5EF4-FFF2-40B4-BE49-F238E27FC236}">
                <a16:creationId xmlns:a16="http://schemas.microsoft.com/office/drawing/2014/main" id="{77EE845C-D687-7746-8873-032B67FC5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5368" y="3351574"/>
            <a:ext cx="11732" cy="21117"/>
          </a:xfrm>
          <a:custGeom>
            <a:avLst/>
            <a:gdLst>
              <a:gd name="T0" fmla="*/ 19 w 20"/>
              <a:gd name="T1" fmla="*/ 37 h 38"/>
              <a:gd name="T2" fmla="*/ 0 w 20"/>
              <a:gd name="T3" fmla="*/ 37 h 38"/>
              <a:gd name="T4" fmla="*/ 0 w 20"/>
              <a:gd name="T5" fmla="*/ 0 h 38"/>
              <a:gd name="T6" fmla="*/ 19 w 20"/>
              <a:gd name="T7" fmla="*/ 0 h 38"/>
              <a:gd name="T8" fmla="*/ 19 w 20"/>
              <a:gd name="T9" fmla="*/ 37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38">
                <a:moveTo>
                  <a:pt x="19" y="37"/>
                </a:moveTo>
                <a:lnTo>
                  <a:pt x="0" y="37"/>
                </a:lnTo>
                <a:lnTo>
                  <a:pt x="0" y="0"/>
                </a:lnTo>
                <a:lnTo>
                  <a:pt x="19" y="0"/>
                </a:lnTo>
                <a:lnTo>
                  <a:pt x="19" y="37"/>
                </a:lnTo>
              </a:path>
            </a:pathLst>
          </a:custGeom>
          <a:solidFill>
            <a:srgbClr val="131414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8" name="Freeform 160">
            <a:extLst>
              <a:ext uri="{FF2B5EF4-FFF2-40B4-BE49-F238E27FC236}">
                <a16:creationId xmlns:a16="http://schemas.microsoft.com/office/drawing/2014/main" id="{9DA98205-37A0-264A-8C19-F253E3EE36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5368" y="3386768"/>
            <a:ext cx="11732" cy="35193"/>
          </a:xfrm>
          <a:custGeom>
            <a:avLst/>
            <a:gdLst>
              <a:gd name="T0" fmla="*/ 19 w 20"/>
              <a:gd name="T1" fmla="*/ 65 h 66"/>
              <a:gd name="T2" fmla="*/ 0 w 20"/>
              <a:gd name="T3" fmla="*/ 65 h 66"/>
              <a:gd name="T4" fmla="*/ 0 w 20"/>
              <a:gd name="T5" fmla="*/ 0 h 66"/>
              <a:gd name="T6" fmla="*/ 19 w 20"/>
              <a:gd name="T7" fmla="*/ 0 h 66"/>
              <a:gd name="T8" fmla="*/ 19 w 20"/>
              <a:gd name="T9" fmla="*/ 65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66">
                <a:moveTo>
                  <a:pt x="19" y="65"/>
                </a:moveTo>
                <a:lnTo>
                  <a:pt x="0" y="65"/>
                </a:lnTo>
                <a:lnTo>
                  <a:pt x="0" y="0"/>
                </a:lnTo>
                <a:lnTo>
                  <a:pt x="19" y="0"/>
                </a:lnTo>
                <a:lnTo>
                  <a:pt x="19" y="65"/>
                </a:lnTo>
              </a:path>
            </a:pathLst>
          </a:custGeom>
          <a:solidFill>
            <a:srgbClr val="131414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9" name="Freeform 161">
            <a:extLst>
              <a:ext uri="{FF2B5EF4-FFF2-40B4-BE49-F238E27FC236}">
                <a16:creationId xmlns:a16="http://schemas.microsoft.com/office/drawing/2014/main" id="{816B4FBD-BF2B-0A4C-88B3-D1CAE1B3E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5368" y="3436039"/>
            <a:ext cx="11732" cy="35194"/>
          </a:xfrm>
          <a:custGeom>
            <a:avLst/>
            <a:gdLst>
              <a:gd name="T0" fmla="*/ 19 w 20"/>
              <a:gd name="T1" fmla="*/ 65 h 66"/>
              <a:gd name="T2" fmla="*/ 0 w 20"/>
              <a:gd name="T3" fmla="*/ 65 h 66"/>
              <a:gd name="T4" fmla="*/ 0 w 20"/>
              <a:gd name="T5" fmla="*/ 0 h 66"/>
              <a:gd name="T6" fmla="*/ 19 w 20"/>
              <a:gd name="T7" fmla="*/ 0 h 66"/>
              <a:gd name="T8" fmla="*/ 19 w 20"/>
              <a:gd name="T9" fmla="*/ 65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66">
                <a:moveTo>
                  <a:pt x="19" y="65"/>
                </a:moveTo>
                <a:lnTo>
                  <a:pt x="0" y="65"/>
                </a:lnTo>
                <a:lnTo>
                  <a:pt x="0" y="0"/>
                </a:lnTo>
                <a:lnTo>
                  <a:pt x="19" y="0"/>
                </a:lnTo>
                <a:lnTo>
                  <a:pt x="19" y="65"/>
                </a:lnTo>
              </a:path>
            </a:pathLst>
          </a:custGeom>
          <a:solidFill>
            <a:srgbClr val="131414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50" name="Freeform 162">
            <a:extLst>
              <a:ext uri="{FF2B5EF4-FFF2-40B4-BE49-F238E27FC236}">
                <a16:creationId xmlns:a16="http://schemas.microsoft.com/office/drawing/2014/main" id="{FDD85540-A96B-CB4D-A924-5593DBB31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5368" y="3485311"/>
            <a:ext cx="11732" cy="21116"/>
          </a:xfrm>
          <a:custGeom>
            <a:avLst/>
            <a:gdLst>
              <a:gd name="T0" fmla="*/ 19 w 20"/>
              <a:gd name="T1" fmla="*/ 37 h 38"/>
              <a:gd name="T2" fmla="*/ 0 w 20"/>
              <a:gd name="T3" fmla="*/ 37 h 38"/>
              <a:gd name="T4" fmla="*/ 0 w 20"/>
              <a:gd name="T5" fmla="*/ 0 h 38"/>
              <a:gd name="T6" fmla="*/ 19 w 20"/>
              <a:gd name="T7" fmla="*/ 0 h 38"/>
              <a:gd name="T8" fmla="*/ 19 w 20"/>
              <a:gd name="T9" fmla="*/ 37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38">
                <a:moveTo>
                  <a:pt x="19" y="37"/>
                </a:moveTo>
                <a:lnTo>
                  <a:pt x="0" y="37"/>
                </a:lnTo>
                <a:lnTo>
                  <a:pt x="0" y="0"/>
                </a:lnTo>
                <a:lnTo>
                  <a:pt x="19" y="0"/>
                </a:lnTo>
                <a:lnTo>
                  <a:pt x="19" y="37"/>
                </a:lnTo>
              </a:path>
            </a:pathLst>
          </a:custGeom>
          <a:solidFill>
            <a:srgbClr val="131414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51" name="Freeform 163">
            <a:extLst>
              <a:ext uri="{FF2B5EF4-FFF2-40B4-BE49-F238E27FC236}">
                <a16:creationId xmlns:a16="http://schemas.microsoft.com/office/drawing/2014/main" id="{85D1DF2A-D124-944A-A202-50781D2C5D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7942" y="3328110"/>
            <a:ext cx="276859" cy="201778"/>
          </a:xfrm>
          <a:custGeom>
            <a:avLst/>
            <a:gdLst>
              <a:gd name="T0" fmla="*/ 464 w 521"/>
              <a:gd name="T1" fmla="*/ 379 h 380"/>
              <a:gd name="T2" fmla="*/ 464 w 521"/>
              <a:gd name="T3" fmla="*/ 379 h 380"/>
              <a:gd name="T4" fmla="*/ 18 w 521"/>
              <a:gd name="T5" fmla="*/ 379 h 380"/>
              <a:gd name="T6" fmla="*/ 0 w 521"/>
              <a:gd name="T7" fmla="*/ 361 h 380"/>
              <a:gd name="T8" fmla="*/ 0 w 521"/>
              <a:gd name="T9" fmla="*/ 277 h 380"/>
              <a:gd name="T10" fmla="*/ 18 w 521"/>
              <a:gd name="T11" fmla="*/ 249 h 380"/>
              <a:gd name="T12" fmla="*/ 74 w 521"/>
              <a:gd name="T13" fmla="*/ 185 h 380"/>
              <a:gd name="T14" fmla="*/ 18 w 521"/>
              <a:gd name="T15" fmla="*/ 120 h 380"/>
              <a:gd name="T16" fmla="*/ 0 w 521"/>
              <a:gd name="T17" fmla="*/ 102 h 380"/>
              <a:gd name="T18" fmla="*/ 0 w 521"/>
              <a:gd name="T19" fmla="*/ 18 h 380"/>
              <a:gd name="T20" fmla="*/ 18 w 521"/>
              <a:gd name="T21" fmla="*/ 0 h 380"/>
              <a:gd name="T22" fmla="*/ 464 w 521"/>
              <a:gd name="T23" fmla="*/ 0 h 380"/>
              <a:gd name="T24" fmla="*/ 520 w 521"/>
              <a:gd name="T25" fmla="*/ 55 h 380"/>
              <a:gd name="T26" fmla="*/ 520 w 521"/>
              <a:gd name="T27" fmla="*/ 324 h 380"/>
              <a:gd name="T28" fmla="*/ 464 w 521"/>
              <a:gd name="T29" fmla="*/ 379 h 380"/>
              <a:gd name="T30" fmla="*/ 37 w 521"/>
              <a:gd name="T31" fmla="*/ 342 h 380"/>
              <a:gd name="T32" fmla="*/ 37 w 521"/>
              <a:gd name="T33" fmla="*/ 342 h 380"/>
              <a:gd name="T34" fmla="*/ 464 w 521"/>
              <a:gd name="T35" fmla="*/ 342 h 380"/>
              <a:gd name="T36" fmla="*/ 482 w 521"/>
              <a:gd name="T37" fmla="*/ 324 h 380"/>
              <a:gd name="T38" fmla="*/ 482 w 521"/>
              <a:gd name="T39" fmla="*/ 55 h 380"/>
              <a:gd name="T40" fmla="*/ 464 w 521"/>
              <a:gd name="T41" fmla="*/ 37 h 380"/>
              <a:gd name="T42" fmla="*/ 37 w 521"/>
              <a:gd name="T43" fmla="*/ 37 h 380"/>
              <a:gd name="T44" fmla="*/ 37 w 521"/>
              <a:gd name="T45" fmla="*/ 83 h 380"/>
              <a:gd name="T46" fmla="*/ 120 w 521"/>
              <a:gd name="T47" fmla="*/ 185 h 380"/>
              <a:gd name="T48" fmla="*/ 37 w 521"/>
              <a:gd name="T49" fmla="*/ 286 h 380"/>
              <a:gd name="T50" fmla="*/ 37 w 521"/>
              <a:gd name="T51" fmla="*/ 342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21" h="380">
                <a:moveTo>
                  <a:pt x="464" y="379"/>
                </a:moveTo>
                <a:lnTo>
                  <a:pt x="464" y="379"/>
                </a:lnTo>
                <a:cubicBezTo>
                  <a:pt x="18" y="379"/>
                  <a:pt x="18" y="379"/>
                  <a:pt x="18" y="379"/>
                </a:cubicBezTo>
                <a:cubicBezTo>
                  <a:pt x="9" y="379"/>
                  <a:pt x="0" y="370"/>
                  <a:pt x="0" y="361"/>
                </a:cubicBezTo>
                <a:cubicBezTo>
                  <a:pt x="0" y="277"/>
                  <a:pt x="0" y="277"/>
                  <a:pt x="0" y="277"/>
                </a:cubicBezTo>
                <a:cubicBezTo>
                  <a:pt x="0" y="259"/>
                  <a:pt x="9" y="249"/>
                  <a:pt x="18" y="249"/>
                </a:cubicBezTo>
                <a:cubicBezTo>
                  <a:pt x="55" y="249"/>
                  <a:pt x="74" y="221"/>
                  <a:pt x="74" y="185"/>
                </a:cubicBezTo>
                <a:cubicBezTo>
                  <a:pt x="74" y="157"/>
                  <a:pt x="55" y="130"/>
                  <a:pt x="18" y="120"/>
                </a:cubicBezTo>
                <a:cubicBezTo>
                  <a:pt x="9" y="120"/>
                  <a:pt x="0" y="111"/>
                  <a:pt x="0" y="102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9"/>
                  <a:pt x="9" y="0"/>
                  <a:pt x="18" y="0"/>
                </a:cubicBezTo>
                <a:cubicBezTo>
                  <a:pt x="464" y="0"/>
                  <a:pt x="464" y="0"/>
                  <a:pt x="464" y="0"/>
                </a:cubicBezTo>
                <a:cubicBezTo>
                  <a:pt x="492" y="0"/>
                  <a:pt x="520" y="18"/>
                  <a:pt x="520" y="55"/>
                </a:cubicBezTo>
                <a:cubicBezTo>
                  <a:pt x="520" y="324"/>
                  <a:pt x="520" y="324"/>
                  <a:pt x="520" y="324"/>
                </a:cubicBezTo>
                <a:cubicBezTo>
                  <a:pt x="520" y="351"/>
                  <a:pt x="492" y="379"/>
                  <a:pt x="464" y="379"/>
                </a:cubicBezTo>
                <a:close/>
                <a:moveTo>
                  <a:pt x="37" y="342"/>
                </a:moveTo>
                <a:lnTo>
                  <a:pt x="37" y="342"/>
                </a:lnTo>
                <a:cubicBezTo>
                  <a:pt x="464" y="342"/>
                  <a:pt x="464" y="342"/>
                  <a:pt x="464" y="342"/>
                </a:cubicBezTo>
                <a:cubicBezTo>
                  <a:pt x="473" y="342"/>
                  <a:pt x="482" y="333"/>
                  <a:pt x="482" y="324"/>
                </a:cubicBezTo>
                <a:cubicBezTo>
                  <a:pt x="482" y="55"/>
                  <a:pt x="482" y="55"/>
                  <a:pt x="482" y="55"/>
                </a:cubicBezTo>
                <a:cubicBezTo>
                  <a:pt x="482" y="46"/>
                  <a:pt x="473" y="37"/>
                  <a:pt x="464" y="37"/>
                </a:cubicBezTo>
                <a:cubicBezTo>
                  <a:pt x="37" y="37"/>
                  <a:pt x="37" y="37"/>
                  <a:pt x="37" y="37"/>
                </a:cubicBezTo>
                <a:cubicBezTo>
                  <a:pt x="37" y="83"/>
                  <a:pt x="37" y="83"/>
                  <a:pt x="37" y="83"/>
                </a:cubicBezTo>
                <a:cubicBezTo>
                  <a:pt x="83" y="102"/>
                  <a:pt x="120" y="139"/>
                  <a:pt x="120" y="185"/>
                </a:cubicBezTo>
                <a:cubicBezTo>
                  <a:pt x="120" y="231"/>
                  <a:pt x="83" y="277"/>
                  <a:pt x="37" y="286"/>
                </a:cubicBezTo>
                <a:lnTo>
                  <a:pt x="37" y="342"/>
                </a:lnTo>
                <a:close/>
              </a:path>
            </a:pathLst>
          </a:custGeom>
          <a:solidFill>
            <a:srgbClr val="131414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52" name="Freeform 164">
            <a:extLst>
              <a:ext uri="{FF2B5EF4-FFF2-40B4-BE49-F238E27FC236}">
                <a16:creationId xmlns:a16="http://schemas.microsoft.com/office/drawing/2014/main" id="{0D65C148-B550-BF4B-A2AA-D306F1D9CD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0176" y="4911838"/>
            <a:ext cx="187701" cy="25808"/>
          </a:xfrm>
          <a:custGeom>
            <a:avLst/>
            <a:gdLst>
              <a:gd name="T0" fmla="*/ 353 w 354"/>
              <a:gd name="T1" fmla="*/ 47 h 48"/>
              <a:gd name="T2" fmla="*/ 0 w 354"/>
              <a:gd name="T3" fmla="*/ 47 h 48"/>
              <a:gd name="T4" fmla="*/ 0 w 354"/>
              <a:gd name="T5" fmla="*/ 0 h 48"/>
              <a:gd name="T6" fmla="*/ 353 w 354"/>
              <a:gd name="T7" fmla="*/ 0 h 48"/>
              <a:gd name="T8" fmla="*/ 353 w 354"/>
              <a:gd name="T9" fmla="*/ 47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4" h="48">
                <a:moveTo>
                  <a:pt x="353" y="47"/>
                </a:moveTo>
                <a:lnTo>
                  <a:pt x="0" y="47"/>
                </a:lnTo>
                <a:lnTo>
                  <a:pt x="0" y="0"/>
                </a:lnTo>
                <a:lnTo>
                  <a:pt x="353" y="0"/>
                </a:lnTo>
                <a:lnTo>
                  <a:pt x="353" y="47"/>
                </a:lnTo>
              </a:path>
            </a:pathLst>
          </a:custGeom>
          <a:solidFill>
            <a:srgbClr val="131414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53" name="Freeform 165">
            <a:extLst>
              <a:ext uri="{FF2B5EF4-FFF2-40B4-BE49-F238E27FC236}">
                <a16:creationId xmlns:a16="http://schemas.microsoft.com/office/drawing/2014/main" id="{2B060899-CDB1-7A44-8748-8CD2819A7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7328" y="4679558"/>
            <a:ext cx="258089" cy="258089"/>
          </a:xfrm>
          <a:custGeom>
            <a:avLst/>
            <a:gdLst>
              <a:gd name="T0" fmla="*/ 418 w 484"/>
              <a:gd name="T1" fmla="*/ 483 h 484"/>
              <a:gd name="T2" fmla="*/ 418 w 484"/>
              <a:gd name="T3" fmla="*/ 483 h 484"/>
              <a:gd name="T4" fmla="*/ 418 w 484"/>
              <a:gd name="T5" fmla="*/ 436 h 484"/>
              <a:gd name="T6" fmla="*/ 436 w 484"/>
              <a:gd name="T7" fmla="*/ 409 h 484"/>
              <a:gd name="T8" fmla="*/ 436 w 484"/>
              <a:gd name="T9" fmla="*/ 372 h 484"/>
              <a:gd name="T10" fmla="*/ 158 w 484"/>
              <a:gd name="T11" fmla="*/ 372 h 484"/>
              <a:gd name="T12" fmla="*/ 158 w 484"/>
              <a:gd name="T13" fmla="*/ 399 h 484"/>
              <a:gd name="T14" fmla="*/ 74 w 484"/>
              <a:gd name="T15" fmla="*/ 483 h 484"/>
              <a:gd name="T16" fmla="*/ 0 w 484"/>
              <a:gd name="T17" fmla="*/ 399 h 484"/>
              <a:gd name="T18" fmla="*/ 0 w 484"/>
              <a:gd name="T19" fmla="*/ 28 h 484"/>
              <a:gd name="T20" fmla="*/ 37 w 484"/>
              <a:gd name="T21" fmla="*/ 0 h 484"/>
              <a:gd name="T22" fmla="*/ 371 w 484"/>
              <a:gd name="T23" fmla="*/ 0 h 484"/>
              <a:gd name="T24" fmla="*/ 409 w 484"/>
              <a:gd name="T25" fmla="*/ 28 h 484"/>
              <a:gd name="T26" fmla="*/ 409 w 484"/>
              <a:gd name="T27" fmla="*/ 335 h 484"/>
              <a:gd name="T28" fmla="*/ 455 w 484"/>
              <a:gd name="T29" fmla="*/ 335 h 484"/>
              <a:gd name="T30" fmla="*/ 483 w 484"/>
              <a:gd name="T31" fmla="*/ 353 h 484"/>
              <a:gd name="T32" fmla="*/ 483 w 484"/>
              <a:gd name="T33" fmla="*/ 409 h 484"/>
              <a:gd name="T34" fmla="*/ 418 w 484"/>
              <a:gd name="T35" fmla="*/ 483 h 484"/>
              <a:gd name="T36" fmla="*/ 47 w 484"/>
              <a:gd name="T37" fmla="*/ 38 h 484"/>
              <a:gd name="T38" fmla="*/ 47 w 484"/>
              <a:gd name="T39" fmla="*/ 38 h 484"/>
              <a:gd name="T40" fmla="*/ 47 w 484"/>
              <a:gd name="T41" fmla="*/ 399 h 484"/>
              <a:gd name="T42" fmla="*/ 74 w 484"/>
              <a:gd name="T43" fmla="*/ 436 h 484"/>
              <a:gd name="T44" fmla="*/ 111 w 484"/>
              <a:gd name="T45" fmla="*/ 399 h 484"/>
              <a:gd name="T46" fmla="*/ 111 w 484"/>
              <a:gd name="T47" fmla="*/ 353 h 484"/>
              <a:gd name="T48" fmla="*/ 139 w 484"/>
              <a:gd name="T49" fmla="*/ 335 h 484"/>
              <a:gd name="T50" fmla="*/ 362 w 484"/>
              <a:gd name="T51" fmla="*/ 335 h 484"/>
              <a:gd name="T52" fmla="*/ 362 w 484"/>
              <a:gd name="T53" fmla="*/ 38 h 484"/>
              <a:gd name="T54" fmla="*/ 47 w 484"/>
              <a:gd name="T55" fmla="*/ 38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84" h="484">
                <a:moveTo>
                  <a:pt x="418" y="483"/>
                </a:moveTo>
                <a:lnTo>
                  <a:pt x="418" y="483"/>
                </a:lnTo>
                <a:cubicBezTo>
                  <a:pt x="418" y="436"/>
                  <a:pt x="418" y="436"/>
                  <a:pt x="418" y="436"/>
                </a:cubicBezTo>
                <a:cubicBezTo>
                  <a:pt x="427" y="436"/>
                  <a:pt x="436" y="427"/>
                  <a:pt x="436" y="409"/>
                </a:cubicBezTo>
                <a:cubicBezTo>
                  <a:pt x="436" y="372"/>
                  <a:pt x="436" y="372"/>
                  <a:pt x="436" y="372"/>
                </a:cubicBezTo>
                <a:cubicBezTo>
                  <a:pt x="158" y="372"/>
                  <a:pt x="158" y="372"/>
                  <a:pt x="158" y="372"/>
                </a:cubicBezTo>
                <a:cubicBezTo>
                  <a:pt x="158" y="399"/>
                  <a:pt x="158" y="399"/>
                  <a:pt x="158" y="399"/>
                </a:cubicBezTo>
                <a:cubicBezTo>
                  <a:pt x="158" y="446"/>
                  <a:pt x="121" y="483"/>
                  <a:pt x="74" y="483"/>
                </a:cubicBezTo>
                <a:cubicBezTo>
                  <a:pt x="37" y="483"/>
                  <a:pt x="0" y="446"/>
                  <a:pt x="0" y="399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0"/>
                  <a:pt x="19" y="0"/>
                  <a:pt x="37" y="0"/>
                </a:cubicBezTo>
                <a:cubicBezTo>
                  <a:pt x="371" y="0"/>
                  <a:pt x="371" y="0"/>
                  <a:pt x="371" y="0"/>
                </a:cubicBezTo>
                <a:cubicBezTo>
                  <a:pt x="390" y="0"/>
                  <a:pt x="409" y="10"/>
                  <a:pt x="409" y="28"/>
                </a:cubicBezTo>
                <a:cubicBezTo>
                  <a:pt x="409" y="335"/>
                  <a:pt x="409" y="335"/>
                  <a:pt x="409" y="335"/>
                </a:cubicBezTo>
                <a:cubicBezTo>
                  <a:pt x="455" y="335"/>
                  <a:pt x="455" y="335"/>
                  <a:pt x="455" y="335"/>
                </a:cubicBezTo>
                <a:cubicBezTo>
                  <a:pt x="474" y="335"/>
                  <a:pt x="483" y="344"/>
                  <a:pt x="483" y="353"/>
                </a:cubicBezTo>
                <a:cubicBezTo>
                  <a:pt x="483" y="409"/>
                  <a:pt x="483" y="409"/>
                  <a:pt x="483" y="409"/>
                </a:cubicBezTo>
                <a:cubicBezTo>
                  <a:pt x="483" y="446"/>
                  <a:pt x="455" y="483"/>
                  <a:pt x="418" y="483"/>
                </a:cubicBezTo>
                <a:close/>
                <a:moveTo>
                  <a:pt x="47" y="38"/>
                </a:moveTo>
                <a:lnTo>
                  <a:pt x="47" y="38"/>
                </a:lnTo>
                <a:cubicBezTo>
                  <a:pt x="47" y="399"/>
                  <a:pt x="47" y="399"/>
                  <a:pt x="47" y="399"/>
                </a:cubicBezTo>
                <a:cubicBezTo>
                  <a:pt x="47" y="418"/>
                  <a:pt x="56" y="436"/>
                  <a:pt x="74" y="436"/>
                </a:cubicBezTo>
                <a:cubicBezTo>
                  <a:pt x="102" y="436"/>
                  <a:pt x="111" y="418"/>
                  <a:pt x="111" y="399"/>
                </a:cubicBezTo>
                <a:cubicBezTo>
                  <a:pt x="111" y="353"/>
                  <a:pt x="111" y="353"/>
                  <a:pt x="111" y="353"/>
                </a:cubicBezTo>
                <a:cubicBezTo>
                  <a:pt x="111" y="344"/>
                  <a:pt x="121" y="335"/>
                  <a:pt x="139" y="335"/>
                </a:cubicBezTo>
                <a:cubicBezTo>
                  <a:pt x="362" y="335"/>
                  <a:pt x="362" y="335"/>
                  <a:pt x="362" y="335"/>
                </a:cubicBezTo>
                <a:cubicBezTo>
                  <a:pt x="362" y="38"/>
                  <a:pt x="362" y="38"/>
                  <a:pt x="362" y="38"/>
                </a:cubicBezTo>
                <a:lnTo>
                  <a:pt x="47" y="38"/>
                </a:lnTo>
                <a:close/>
              </a:path>
            </a:pathLst>
          </a:custGeom>
          <a:solidFill>
            <a:srgbClr val="131414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54" name="Freeform 166">
            <a:extLst>
              <a:ext uri="{FF2B5EF4-FFF2-40B4-BE49-F238E27FC236}">
                <a16:creationId xmlns:a16="http://schemas.microsoft.com/office/drawing/2014/main" id="{4D045210-5E80-974C-BC7C-EBDD06871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1291" y="4740560"/>
            <a:ext cx="110275" cy="21117"/>
          </a:xfrm>
          <a:custGeom>
            <a:avLst/>
            <a:gdLst>
              <a:gd name="T0" fmla="*/ 186 w 206"/>
              <a:gd name="T1" fmla="*/ 37 h 38"/>
              <a:gd name="T2" fmla="*/ 186 w 206"/>
              <a:gd name="T3" fmla="*/ 37 h 38"/>
              <a:gd name="T4" fmla="*/ 9 w 206"/>
              <a:gd name="T5" fmla="*/ 37 h 38"/>
              <a:gd name="T6" fmla="*/ 0 w 206"/>
              <a:gd name="T7" fmla="*/ 18 h 38"/>
              <a:gd name="T8" fmla="*/ 0 w 206"/>
              <a:gd name="T9" fmla="*/ 18 h 38"/>
              <a:gd name="T10" fmla="*/ 9 w 206"/>
              <a:gd name="T11" fmla="*/ 0 h 38"/>
              <a:gd name="T12" fmla="*/ 186 w 206"/>
              <a:gd name="T13" fmla="*/ 0 h 38"/>
              <a:gd name="T14" fmla="*/ 205 w 206"/>
              <a:gd name="T15" fmla="*/ 18 h 38"/>
              <a:gd name="T16" fmla="*/ 205 w 206"/>
              <a:gd name="T17" fmla="*/ 18 h 38"/>
              <a:gd name="T18" fmla="*/ 186 w 206"/>
              <a:gd name="T19" fmla="*/ 37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6" h="38">
                <a:moveTo>
                  <a:pt x="186" y="37"/>
                </a:moveTo>
                <a:lnTo>
                  <a:pt x="186" y="37"/>
                </a:lnTo>
                <a:cubicBezTo>
                  <a:pt x="9" y="37"/>
                  <a:pt x="9" y="37"/>
                  <a:pt x="9" y="37"/>
                </a:cubicBezTo>
                <a:cubicBezTo>
                  <a:pt x="0" y="37"/>
                  <a:pt x="0" y="27"/>
                  <a:pt x="0" y="18"/>
                </a:cubicBezTo>
                <a:lnTo>
                  <a:pt x="0" y="18"/>
                </a:lnTo>
                <a:cubicBezTo>
                  <a:pt x="0" y="9"/>
                  <a:pt x="0" y="0"/>
                  <a:pt x="9" y="0"/>
                </a:cubicBezTo>
                <a:cubicBezTo>
                  <a:pt x="186" y="0"/>
                  <a:pt x="186" y="0"/>
                  <a:pt x="186" y="0"/>
                </a:cubicBezTo>
                <a:cubicBezTo>
                  <a:pt x="195" y="0"/>
                  <a:pt x="205" y="9"/>
                  <a:pt x="205" y="18"/>
                </a:cubicBezTo>
                <a:lnTo>
                  <a:pt x="205" y="18"/>
                </a:lnTo>
                <a:cubicBezTo>
                  <a:pt x="205" y="27"/>
                  <a:pt x="195" y="37"/>
                  <a:pt x="186" y="37"/>
                </a:cubicBezTo>
              </a:path>
            </a:pathLst>
          </a:custGeom>
          <a:solidFill>
            <a:srgbClr val="131414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55" name="Freeform 167">
            <a:extLst>
              <a:ext uri="{FF2B5EF4-FFF2-40B4-BE49-F238E27FC236}">
                <a16:creationId xmlns:a16="http://schemas.microsoft.com/office/drawing/2014/main" id="{39B04731-80DA-B849-91EF-F26D3C7544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1291" y="4773408"/>
            <a:ext cx="110275" cy="21117"/>
          </a:xfrm>
          <a:custGeom>
            <a:avLst/>
            <a:gdLst>
              <a:gd name="T0" fmla="*/ 186 w 206"/>
              <a:gd name="T1" fmla="*/ 37 h 38"/>
              <a:gd name="T2" fmla="*/ 186 w 206"/>
              <a:gd name="T3" fmla="*/ 37 h 38"/>
              <a:gd name="T4" fmla="*/ 9 w 206"/>
              <a:gd name="T5" fmla="*/ 37 h 38"/>
              <a:gd name="T6" fmla="*/ 0 w 206"/>
              <a:gd name="T7" fmla="*/ 18 h 38"/>
              <a:gd name="T8" fmla="*/ 0 w 206"/>
              <a:gd name="T9" fmla="*/ 18 h 38"/>
              <a:gd name="T10" fmla="*/ 9 w 206"/>
              <a:gd name="T11" fmla="*/ 0 h 38"/>
              <a:gd name="T12" fmla="*/ 186 w 206"/>
              <a:gd name="T13" fmla="*/ 0 h 38"/>
              <a:gd name="T14" fmla="*/ 205 w 206"/>
              <a:gd name="T15" fmla="*/ 18 h 38"/>
              <a:gd name="T16" fmla="*/ 205 w 206"/>
              <a:gd name="T17" fmla="*/ 18 h 38"/>
              <a:gd name="T18" fmla="*/ 186 w 206"/>
              <a:gd name="T19" fmla="*/ 37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6" h="38">
                <a:moveTo>
                  <a:pt x="186" y="37"/>
                </a:moveTo>
                <a:lnTo>
                  <a:pt x="186" y="37"/>
                </a:lnTo>
                <a:cubicBezTo>
                  <a:pt x="9" y="37"/>
                  <a:pt x="9" y="37"/>
                  <a:pt x="9" y="37"/>
                </a:cubicBezTo>
                <a:cubicBezTo>
                  <a:pt x="0" y="37"/>
                  <a:pt x="0" y="27"/>
                  <a:pt x="0" y="18"/>
                </a:cubicBezTo>
                <a:lnTo>
                  <a:pt x="0" y="18"/>
                </a:lnTo>
                <a:cubicBezTo>
                  <a:pt x="0" y="9"/>
                  <a:pt x="0" y="0"/>
                  <a:pt x="9" y="0"/>
                </a:cubicBezTo>
                <a:cubicBezTo>
                  <a:pt x="186" y="0"/>
                  <a:pt x="186" y="0"/>
                  <a:pt x="186" y="0"/>
                </a:cubicBezTo>
                <a:cubicBezTo>
                  <a:pt x="195" y="0"/>
                  <a:pt x="205" y="9"/>
                  <a:pt x="205" y="18"/>
                </a:cubicBezTo>
                <a:lnTo>
                  <a:pt x="205" y="18"/>
                </a:lnTo>
                <a:cubicBezTo>
                  <a:pt x="205" y="27"/>
                  <a:pt x="195" y="37"/>
                  <a:pt x="186" y="37"/>
                </a:cubicBezTo>
              </a:path>
            </a:pathLst>
          </a:custGeom>
          <a:solidFill>
            <a:srgbClr val="131414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56" name="Freeform 168">
            <a:extLst>
              <a:ext uri="{FF2B5EF4-FFF2-40B4-BE49-F238E27FC236}">
                <a16:creationId xmlns:a16="http://schemas.microsoft.com/office/drawing/2014/main" id="{EFC2A724-E85F-5440-ACE4-7E7AE4513E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1291" y="4808602"/>
            <a:ext cx="70388" cy="21116"/>
          </a:xfrm>
          <a:custGeom>
            <a:avLst/>
            <a:gdLst>
              <a:gd name="T0" fmla="*/ 112 w 131"/>
              <a:gd name="T1" fmla="*/ 37 h 38"/>
              <a:gd name="T2" fmla="*/ 112 w 131"/>
              <a:gd name="T3" fmla="*/ 37 h 38"/>
              <a:gd name="T4" fmla="*/ 9 w 131"/>
              <a:gd name="T5" fmla="*/ 37 h 38"/>
              <a:gd name="T6" fmla="*/ 0 w 131"/>
              <a:gd name="T7" fmla="*/ 18 h 38"/>
              <a:gd name="T8" fmla="*/ 0 w 131"/>
              <a:gd name="T9" fmla="*/ 18 h 38"/>
              <a:gd name="T10" fmla="*/ 9 w 131"/>
              <a:gd name="T11" fmla="*/ 0 h 38"/>
              <a:gd name="T12" fmla="*/ 112 w 131"/>
              <a:gd name="T13" fmla="*/ 0 h 38"/>
              <a:gd name="T14" fmla="*/ 130 w 131"/>
              <a:gd name="T15" fmla="*/ 18 h 38"/>
              <a:gd name="T16" fmla="*/ 130 w 131"/>
              <a:gd name="T17" fmla="*/ 18 h 38"/>
              <a:gd name="T18" fmla="*/ 112 w 131"/>
              <a:gd name="T19" fmla="*/ 37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38">
                <a:moveTo>
                  <a:pt x="112" y="37"/>
                </a:moveTo>
                <a:lnTo>
                  <a:pt x="112" y="37"/>
                </a:lnTo>
                <a:cubicBezTo>
                  <a:pt x="9" y="37"/>
                  <a:pt x="9" y="37"/>
                  <a:pt x="9" y="37"/>
                </a:cubicBezTo>
                <a:cubicBezTo>
                  <a:pt x="0" y="37"/>
                  <a:pt x="0" y="28"/>
                  <a:pt x="0" y="18"/>
                </a:cubicBezTo>
                <a:lnTo>
                  <a:pt x="0" y="18"/>
                </a:lnTo>
                <a:cubicBezTo>
                  <a:pt x="0" y="9"/>
                  <a:pt x="0" y="0"/>
                  <a:pt x="9" y="0"/>
                </a:cubicBezTo>
                <a:cubicBezTo>
                  <a:pt x="112" y="0"/>
                  <a:pt x="112" y="0"/>
                  <a:pt x="112" y="0"/>
                </a:cubicBezTo>
                <a:cubicBezTo>
                  <a:pt x="121" y="0"/>
                  <a:pt x="130" y="9"/>
                  <a:pt x="130" y="18"/>
                </a:cubicBezTo>
                <a:lnTo>
                  <a:pt x="130" y="18"/>
                </a:lnTo>
                <a:cubicBezTo>
                  <a:pt x="130" y="28"/>
                  <a:pt x="121" y="37"/>
                  <a:pt x="112" y="37"/>
                </a:cubicBezTo>
              </a:path>
            </a:pathLst>
          </a:custGeom>
          <a:solidFill>
            <a:srgbClr val="131414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57" name="Freeform 169">
            <a:extLst>
              <a:ext uri="{FF2B5EF4-FFF2-40B4-BE49-F238E27FC236}">
                <a16:creationId xmlns:a16="http://schemas.microsoft.com/office/drawing/2014/main" id="{6E708EEA-806B-C340-94FE-3F43F6CDE0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0806" y="3070022"/>
            <a:ext cx="258089" cy="755496"/>
          </a:xfrm>
          <a:custGeom>
            <a:avLst/>
            <a:gdLst>
              <a:gd name="T0" fmla="*/ 483 w 484"/>
              <a:gd name="T1" fmla="*/ 1419 h 1420"/>
              <a:gd name="T2" fmla="*/ 0 w 484"/>
              <a:gd name="T3" fmla="*/ 1419 h 1420"/>
              <a:gd name="T4" fmla="*/ 0 w 484"/>
              <a:gd name="T5" fmla="*/ 0 h 1420"/>
              <a:gd name="T6" fmla="*/ 483 w 484"/>
              <a:gd name="T7" fmla="*/ 0 h 1420"/>
              <a:gd name="T8" fmla="*/ 483 w 484"/>
              <a:gd name="T9" fmla="*/ 1419 h 1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4" h="1420">
                <a:moveTo>
                  <a:pt x="483" y="1419"/>
                </a:moveTo>
                <a:lnTo>
                  <a:pt x="0" y="1419"/>
                </a:lnTo>
                <a:lnTo>
                  <a:pt x="0" y="0"/>
                </a:lnTo>
                <a:lnTo>
                  <a:pt x="483" y="0"/>
                </a:lnTo>
                <a:lnTo>
                  <a:pt x="483" y="1419"/>
                </a:lnTo>
              </a:path>
            </a:pathLst>
          </a:custGeom>
          <a:solidFill>
            <a:srgbClr val="D85A1A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58" name="Freeform 170">
            <a:extLst>
              <a:ext uri="{FF2B5EF4-FFF2-40B4-BE49-F238E27FC236}">
                <a16:creationId xmlns:a16="http://schemas.microsoft.com/office/drawing/2014/main" id="{76163ECE-1505-A24A-BBD8-8A115780F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0806" y="4062492"/>
            <a:ext cx="258089" cy="755496"/>
          </a:xfrm>
          <a:custGeom>
            <a:avLst/>
            <a:gdLst>
              <a:gd name="T0" fmla="*/ 483 w 484"/>
              <a:gd name="T1" fmla="*/ 1420 h 1421"/>
              <a:gd name="T2" fmla="*/ 0 w 484"/>
              <a:gd name="T3" fmla="*/ 1420 h 1421"/>
              <a:gd name="T4" fmla="*/ 0 w 484"/>
              <a:gd name="T5" fmla="*/ 0 h 1421"/>
              <a:gd name="T6" fmla="*/ 483 w 484"/>
              <a:gd name="T7" fmla="*/ 0 h 1421"/>
              <a:gd name="T8" fmla="*/ 483 w 484"/>
              <a:gd name="T9" fmla="*/ 1420 h 1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4" h="1421">
                <a:moveTo>
                  <a:pt x="483" y="1420"/>
                </a:moveTo>
                <a:lnTo>
                  <a:pt x="0" y="1420"/>
                </a:lnTo>
                <a:lnTo>
                  <a:pt x="0" y="0"/>
                </a:lnTo>
                <a:lnTo>
                  <a:pt x="483" y="0"/>
                </a:lnTo>
                <a:lnTo>
                  <a:pt x="483" y="1420"/>
                </a:lnTo>
              </a:path>
            </a:pathLst>
          </a:custGeom>
          <a:solidFill>
            <a:srgbClr val="E86222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59" name="Freeform 171">
            <a:extLst>
              <a:ext uri="{FF2B5EF4-FFF2-40B4-BE49-F238E27FC236}">
                <a16:creationId xmlns:a16="http://schemas.microsoft.com/office/drawing/2014/main" id="{0D201C65-E767-6245-ADFE-8B45C84F5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0806" y="5050267"/>
            <a:ext cx="258089" cy="762536"/>
          </a:xfrm>
          <a:custGeom>
            <a:avLst/>
            <a:gdLst>
              <a:gd name="T0" fmla="*/ 483 w 484"/>
              <a:gd name="T1" fmla="*/ 1430 h 1431"/>
              <a:gd name="T2" fmla="*/ 0 w 484"/>
              <a:gd name="T3" fmla="*/ 1430 h 1431"/>
              <a:gd name="T4" fmla="*/ 0 w 484"/>
              <a:gd name="T5" fmla="*/ 0 h 1431"/>
              <a:gd name="T6" fmla="*/ 483 w 484"/>
              <a:gd name="T7" fmla="*/ 0 h 1431"/>
              <a:gd name="T8" fmla="*/ 483 w 484"/>
              <a:gd name="T9" fmla="*/ 1430 h 1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4" h="1431">
                <a:moveTo>
                  <a:pt x="483" y="1430"/>
                </a:moveTo>
                <a:lnTo>
                  <a:pt x="0" y="1430"/>
                </a:lnTo>
                <a:lnTo>
                  <a:pt x="0" y="0"/>
                </a:lnTo>
                <a:lnTo>
                  <a:pt x="483" y="0"/>
                </a:lnTo>
                <a:lnTo>
                  <a:pt x="483" y="1430"/>
                </a:lnTo>
              </a:path>
            </a:pathLst>
          </a:custGeom>
          <a:solidFill>
            <a:srgbClr val="F0894D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grpSp>
        <p:nvGrpSpPr>
          <p:cNvPr id="60" name="Grupo 240">
            <a:extLst>
              <a:ext uri="{FF2B5EF4-FFF2-40B4-BE49-F238E27FC236}">
                <a16:creationId xmlns:a16="http://schemas.microsoft.com/office/drawing/2014/main" id="{31EB89A0-AFF5-914F-B4A4-5BA670490657}"/>
              </a:ext>
            </a:extLst>
          </p:cNvPr>
          <p:cNvGrpSpPr/>
          <p:nvPr/>
        </p:nvGrpSpPr>
        <p:grpSpPr>
          <a:xfrm>
            <a:off x="6622086" y="1416083"/>
            <a:ext cx="4228434" cy="1294788"/>
            <a:chOff x="1302558" y="2036694"/>
            <a:chExt cx="4228434" cy="1294788"/>
          </a:xfrm>
        </p:grpSpPr>
        <p:sp>
          <p:nvSpPr>
            <p:cNvPr id="61" name="CuadroTexto 241">
              <a:extLst>
                <a:ext uri="{FF2B5EF4-FFF2-40B4-BE49-F238E27FC236}">
                  <a16:creationId xmlns:a16="http://schemas.microsoft.com/office/drawing/2014/main" id="{462FE1FE-F022-FB4B-A3E9-325578737E0F}"/>
                </a:ext>
              </a:extLst>
            </p:cNvPr>
            <p:cNvSpPr txBox="1"/>
            <p:nvPr/>
          </p:nvSpPr>
          <p:spPr>
            <a:xfrm>
              <a:off x="1302558" y="2036694"/>
              <a:ext cx="4070185" cy="6617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>
                  <a:solidFill>
                    <a:srgbClr val="131414"/>
                  </a:solidFill>
                  <a:latin typeface="Funnel Display" charset="0"/>
                  <a:ea typeface="Poppins" charset="0"/>
                  <a:cs typeface="Poppins" charset="0"/>
                </a:rPr>
                <a:t>Pyramid Diagram</a:t>
              </a:r>
            </a:p>
          </p:txBody>
        </p:sp>
        <p:sp>
          <p:nvSpPr>
            <p:cNvPr id="62" name="CuadroTexto 242">
              <a:extLst>
                <a:ext uri="{FF2B5EF4-FFF2-40B4-BE49-F238E27FC236}">
                  <a16:creationId xmlns:a16="http://schemas.microsoft.com/office/drawing/2014/main" id="{16FD469E-A0E4-2343-BFBC-AB06A5A7DBBA}"/>
                </a:ext>
              </a:extLst>
            </p:cNvPr>
            <p:cNvSpPr txBox="1"/>
            <p:nvPr/>
          </p:nvSpPr>
          <p:spPr>
            <a:xfrm>
              <a:off x="1319828" y="2731318"/>
              <a:ext cx="421116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Poppins" panose="020F0502020204030203" pitchFamily="34" charset="0"/>
                  <a:ea typeface="Poppins" panose="020F0502020204030203" pitchFamily="34" charset="0"/>
                  <a:cs typeface="Poppins" panose="020F0502020204030203" pitchFamily="34" charset="0"/>
                </a:rPr>
                <a:t>Add a short description here.</a:t>
              </a:r>
            </a:p>
          </p:txBody>
        </p:sp>
      </p:grpSp>
      <p:sp>
        <p:nvSpPr>
          <p:cNvPr id="63" name="CuadroTexto 243">
            <a:extLst>
              <a:ext uri="{FF2B5EF4-FFF2-40B4-BE49-F238E27FC236}">
                <a16:creationId xmlns:a16="http://schemas.microsoft.com/office/drawing/2014/main" id="{C35FA5A2-57C6-CD45-88D6-3D7B30539228}"/>
              </a:ext>
            </a:extLst>
          </p:cNvPr>
          <p:cNvSpPr txBox="1"/>
          <p:nvPr/>
        </p:nvSpPr>
        <p:spPr>
          <a:xfrm>
            <a:off x="8560666" y="3070517"/>
            <a:ext cx="1111042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131414"/>
                </a:solidFill>
                <a:latin typeface="Poppins" charset="0"/>
                <a:ea typeface="Poppins" charset="0"/>
                <a:cs typeface="Poppins" charset="0"/>
              </a:rPr>
              <a:t>20%</a:t>
            </a:r>
          </a:p>
        </p:txBody>
      </p:sp>
      <p:sp>
        <p:nvSpPr>
          <p:cNvPr id="64" name="CuadroTexto 244">
            <a:extLst>
              <a:ext uri="{FF2B5EF4-FFF2-40B4-BE49-F238E27FC236}">
                <a16:creationId xmlns:a16="http://schemas.microsoft.com/office/drawing/2014/main" id="{366C1E00-4C86-7C49-B39E-BDC61A0CF3CC}"/>
              </a:ext>
            </a:extLst>
          </p:cNvPr>
          <p:cNvSpPr txBox="1"/>
          <p:nvPr/>
        </p:nvSpPr>
        <p:spPr>
          <a:xfrm>
            <a:off x="8560666" y="4062492"/>
            <a:ext cx="1111042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131414"/>
                </a:solidFill>
                <a:latin typeface="Poppins" charset="0"/>
                <a:ea typeface="Poppins" charset="0"/>
                <a:cs typeface="Poppins" charset="0"/>
              </a:rPr>
              <a:t>30%</a:t>
            </a:r>
          </a:p>
        </p:txBody>
      </p:sp>
      <p:sp>
        <p:nvSpPr>
          <p:cNvPr id="65" name="CuadroTexto 245">
            <a:extLst>
              <a:ext uri="{FF2B5EF4-FFF2-40B4-BE49-F238E27FC236}">
                <a16:creationId xmlns:a16="http://schemas.microsoft.com/office/drawing/2014/main" id="{22E75636-573E-7641-AC81-B4EDD1C0737F}"/>
              </a:ext>
            </a:extLst>
          </p:cNvPr>
          <p:cNvSpPr txBox="1"/>
          <p:nvPr/>
        </p:nvSpPr>
        <p:spPr>
          <a:xfrm>
            <a:off x="8560665" y="5100675"/>
            <a:ext cx="1111042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131414"/>
                </a:solidFill>
                <a:latin typeface="Poppins" charset="0"/>
                <a:ea typeface="Poppins" charset="0"/>
                <a:cs typeface="Poppins" charset="0"/>
              </a:rPr>
              <a:t>50%</a:t>
            </a:r>
          </a:p>
        </p:txBody>
      </p:sp>
      <p:grpSp>
        <p:nvGrpSpPr>
          <p:cNvPr id="66" name="Group 54">
            <a:extLst>
              <a:ext uri="{FF2B5EF4-FFF2-40B4-BE49-F238E27FC236}">
                <a16:creationId xmlns:a16="http://schemas.microsoft.com/office/drawing/2014/main" id="{CEB41DBC-3B18-7249-8904-E2EA16C46C5F}"/>
              </a:ext>
            </a:extLst>
          </p:cNvPr>
          <p:cNvGrpSpPr/>
          <p:nvPr/>
        </p:nvGrpSpPr>
        <p:grpSpPr>
          <a:xfrm>
            <a:off x="2851802" y="2484888"/>
            <a:ext cx="1389137" cy="503552"/>
            <a:chOff x="2758655" y="5694180"/>
            <a:chExt cx="1838470" cy="503552"/>
          </a:xfrm>
        </p:grpSpPr>
        <p:sp>
          <p:nvSpPr>
            <p:cNvPr id="67" name="CuadroTexto 395">
              <a:extLst>
                <a:ext uri="{FF2B5EF4-FFF2-40B4-BE49-F238E27FC236}">
                  <a16:creationId xmlns:a16="http://schemas.microsoft.com/office/drawing/2014/main" id="{208F37F7-5FAA-6B47-B5FD-BE2D5AA5A09F}"/>
                </a:ext>
              </a:extLst>
            </p:cNvPr>
            <p:cNvSpPr txBox="1"/>
            <p:nvPr/>
          </p:nvSpPr>
          <p:spPr>
            <a:xfrm>
              <a:off x="2808438" y="5694180"/>
              <a:ext cx="17233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FFFF"/>
                  </a:solidFill>
                  <a:latin typeface="Poppins" charset="0"/>
                  <a:ea typeface="Poppins" charset="0"/>
                  <a:cs typeface="Poppins" charset="0"/>
                </a:rPr>
                <a:t>Strategy</a:t>
              </a:r>
            </a:p>
          </p:txBody>
        </p:sp>
        <p:sp>
          <p:nvSpPr>
            <p:cNvPr id="68" name="Rectangle 56">
              <a:extLst>
                <a:ext uri="{FF2B5EF4-FFF2-40B4-BE49-F238E27FC236}">
                  <a16:creationId xmlns:a16="http://schemas.microsoft.com/office/drawing/2014/main" id="{0A49333C-A9F4-7F47-922D-EDA977CE9695}"/>
                </a:ext>
              </a:extLst>
            </p:cNvPr>
            <p:cNvSpPr/>
            <p:nvPr/>
          </p:nvSpPr>
          <p:spPr>
            <a:xfrm>
              <a:off x="2758655" y="5905344"/>
              <a:ext cx="1838470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rgbClr val="FFFFFF"/>
                  </a:solidFill>
                  <a:latin typeface="Poppins" panose="020F0502020204030203" pitchFamily="34" charset="0"/>
                  <a:ea typeface="Poppins" panose="020F0502020204030203" pitchFamily="34" charset="0"/>
                  <a:cs typeface="Poppins" panose="020F0502020204030203" pitchFamily="34" charset="0"/>
                </a:rPr>
                <a:t>Add a short description here.</a:t>
              </a:r>
            </a:p>
            <a:p>
              <a:pPr algn="ctr"/>
              <a:endParaRPr lang="en-US" sz="800" dirty="0">
                <a:solidFill>
                  <a:srgbClr val="FFFFFF"/>
                </a:solidFill>
                <a:latin typeface="Poppins" panose="020F0502020204030203" pitchFamily="34" charset="0"/>
                <a:ea typeface="Poppins" panose="020F0502020204030203" pitchFamily="34" charset="0"/>
                <a:cs typeface="Poppins" panose="020F0502020204030203" pitchFamily="34" charset="0"/>
              </a:endParaRPr>
            </a:p>
          </p:txBody>
        </p:sp>
      </p:grpSp>
      <p:grpSp>
        <p:nvGrpSpPr>
          <p:cNvPr id="69" name="Group 54">
            <a:extLst>
              <a:ext uri="{FF2B5EF4-FFF2-40B4-BE49-F238E27FC236}">
                <a16:creationId xmlns:a16="http://schemas.microsoft.com/office/drawing/2014/main" id="{F8068A01-B8A0-2247-884E-6BAB22792CE7}"/>
              </a:ext>
            </a:extLst>
          </p:cNvPr>
          <p:cNvGrpSpPr/>
          <p:nvPr/>
        </p:nvGrpSpPr>
        <p:grpSpPr>
          <a:xfrm>
            <a:off x="2858842" y="3887036"/>
            <a:ext cx="1389137" cy="506316"/>
            <a:chOff x="2761760" y="5694180"/>
            <a:chExt cx="1838470" cy="506316"/>
          </a:xfrm>
        </p:grpSpPr>
        <p:sp>
          <p:nvSpPr>
            <p:cNvPr id="70" name="CuadroTexto 395">
              <a:extLst>
                <a:ext uri="{FF2B5EF4-FFF2-40B4-BE49-F238E27FC236}">
                  <a16:creationId xmlns:a16="http://schemas.microsoft.com/office/drawing/2014/main" id="{9DAE0172-94C9-B24E-980D-785FBACFD165}"/>
                </a:ext>
              </a:extLst>
            </p:cNvPr>
            <p:cNvSpPr txBox="1"/>
            <p:nvPr/>
          </p:nvSpPr>
          <p:spPr>
            <a:xfrm>
              <a:off x="2802227" y="5694180"/>
              <a:ext cx="1735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FFFF"/>
                  </a:solidFill>
                  <a:latin typeface="Poppins" charset="0"/>
                  <a:ea typeface="Poppins" charset="0"/>
                  <a:cs typeface="Poppins" charset="0"/>
                </a:rPr>
                <a:t>Structure</a:t>
              </a:r>
            </a:p>
          </p:txBody>
        </p:sp>
        <p:sp>
          <p:nvSpPr>
            <p:cNvPr id="71" name="Rectangle 56">
              <a:extLst>
                <a:ext uri="{FF2B5EF4-FFF2-40B4-BE49-F238E27FC236}">
                  <a16:creationId xmlns:a16="http://schemas.microsoft.com/office/drawing/2014/main" id="{22ECD291-037A-5240-8604-0D7DC47F796B}"/>
                </a:ext>
              </a:extLst>
            </p:cNvPr>
            <p:cNvSpPr/>
            <p:nvPr/>
          </p:nvSpPr>
          <p:spPr>
            <a:xfrm>
              <a:off x="2761760" y="5908108"/>
              <a:ext cx="1838470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rgbClr val="FFFFFF"/>
                  </a:solidFill>
                  <a:latin typeface="Poppins" panose="020F0502020204030203" pitchFamily="34" charset="0"/>
                  <a:ea typeface="Poppins" panose="020F0502020204030203" pitchFamily="34" charset="0"/>
                  <a:cs typeface="Poppins" panose="020F0502020204030203" pitchFamily="34" charset="0"/>
                </a:rPr>
                <a:t>Add a short description here.</a:t>
              </a:r>
            </a:p>
            <a:p>
              <a:pPr algn="ctr"/>
              <a:endParaRPr lang="en-US" sz="800" dirty="0">
                <a:solidFill>
                  <a:srgbClr val="FFFFFF"/>
                </a:solidFill>
                <a:latin typeface="Poppins" panose="020F0502020204030203" pitchFamily="34" charset="0"/>
                <a:ea typeface="Poppins" panose="020F0502020204030203" pitchFamily="34" charset="0"/>
                <a:cs typeface="Poppins" panose="020F0502020204030203" pitchFamily="34" charset="0"/>
              </a:endParaRPr>
            </a:p>
          </p:txBody>
        </p:sp>
      </p:grpSp>
      <p:grpSp>
        <p:nvGrpSpPr>
          <p:cNvPr id="72" name="Group 54">
            <a:extLst>
              <a:ext uri="{FF2B5EF4-FFF2-40B4-BE49-F238E27FC236}">
                <a16:creationId xmlns:a16="http://schemas.microsoft.com/office/drawing/2014/main" id="{B0843ED5-858E-9C40-A1E2-466A4A1DF233}"/>
              </a:ext>
            </a:extLst>
          </p:cNvPr>
          <p:cNvGrpSpPr/>
          <p:nvPr/>
        </p:nvGrpSpPr>
        <p:grpSpPr>
          <a:xfrm>
            <a:off x="2667786" y="5356713"/>
            <a:ext cx="1819373" cy="535475"/>
            <a:chOff x="2515117" y="5694180"/>
            <a:chExt cx="2407871" cy="535475"/>
          </a:xfrm>
        </p:grpSpPr>
        <p:sp>
          <p:nvSpPr>
            <p:cNvPr id="73" name="CuadroTexto 395">
              <a:extLst>
                <a:ext uri="{FF2B5EF4-FFF2-40B4-BE49-F238E27FC236}">
                  <a16:creationId xmlns:a16="http://schemas.microsoft.com/office/drawing/2014/main" id="{0BE49414-6C30-3941-BE50-77B715E918E4}"/>
                </a:ext>
              </a:extLst>
            </p:cNvPr>
            <p:cNvSpPr txBox="1"/>
            <p:nvPr/>
          </p:nvSpPr>
          <p:spPr>
            <a:xfrm>
              <a:off x="2515117" y="5694180"/>
              <a:ext cx="24078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FFFF"/>
                  </a:solidFill>
                  <a:latin typeface="Poppins" charset="0"/>
                  <a:ea typeface="Poppins" charset="0"/>
                  <a:cs typeface="Poppins" charset="0"/>
                </a:rPr>
                <a:t>Implementation</a:t>
              </a:r>
            </a:p>
          </p:txBody>
        </p:sp>
        <p:sp>
          <p:nvSpPr>
            <p:cNvPr id="74" name="Rectangle 56">
              <a:extLst>
                <a:ext uri="{FF2B5EF4-FFF2-40B4-BE49-F238E27FC236}">
                  <a16:creationId xmlns:a16="http://schemas.microsoft.com/office/drawing/2014/main" id="{6DBC54FB-CE8D-614E-9883-14E4CB5E7B9F}"/>
                </a:ext>
              </a:extLst>
            </p:cNvPr>
            <p:cNvSpPr/>
            <p:nvPr/>
          </p:nvSpPr>
          <p:spPr>
            <a:xfrm>
              <a:off x="2758655" y="5937267"/>
              <a:ext cx="1838470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rgbClr val="FFFFFF"/>
                  </a:solidFill>
                  <a:latin typeface="Poppins" panose="020F0502020204030203" pitchFamily="34" charset="0"/>
                  <a:ea typeface="Poppins" panose="020F0502020204030203" pitchFamily="34" charset="0"/>
                  <a:cs typeface="Poppins" panose="020F0502020204030203" pitchFamily="34" charset="0"/>
                </a:rPr>
                <a:t>Add a short description here.</a:t>
              </a:r>
            </a:p>
            <a:p>
              <a:pPr algn="ctr"/>
              <a:endParaRPr lang="en-US" sz="800" dirty="0">
                <a:solidFill>
                  <a:srgbClr val="FFFFFF"/>
                </a:solidFill>
                <a:latin typeface="Poppins" panose="020F0502020204030203" pitchFamily="34" charset="0"/>
                <a:ea typeface="Poppins" panose="020F0502020204030203" pitchFamily="34" charset="0"/>
                <a:cs typeface="Poppins" panose="020F0502020204030203" pitchFamily="34" charset="0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Questions &amp; </a:t>
            </a:r>
            <a:br>
              <a:rPr lang="en-US" dirty="0"/>
            </a:br>
            <a:r>
              <a:rPr dirty="0"/>
              <a:t>Discussion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Thank you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t>Questions or need a custom diagram? Reach out anytime.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t>Yahia Aboushadi  ·  Senior Marketing Manager  ·  yaboushadi@pyramidsystems.com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6AF3E0-0BAF-D5A7-B8CA-4F23377E2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36" y="2238019"/>
            <a:ext cx="4242062" cy="158568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Layered </a:t>
            </a:r>
            <a:br>
              <a:rPr lang="en-US" dirty="0"/>
            </a:br>
            <a:r>
              <a:rPr dirty="0"/>
              <a:t>Pyramids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01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t>Diagram Set 01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t>Classic banded pyramids for ranked levels.  Copy any layout into your deck.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DAADAC-A736-101B-D88C-7C0D0E667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65" y="2238019"/>
            <a:ext cx="3962761" cy="158568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adroTexto 462">
            <a:extLst>
              <a:ext uri="{FF2B5EF4-FFF2-40B4-BE49-F238E27FC236}">
                <a16:creationId xmlns:a16="http://schemas.microsoft.com/office/drawing/2014/main" id="{372C7997-3C56-274D-B495-BE370E30FA33}"/>
              </a:ext>
            </a:extLst>
          </p:cNvPr>
          <p:cNvSpPr txBox="1"/>
          <p:nvPr/>
        </p:nvSpPr>
        <p:spPr>
          <a:xfrm>
            <a:off x="4059326" y="248482"/>
            <a:ext cx="4070185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b="1" dirty="0">
                <a:solidFill>
                  <a:srgbClr val="131414"/>
                </a:solidFill>
                <a:latin typeface="Funnel Display" charset="0"/>
                <a:ea typeface="Poppins" charset="0"/>
                <a:cs typeface="Poppins" charset="0"/>
              </a:rPr>
              <a:t>Pyramid Diagram</a:t>
            </a:r>
          </a:p>
        </p:txBody>
      </p:sp>
      <p:sp>
        <p:nvSpPr>
          <p:cNvPr id="100" name="CuadroTexto 463">
            <a:extLst>
              <a:ext uri="{FF2B5EF4-FFF2-40B4-BE49-F238E27FC236}">
                <a16:creationId xmlns:a16="http://schemas.microsoft.com/office/drawing/2014/main" id="{6B75651E-14B9-1A4A-8966-B1391B99955C}"/>
              </a:ext>
            </a:extLst>
          </p:cNvPr>
          <p:cNvSpPr txBox="1"/>
          <p:nvPr/>
        </p:nvSpPr>
        <p:spPr>
          <a:xfrm>
            <a:off x="1225699" y="965854"/>
            <a:ext cx="973742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oppins" panose="020F0502020204030203" pitchFamily="34" charset="0"/>
                <a:ea typeface="Poppins" panose="020F0502020204030203" pitchFamily="34" charset="0"/>
                <a:cs typeface="Poppins" panose="020F0502020204030203" pitchFamily="34" charset="0"/>
              </a:rPr>
              <a:t>Add a short description here.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3B7EA63-B582-B349-C568-48B53A7CDC31}"/>
              </a:ext>
            </a:extLst>
          </p:cNvPr>
          <p:cNvGrpSpPr/>
          <p:nvPr/>
        </p:nvGrpSpPr>
        <p:grpSpPr>
          <a:xfrm>
            <a:off x="296996" y="1315860"/>
            <a:ext cx="10779498" cy="5200749"/>
            <a:chOff x="1399932" y="1708368"/>
            <a:chExt cx="9791529" cy="4724087"/>
          </a:xfrm>
        </p:grpSpPr>
        <p:sp>
          <p:nvSpPr>
            <p:cNvPr id="21" name="Freeform 1">
              <a:extLst>
                <a:ext uri="{FF2B5EF4-FFF2-40B4-BE49-F238E27FC236}">
                  <a16:creationId xmlns:a16="http://schemas.microsoft.com/office/drawing/2014/main" id="{688B485B-04BB-5E48-8896-B89BFCBD28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2488" y="2873520"/>
              <a:ext cx="4516" cy="4516"/>
            </a:xfrm>
            <a:custGeom>
              <a:avLst/>
              <a:gdLst>
                <a:gd name="T0" fmla="*/ 9 w 10"/>
                <a:gd name="T1" fmla="*/ 9 h 10"/>
                <a:gd name="T2" fmla="*/ 0 w 10"/>
                <a:gd name="T3" fmla="*/ 0 h 10"/>
                <a:gd name="T4" fmla="*/ 0 w 10"/>
                <a:gd name="T5" fmla="*/ 9 h 10"/>
                <a:gd name="T6" fmla="*/ 9 w 10"/>
                <a:gd name="T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9" y="9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9" y="9"/>
                  </a:lnTo>
                </a:path>
              </a:pathLst>
            </a:custGeom>
            <a:solidFill>
              <a:srgbClr val="3898EC"/>
            </a:solidFill>
            <a:ln w="4762" cap="flat">
              <a:solidFill>
                <a:srgbClr val="FFFFFF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7479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2" name="Freeform 2">
              <a:extLst>
                <a:ext uri="{FF2B5EF4-FFF2-40B4-BE49-F238E27FC236}">
                  <a16:creationId xmlns:a16="http://schemas.microsoft.com/office/drawing/2014/main" id="{8EE2C5E5-4C94-0C48-900A-EFE89E330C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2175" y="2873520"/>
              <a:ext cx="4516" cy="4516"/>
            </a:xfrm>
            <a:custGeom>
              <a:avLst/>
              <a:gdLst>
                <a:gd name="T0" fmla="*/ 9 w 10"/>
                <a:gd name="T1" fmla="*/ 0 h 10"/>
                <a:gd name="T2" fmla="*/ 0 w 10"/>
                <a:gd name="T3" fmla="*/ 9 h 10"/>
                <a:gd name="T4" fmla="*/ 9 w 10"/>
                <a:gd name="T5" fmla="*/ 9 h 10"/>
                <a:gd name="T6" fmla="*/ 9 w 10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9" y="0"/>
                  </a:moveTo>
                  <a:lnTo>
                    <a:pt x="0" y="9"/>
                  </a:lnTo>
                  <a:lnTo>
                    <a:pt x="9" y="9"/>
                  </a:lnTo>
                  <a:lnTo>
                    <a:pt x="9" y="0"/>
                  </a:lnTo>
                </a:path>
              </a:pathLst>
            </a:custGeom>
            <a:solidFill>
              <a:srgbClr val="3898EC"/>
            </a:solidFill>
            <a:ln w="4762" cap="flat">
              <a:solidFill>
                <a:srgbClr val="FFFFFF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7479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3" name="Freeform 3">
              <a:extLst>
                <a:ext uri="{FF2B5EF4-FFF2-40B4-BE49-F238E27FC236}">
                  <a16:creationId xmlns:a16="http://schemas.microsoft.com/office/drawing/2014/main" id="{2506D7CB-ADB1-F449-AABB-58136592DD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7018" y="4038673"/>
              <a:ext cx="9032" cy="13548"/>
            </a:xfrm>
            <a:custGeom>
              <a:avLst/>
              <a:gdLst>
                <a:gd name="T0" fmla="*/ 18 w 19"/>
                <a:gd name="T1" fmla="*/ 0 h 28"/>
                <a:gd name="T2" fmla="*/ 0 w 19"/>
                <a:gd name="T3" fmla="*/ 27 h 28"/>
                <a:gd name="T4" fmla="*/ 18 w 19"/>
                <a:gd name="T5" fmla="*/ 27 h 28"/>
                <a:gd name="T6" fmla="*/ 18 w 19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8">
                  <a:moveTo>
                    <a:pt x="18" y="0"/>
                  </a:moveTo>
                  <a:lnTo>
                    <a:pt x="0" y="27"/>
                  </a:lnTo>
                  <a:lnTo>
                    <a:pt x="18" y="27"/>
                  </a:lnTo>
                  <a:lnTo>
                    <a:pt x="18" y="0"/>
                  </a:lnTo>
                </a:path>
              </a:pathLst>
            </a:custGeom>
            <a:solidFill>
              <a:srgbClr val="3898EC"/>
            </a:solidFill>
            <a:ln w="4762" cap="flat">
              <a:solidFill>
                <a:srgbClr val="FFFFFF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7479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4" name="Freeform 4">
              <a:extLst>
                <a:ext uri="{FF2B5EF4-FFF2-40B4-BE49-F238E27FC236}">
                  <a16:creationId xmlns:a16="http://schemas.microsoft.com/office/drawing/2014/main" id="{41A06E7D-9961-B44B-BC40-7944EC4576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9932" y="6371235"/>
              <a:ext cx="13548" cy="29356"/>
            </a:xfrm>
            <a:custGeom>
              <a:avLst/>
              <a:gdLst>
                <a:gd name="T0" fmla="*/ 0 w 28"/>
                <a:gd name="T1" fmla="*/ 55 h 56"/>
                <a:gd name="T2" fmla="*/ 27 w 28"/>
                <a:gd name="T3" fmla="*/ 55 h 56"/>
                <a:gd name="T4" fmla="*/ 27 w 28"/>
                <a:gd name="T5" fmla="*/ 0 h 56"/>
                <a:gd name="T6" fmla="*/ 0 w 28"/>
                <a:gd name="T7" fmla="*/ 5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6">
                  <a:moveTo>
                    <a:pt x="0" y="55"/>
                  </a:moveTo>
                  <a:lnTo>
                    <a:pt x="27" y="55"/>
                  </a:lnTo>
                  <a:lnTo>
                    <a:pt x="27" y="0"/>
                  </a:lnTo>
                  <a:lnTo>
                    <a:pt x="0" y="55"/>
                  </a:lnTo>
                </a:path>
              </a:pathLst>
            </a:custGeom>
            <a:solidFill>
              <a:srgbClr val="3898EC"/>
            </a:solidFill>
            <a:ln w="4762" cap="flat">
              <a:solidFill>
                <a:srgbClr val="FFFFFF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7479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507BD7F1-F5D5-3E4C-864E-8657FECE7B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8284" y="5203826"/>
              <a:ext cx="13548" cy="18064"/>
            </a:xfrm>
            <a:custGeom>
              <a:avLst/>
              <a:gdLst>
                <a:gd name="T0" fmla="*/ 27 w 28"/>
                <a:gd name="T1" fmla="*/ 36 h 37"/>
                <a:gd name="T2" fmla="*/ 0 w 28"/>
                <a:gd name="T3" fmla="*/ 0 h 37"/>
                <a:gd name="T4" fmla="*/ 0 w 28"/>
                <a:gd name="T5" fmla="*/ 36 h 37"/>
                <a:gd name="T6" fmla="*/ 27 w 28"/>
                <a:gd name="T7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37">
                  <a:moveTo>
                    <a:pt x="27" y="36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27" y="36"/>
                  </a:lnTo>
                </a:path>
              </a:pathLst>
            </a:custGeom>
            <a:solidFill>
              <a:srgbClr val="3898EC"/>
            </a:solidFill>
            <a:ln w="4762" cap="flat">
              <a:solidFill>
                <a:srgbClr val="FFFFFF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7479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C73E6D8B-F29E-924D-AAB4-9388C6325A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7642" y="4038673"/>
              <a:ext cx="9032" cy="13548"/>
            </a:xfrm>
            <a:custGeom>
              <a:avLst/>
              <a:gdLst>
                <a:gd name="T0" fmla="*/ 18 w 19"/>
                <a:gd name="T1" fmla="*/ 27 h 28"/>
                <a:gd name="T2" fmla="*/ 0 w 19"/>
                <a:gd name="T3" fmla="*/ 0 h 28"/>
                <a:gd name="T4" fmla="*/ 0 w 19"/>
                <a:gd name="T5" fmla="*/ 27 h 28"/>
                <a:gd name="T6" fmla="*/ 18 w 19"/>
                <a:gd name="T7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8">
                  <a:moveTo>
                    <a:pt x="18" y="27"/>
                  </a:moveTo>
                  <a:lnTo>
                    <a:pt x="0" y="0"/>
                  </a:lnTo>
                  <a:lnTo>
                    <a:pt x="0" y="27"/>
                  </a:lnTo>
                  <a:lnTo>
                    <a:pt x="18" y="27"/>
                  </a:lnTo>
                </a:path>
              </a:pathLst>
            </a:custGeom>
            <a:solidFill>
              <a:srgbClr val="3898EC"/>
            </a:solidFill>
            <a:ln w="4762" cap="flat">
              <a:solidFill>
                <a:srgbClr val="FFFFFF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7479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A153B861-FE63-D24F-99BF-F825454E7D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5088" y="5203826"/>
              <a:ext cx="13548" cy="18064"/>
            </a:xfrm>
            <a:custGeom>
              <a:avLst/>
              <a:gdLst>
                <a:gd name="T0" fmla="*/ 27 w 28"/>
                <a:gd name="T1" fmla="*/ 0 h 37"/>
                <a:gd name="T2" fmla="*/ 0 w 28"/>
                <a:gd name="T3" fmla="*/ 36 h 37"/>
                <a:gd name="T4" fmla="*/ 27 w 28"/>
                <a:gd name="T5" fmla="*/ 36 h 37"/>
                <a:gd name="T6" fmla="*/ 27 w 28"/>
                <a:gd name="T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37">
                  <a:moveTo>
                    <a:pt x="27" y="0"/>
                  </a:moveTo>
                  <a:lnTo>
                    <a:pt x="0" y="36"/>
                  </a:lnTo>
                  <a:lnTo>
                    <a:pt x="27" y="36"/>
                  </a:lnTo>
                  <a:lnTo>
                    <a:pt x="27" y="0"/>
                  </a:lnTo>
                </a:path>
              </a:pathLst>
            </a:custGeom>
            <a:solidFill>
              <a:srgbClr val="3898EC"/>
            </a:solidFill>
            <a:ln w="4762" cap="flat">
              <a:solidFill>
                <a:srgbClr val="FFFFFF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7479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BFEF90B2-18D6-8945-9F3E-3A67ED5784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3439" y="6371235"/>
              <a:ext cx="15807" cy="29356"/>
            </a:xfrm>
            <a:custGeom>
              <a:avLst/>
              <a:gdLst>
                <a:gd name="T0" fmla="*/ 0 w 29"/>
                <a:gd name="T1" fmla="*/ 0 h 56"/>
                <a:gd name="T2" fmla="*/ 0 w 29"/>
                <a:gd name="T3" fmla="*/ 55 h 56"/>
                <a:gd name="T4" fmla="*/ 28 w 29"/>
                <a:gd name="T5" fmla="*/ 55 h 56"/>
                <a:gd name="T6" fmla="*/ 0 w 29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6">
                  <a:moveTo>
                    <a:pt x="0" y="0"/>
                  </a:moveTo>
                  <a:lnTo>
                    <a:pt x="0" y="55"/>
                  </a:lnTo>
                  <a:lnTo>
                    <a:pt x="28" y="55"/>
                  </a:lnTo>
                  <a:lnTo>
                    <a:pt x="0" y="0"/>
                  </a:lnTo>
                </a:path>
              </a:pathLst>
            </a:custGeom>
            <a:solidFill>
              <a:srgbClr val="3898EC"/>
            </a:solidFill>
            <a:ln w="4762" cap="flat">
              <a:solidFill>
                <a:srgbClr val="FFFFFF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7479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4CBD087C-4E16-C34C-9550-1DCE518318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6691" y="1708368"/>
              <a:ext cx="1348054" cy="1171926"/>
            </a:xfrm>
            <a:custGeom>
              <a:avLst/>
              <a:gdLst>
                <a:gd name="T0" fmla="*/ 1319 w 2631"/>
                <a:gd name="T1" fmla="*/ 2286 h 2287"/>
                <a:gd name="T2" fmla="*/ 2630 w 2631"/>
                <a:gd name="T3" fmla="*/ 2286 h 2287"/>
                <a:gd name="T4" fmla="*/ 2630 w 2631"/>
                <a:gd name="T5" fmla="*/ 2277 h 2287"/>
                <a:gd name="T6" fmla="*/ 1319 w 2631"/>
                <a:gd name="T7" fmla="*/ 0 h 2287"/>
                <a:gd name="T8" fmla="*/ 0 w 2631"/>
                <a:gd name="T9" fmla="*/ 2277 h 2287"/>
                <a:gd name="T10" fmla="*/ 0 w 2631"/>
                <a:gd name="T11" fmla="*/ 2286 h 2287"/>
                <a:gd name="T12" fmla="*/ 1319 w 2631"/>
                <a:gd name="T13" fmla="*/ 2286 h 2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1" h="2287">
                  <a:moveTo>
                    <a:pt x="1319" y="2286"/>
                  </a:moveTo>
                  <a:lnTo>
                    <a:pt x="2630" y="2286"/>
                  </a:lnTo>
                  <a:lnTo>
                    <a:pt x="2630" y="2277"/>
                  </a:lnTo>
                  <a:lnTo>
                    <a:pt x="1319" y="0"/>
                  </a:lnTo>
                  <a:lnTo>
                    <a:pt x="0" y="2277"/>
                  </a:lnTo>
                  <a:lnTo>
                    <a:pt x="0" y="2286"/>
                  </a:lnTo>
                  <a:lnTo>
                    <a:pt x="1319" y="2286"/>
                  </a:lnTo>
                </a:path>
              </a:pathLst>
            </a:custGeom>
            <a:solidFill>
              <a:srgbClr val="F0894D"/>
            </a:solidFill>
            <a:ln w="4762" cap="flat">
              <a:solidFill>
                <a:srgbClr val="F4F5F9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948E2476-EB08-0646-BF69-0B91D55B5A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6691" y="4052222"/>
              <a:ext cx="1348054" cy="1171926"/>
            </a:xfrm>
            <a:custGeom>
              <a:avLst/>
              <a:gdLst>
                <a:gd name="T0" fmla="*/ 1319 w 2631"/>
                <a:gd name="T1" fmla="*/ 0 h 2287"/>
                <a:gd name="T2" fmla="*/ 0 w 2631"/>
                <a:gd name="T3" fmla="*/ 0 h 2287"/>
                <a:gd name="T4" fmla="*/ 0 w 2631"/>
                <a:gd name="T5" fmla="*/ 2286 h 2287"/>
                <a:gd name="T6" fmla="*/ 1319 w 2631"/>
                <a:gd name="T7" fmla="*/ 2286 h 2287"/>
                <a:gd name="T8" fmla="*/ 2630 w 2631"/>
                <a:gd name="T9" fmla="*/ 2286 h 2287"/>
                <a:gd name="T10" fmla="*/ 2630 w 2631"/>
                <a:gd name="T11" fmla="*/ 0 h 2287"/>
                <a:gd name="T12" fmla="*/ 1319 w 2631"/>
                <a:gd name="T13" fmla="*/ 0 h 2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1" h="2287">
                  <a:moveTo>
                    <a:pt x="1319" y="0"/>
                  </a:moveTo>
                  <a:lnTo>
                    <a:pt x="0" y="0"/>
                  </a:lnTo>
                  <a:lnTo>
                    <a:pt x="0" y="2286"/>
                  </a:lnTo>
                  <a:lnTo>
                    <a:pt x="1319" y="2286"/>
                  </a:lnTo>
                  <a:lnTo>
                    <a:pt x="2630" y="2286"/>
                  </a:lnTo>
                  <a:lnTo>
                    <a:pt x="2630" y="0"/>
                  </a:lnTo>
                  <a:lnTo>
                    <a:pt x="1319" y="0"/>
                  </a:lnTo>
                </a:path>
              </a:pathLst>
            </a:custGeom>
            <a:solidFill>
              <a:srgbClr val="D85A1A"/>
            </a:solidFill>
            <a:ln w="4762" cap="flat">
              <a:solidFill>
                <a:srgbClr val="F4F5F9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43C1A556-A377-384B-8209-221933A8E4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2488" y="4052222"/>
              <a:ext cx="1345796" cy="1171926"/>
            </a:xfrm>
            <a:custGeom>
              <a:avLst/>
              <a:gdLst>
                <a:gd name="T0" fmla="*/ 0 w 2629"/>
                <a:gd name="T1" fmla="*/ 0 h 2287"/>
                <a:gd name="T2" fmla="*/ 0 w 2629"/>
                <a:gd name="T3" fmla="*/ 2286 h 2287"/>
                <a:gd name="T4" fmla="*/ 1319 w 2629"/>
                <a:gd name="T5" fmla="*/ 2286 h 2287"/>
                <a:gd name="T6" fmla="*/ 2628 w 2629"/>
                <a:gd name="T7" fmla="*/ 2286 h 2287"/>
                <a:gd name="T8" fmla="*/ 2628 w 2629"/>
                <a:gd name="T9" fmla="*/ 2250 h 2287"/>
                <a:gd name="T10" fmla="*/ 1337 w 2629"/>
                <a:gd name="T11" fmla="*/ 0 h 2287"/>
                <a:gd name="T12" fmla="*/ 1319 w 2629"/>
                <a:gd name="T13" fmla="*/ 0 h 2287"/>
                <a:gd name="T14" fmla="*/ 0 w 2629"/>
                <a:gd name="T15" fmla="*/ 0 h 2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29" h="2287">
                  <a:moveTo>
                    <a:pt x="0" y="0"/>
                  </a:moveTo>
                  <a:lnTo>
                    <a:pt x="0" y="2286"/>
                  </a:lnTo>
                  <a:lnTo>
                    <a:pt x="1319" y="2286"/>
                  </a:lnTo>
                  <a:lnTo>
                    <a:pt x="2628" y="2286"/>
                  </a:lnTo>
                  <a:lnTo>
                    <a:pt x="2628" y="2250"/>
                  </a:lnTo>
                  <a:lnTo>
                    <a:pt x="1337" y="0"/>
                  </a:lnTo>
                  <a:lnTo>
                    <a:pt x="1319" y="0"/>
                  </a:lnTo>
                  <a:lnTo>
                    <a:pt x="0" y="0"/>
                  </a:lnTo>
                </a:path>
              </a:pathLst>
            </a:custGeom>
            <a:solidFill>
              <a:srgbClr val="D85A1A"/>
            </a:solidFill>
            <a:ln w="4762" cap="flat">
              <a:solidFill>
                <a:srgbClr val="F4F5F9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F0E2D262-8CB0-514B-895E-6B88F3E56C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0895" y="4052222"/>
              <a:ext cx="1345796" cy="1171926"/>
            </a:xfrm>
            <a:custGeom>
              <a:avLst/>
              <a:gdLst>
                <a:gd name="T0" fmla="*/ 1319 w 2630"/>
                <a:gd name="T1" fmla="*/ 2286 h 2287"/>
                <a:gd name="T2" fmla="*/ 2629 w 2630"/>
                <a:gd name="T3" fmla="*/ 2286 h 2287"/>
                <a:gd name="T4" fmla="*/ 2629 w 2630"/>
                <a:gd name="T5" fmla="*/ 0 h 2287"/>
                <a:gd name="T6" fmla="*/ 1319 w 2630"/>
                <a:gd name="T7" fmla="*/ 0 h 2287"/>
                <a:gd name="T8" fmla="*/ 1301 w 2630"/>
                <a:gd name="T9" fmla="*/ 0 h 2287"/>
                <a:gd name="T10" fmla="*/ 0 w 2630"/>
                <a:gd name="T11" fmla="*/ 2250 h 2287"/>
                <a:gd name="T12" fmla="*/ 0 w 2630"/>
                <a:gd name="T13" fmla="*/ 2286 h 2287"/>
                <a:gd name="T14" fmla="*/ 1319 w 2630"/>
                <a:gd name="T15" fmla="*/ 2286 h 2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30" h="2287">
                  <a:moveTo>
                    <a:pt x="1319" y="2286"/>
                  </a:moveTo>
                  <a:lnTo>
                    <a:pt x="2629" y="2286"/>
                  </a:lnTo>
                  <a:lnTo>
                    <a:pt x="2629" y="0"/>
                  </a:lnTo>
                  <a:lnTo>
                    <a:pt x="1319" y="0"/>
                  </a:lnTo>
                  <a:lnTo>
                    <a:pt x="1301" y="0"/>
                  </a:lnTo>
                  <a:lnTo>
                    <a:pt x="0" y="2250"/>
                  </a:lnTo>
                  <a:lnTo>
                    <a:pt x="0" y="2286"/>
                  </a:lnTo>
                  <a:lnTo>
                    <a:pt x="1319" y="2286"/>
                  </a:lnTo>
                </a:path>
              </a:pathLst>
            </a:custGeom>
            <a:solidFill>
              <a:srgbClr val="D85A1A"/>
            </a:solidFill>
            <a:ln w="4762" cap="flat">
              <a:solidFill>
                <a:srgbClr val="FFFFFF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20854A73-285B-1348-8915-504CE72BB3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1846" y="2878036"/>
              <a:ext cx="1348055" cy="1174184"/>
            </a:xfrm>
            <a:custGeom>
              <a:avLst/>
              <a:gdLst>
                <a:gd name="T0" fmla="*/ 0 w 2631"/>
                <a:gd name="T1" fmla="*/ 0 h 2295"/>
                <a:gd name="T2" fmla="*/ 0 w 2631"/>
                <a:gd name="T3" fmla="*/ 2294 h 2295"/>
                <a:gd name="T4" fmla="*/ 1311 w 2631"/>
                <a:gd name="T5" fmla="*/ 2294 h 2295"/>
                <a:gd name="T6" fmla="*/ 2630 w 2631"/>
                <a:gd name="T7" fmla="*/ 2294 h 2295"/>
                <a:gd name="T8" fmla="*/ 2630 w 2631"/>
                <a:gd name="T9" fmla="*/ 2267 h 2295"/>
                <a:gd name="T10" fmla="*/ 1320 w 2631"/>
                <a:gd name="T11" fmla="*/ 0 h 2295"/>
                <a:gd name="T12" fmla="*/ 1311 w 2631"/>
                <a:gd name="T13" fmla="*/ 0 h 2295"/>
                <a:gd name="T14" fmla="*/ 0 w 2631"/>
                <a:gd name="T15" fmla="*/ 0 h 2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31" h="2295">
                  <a:moveTo>
                    <a:pt x="0" y="0"/>
                  </a:moveTo>
                  <a:lnTo>
                    <a:pt x="0" y="2294"/>
                  </a:lnTo>
                  <a:lnTo>
                    <a:pt x="1311" y="2294"/>
                  </a:lnTo>
                  <a:lnTo>
                    <a:pt x="2630" y="2294"/>
                  </a:lnTo>
                  <a:lnTo>
                    <a:pt x="2630" y="2267"/>
                  </a:lnTo>
                  <a:lnTo>
                    <a:pt x="1320" y="0"/>
                  </a:lnTo>
                  <a:lnTo>
                    <a:pt x="1311" y="0"/>
                  </a:lnTo>
                  <a:lnTo>
                    <a:pt x="0" y="0"/>
                  </a:lnTo>
                </a:path>
              </a:pathLst>
            </a:custGeom>
            <a:solidFill>
              <a:srgbClr val="F6B689"/>
            </a:solidFill>
            <a:ln w="4762" cap="flat">
              <a:solidFill>
                <a:srgbClr val="F4F5F9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800F1C7E-1957-BC44-AE3E-827F3A9267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6050" y="2878036"/>
              <a:ext cx="1345796" cy="1174184"/>
            </a:xfrm>
            <a:custGeom>
              <a:avLst/>
              <a:gdLst>
                <a:gd name="T0" fmla="*/ 1310 w 2630"/>
                <a:gd name="T1" fmla="*/ 2294 h 2295"/>
                <a:gd name="T2" fmla="*/ 2629 w 2630"/>
                <a:gd name="T3" fmla="*/ 2294 h 2295"/>
                <a:gd name="T4" fmla="*/ 2629 w 2630"/>
                <a:gd name="T5" fmla="*/ 0 h 2295"/>
                <a:gd name="T6" fmla="*/ 1310 w 2630"/>
                <a:gd name="T7" fmla="*/ 0 h 2295"/>
                <a:gd name="T8" fmla="*/ 1301 w 2630"/>
                <a:gd name="T9" fmla="*/ 0 h 2295"/>
                <a:gd name="T10" fmla="*/ 0 w 2630"/>
                <a:gd name="T11" fmla="*/ 2267 h 2295"/>
                <a:gd name="T12" fmla="*/ 0 w 2630"/>
                <a:gd name="T13" fmla="*/ 2294 h 2295"/>
                <a:gd name="T14" fmla="*/ 1310 w 2630"/>
                <a:gd name="T15" fmla="*/ 2294 h 2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30" h="2295">
                  <a:moveTo>
                    <a:pt x="1310" y="2294"/>
                  </a:moveTo>
                  <a:lnTo>
                    <a:pt x="2629" y="2294"/>
                  </a:lnTo>
                  <a:lnTo>
                    <a:pt x="2629" y="0"/>
                  </a:lnTo>
                  <a:lnTo>
                    <a:pt x="1310" y="0"/>
                  </a:lnTo>
                  <a:lnTo>
                    <a:pt x="1301" y="0"/>
                  </a:lnTo>
                  <a:lnTo>
                    <a:pt x="0" y="2267"/>
                  </a:lnTo>
                  <a:lnTo>
                    <a:pt x="0" y="2294"/>
                  </a:lnTo>
                  <a:lnTo>
                    <a:pt x="1310" y="2294"/>
                  </a:lnTo>
                </a:path>
              </a:pathLst>
            </a:custGeom>
            <a:solidFill>
              <a:srgbClr val="F6B689"/>
            </a:solidFill>
            <a:ln w="4762" cap="flat">
              <a:solidFill>
                <a:srgbClr val="F4F5F9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6D1600B4-A831-6D4C-8B4F-06E6366D9E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1846" y="5224147"/>
              <a:ext cx="1348055" cy="1176444"/>
            </a:xfrm>
            <a:custGeom>
              <a:avLst/>
              <a:gdLst>
                <a:gd name="T0" fmla="*/ 1311 w 2631"/>
                <a:gd name="T1" fmla="*/ 0 h 2296"/>
                <a:gd name="T2" fmla="*/ 0 w 2631"/>
                <a:gd name="T3" fmla="*/ 0 h 2296"/>
                <a:gd name="T4" fmla="*/ 0 w 2631"/>
                <a:gd name="T5" fmla="*/ 2295 h 2296"/>
                <a:gd name="T6" fmla="*/ 2630 w 2631"/>
                <a:gd name="T7" fmla="*/ 2295 h 2296"/>
                <a:gd name="T8" fmla="*/ 2630 w 2631"/>
                <a:gd name="T9" fmla="*/ 0 h 2296"/>
                <a:gd name="T10" fmla="*/ 1311 w 2631"/>
                <a:gd name="T11" fmla="*/ 0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31" h="2296">
                  <a:moveTo>
                    <a:pt x="1311" y="0"/>
                  </a:moveTo>
                  <a:lnTo>
                    <a:pt x="0" y="0"/>
                  </a:lnTo>
                  <a:lnTo>
                    <a:pt x="0" y="2295"/>
                  </a:lnTo>
                  <a:lnTo>
                    <a:pt x="2630" y="2295"/>
                  </a:lnTo>
                  <a:lnTo>
                    <a:pt x="2630" y="0"/>
                  </a:lnTo>
                  <a:lnTo>
                    <a:pt x="1311" y="0"/>
                  </a:lnTo>
                </a:path>
              </a:pathLst>
            </a:custGeom>
            <a:solidFill>
              <a:srgbClr val="B8480F"/>
            </a:solidFill>
            <a:ln w="4762" cap="flat">
              <a:solidFill>
                <a:srgbClr val="F4F5F9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26B85A28-643A-DD49-80F8-60A83A7B54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7642" y="5224147"/>
              <a:ext cx="1345796" cy="1176444"/>
            </a:xfrm>
            <a:custGeom>
              <a:avLst/>
              <a:gdLst>
                <a:gd name="T0" fmla="*/ 1336 w 2629"/>
                <a:gd name="T1" fmla="*/ 0 h 2296"/>
                <a:gd name="T2" fmla="*/ 1309 w 2629"/>
                <a:gd name="T3" fmla="*/ 0 h 2296"/>
                <a:gd name="T4" fmla="*/ 0 w 2629"/>
                <a:gd name="T5" fmla="*/ 0 h 2296"/>
                <a:gd name="T6" fmla="*/ 0 w 2629"/>
                <a:gd name="T7" fmla="*/ 2295 h 2296"/>
                <a:gd name="T8" fmla="*/ 2628 w 2629"/>
                <a:gd name="T9" fmla="*/ 2295 h 2296"/>
                <a:gd name="T10" fmla="*/ 2628 w 2629"/>
                <a:gd name="T11" fmla="*/ 2240 h 2296"/>
                <a:gd name="T12" fmla="*/ 1336 w 2629"/>
                <a:gd name="T13" fmla="*/ 0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9" h="2296">
                  <a:moveTo>
                    <a:pt x="1336" y="0"/>
                  </a:moveTo>
                  <a:lnTo>
                    <a:pt x="1309" y="0"/>
                  </a:lnTo>
                  <a:lnTo>
                    <a:pt x="0" y="0"/>
                  </a:lnTo>
                  <a:lnTo>
                    <a:pt x="0" y="2295"/>
                  </a:lnTo>
                  <a:lnTo>
                    <a:pt x="2628" y="2295"/>
                  </a:lnTo>
                  <a:lnTo>
                    <a:pt x="2628" y="2240"/>
                  </a:lnTo>
                  <a:lnTo>
                    <a:pt x="1336" y="0"/>
                  </a:lnTo>
                </a:path>
              </a:pathLst>
            </a:custGeom>
            <a:solidFill>
              <a:srgbClr val="B8480F"/>
            </a:solidFill>
            <a:ln w="4762" cap="flat">
              <a:solidFill>
                <a:srgbClr val="F4F5F9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1722F648-9F41-9340-ADF1-3B2D36D210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6050" y="5224147"/>
              <a:ext cx="1345796" cy="1176444"/>
            </a:xfrm>
            <a:custGeom>
              <a:avLst/>
              <a:gdLst>
                <a:gd name="T0" fmla="*/ 1310 w 2630"/>
                <a:gd name="T1" fmla="*/ 0 h 2296"/>
                <a:gd name="T2" fmla="*/ 0 w 2630"/>
                <a:gd name="T3" fmla="*/ 0 h 2296"/>
                <a:gd name="T4" fmla="*/ 0 w 2630"/>
                <a:gd name="T5" fmla="*/ 2295 h 2296"/>
                <a:gd name="T6" fmla="*/ 2629 w 2630"/>
                <a:gd name="T7" fmla="*/ 2295 h 2296"/>
                <a:gd name="T8" fmla="*/ 2629 w 2630"/>
                <a:gd name="T9" fmla="*/ 0 h 2296"/>
                <a:gd name="T10" fmla="*/ 1310 w 2630"/>
                <a:gd name="T11" fmla="*/ 0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30" h="2296">
                  <a:moveTo>
                    <a:pt x="1310" y="0"/>
                  </a:moveTo>
                  <a:lnTo>
                    <a:pt x="0" y="0"/>
                  </a:lnTo>
                  <a:lnTo>
                    <a:pt x="0" y="2295"/>
                  </a:lnTo>
                  <a:lnTo>
                    <a:pt x="2629" y="2295"/>
                  </a:lnTo>
                  <a:lnTo>
                    <a:pt x="2629" y="0"/>
                  </a:lnTo>
                  <a:lnTo>
                    <a:pt x="1310" y="0"/>
                  </a:lnTo>
                </a:path>
              </a:pathLst>
            </a:custGeom>
            <a:solidFill>
              <a:srgbClr val="B8480F"/>
            </a:solidFill>
            <a:ln w="4762" cap="flat">
              <a:solidFill>
                <a:srgbClr val="F4F5F9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B648FD33-70B6-B34C-A16B-9D2FF6C41D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3481" y="5224147"/>
              <a:ext cx="1350312" cy="1176444"/>
            </a:xfrm>
            <a:custGeom>
              <a:avLst/>
              <a:gdLst>
                <a:gd name="T0" fmla="*/ 1319 w 2639"/>
                <a:gd name="T1" fmla="*/ 0 h 2296"/>
                <a:gd name="T2" fmla="*/ 1292 w 2639"/>
                <a:gd name="T3" fmla="*/ 0 h 2296"/>
                <a:gd name="T4" fmla="*/ 0 w 2639"/>
                <a:gd name="T5" fmla="*/ 2240 h 2296"/>
                <a:gd name="T6" fmla="*/ 0 w 2639"/>
                <a:gd name="T7" fmla="*/ 2295 h 2296"/>
                <a:gd name="T8" fmla="*/ 2638 w 2639"/>
                <a:gd name="T9" fmla="*/ 2295 h 2296"/>
                <a:gd name="T10" fmla="*/ 2638 w 2639"/>
                <a:gd name="T11" fmla="*/ 0 h 2296"/>
                <a:gd name="T12" fmla="*/ 1319 w 2639"/>
                <a:gd name="T13" fmla="*/ 0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9" h="2296">
                  <a:moveTo>
                    <a:pt x="1319" y="0"/>
                  </a:moveTo>
                  <a:lnTo>
                    <a:pt x="1292" y="0"/>
                  </a:lnTo>
                  <a:lnTo>
                    <a:pt x="0" y="2240"/>
                  </a:lnTo>
                  <a:lnTo>
                    <a:pt x="0" y="2295"/>
                  </a:lnTo>
                  <a:lnTo>
                    <a:pt x="2638" y="2295"/>
                  </a:lnTo>
                  <a:lnTo>
                    <a:pt x="2638" y="0"/>
                  </a:lnTo>
                  <a:lnTo>
                    <a:pt x="1319" y="0"/>
                  </a:lnTo>
                </a:path>
              </a:pathLst>
            </a:custGeom>
            <a:solidFill>
              <a:srgbClr val="B8480F"/>
            </a:solidFill>
            <a:ln w="4762" cap="flat">
              <a:solidFill>
                <a:srgbClr val="F4F5F9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9" name="Freeform 143">
              <a:extLst>
                <a:ext uri="{FF2B5EF4-FFF2-40B4-BE49-F238E27FC236}">
                  <a16:creationId xmlns:a16="http://schemas.microsoft.com/office/drawing/2014/main" id="{2CD5A489-3FF4-B44F-9087-0CE87590B1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7024" y="5528984"/>
              <a:ext cx="167096" cy="162580"/>
            </a:xfrm>
            <a:custGeom>
              <a:avLst/>
              <a:gdLst>
                <a:gd name="T0" fmla="*/ 163 w 326"/>
                <a:gd name="T1" fmla="*/ 316 h 317"/>
                <a:gd name="T2" fmla="*/ 163 w 326"/>
                <a:gd name="T3" fmla="*/ 316 h 317"/>
                <a:gd name="T4" fmla="*/ 118 w 326"/>
                <a:gd name="T5" fmla="*/ 298 h 317"/>
                <a:gd name="T6" fmla="*/ 27 w 326"/>
                <a:gd name="T7" fmla="*/ 208 h 317"/>
                <a:gd name="T8" fmla="*/ 27 w 326"/>
                <a:gd name="T9" fmla="*/ 117 h 317"/>
                <a:gd name="T10" fmla="*/ 136 w 326"/>
                <a:gd name="T11" fmla="*/ 9 h 317"/>
                <a:gd name="T12" fmla="*/ 154 w 326"/>
                <a:gd name="T13" fmla="*/ 0 h 317"/>
                <a:gd name="T14" fmla="*/ 289 w 326"/>
                <a:gd name="T15" fmla="*/ 0 h 317"/>
                <a:gd name="T16" fmla="*/ 325 w 326"/>
                <a:gd name="T17" fmla="*/ 27 h 317"/>
                <a:gd name="T18" fmla="*/ 325 w 326"/>
                <a:gd name="T19" fmla="*/ 172 h 317"/>
                <a:gd name="T20" fmla="*/ 316 w 326"/>
                <a:gd name="T21" fmla="*/ 181 h 317"/>
                <a:gd name="T22" fmla="*/ 208 w 326"/>
                <a:gd name="T23" fmla="*/ 298 h 317"/>
                <a:gd name="T24" fmla="*/ 163 w 326"/>
                <a:gd name="T25" fmla="*/ 316 h 317"/>
                <a:gd name="T26" fmla="*/ 154 w 326"/>
                <a:gd name="T27" fmla="*/ 27 h 317"/>
                <a:gd name="T28" fmla="*/ 154 w 326"/>
                <a:gd name="T29" fmla="*/ 27 h 317"/>
                <a:gd name="T30" fmla="*/ 55 w 326"/>
                <a:gd name="T31" fmla="*/ 144 h 317"/>
                <a:gd name="T32" fmla="*/ 55 w 326"/>
                <a:gd name="T33" fmla="*/ 181 h 317"/>
                <a:gd name="T34" fmla="*/ 145 w 326"/>
                <a:gd name="T35" fmla="*/ 271 h 317"/>
                <a:gd name="T36" fmla="*/ 190 w 326"/>
                <a:gd name="T37" fmla="*/ 271 h 317"/>
                <a:gd name="T38" fmla="*/ 289 w 326"/>
                <a:gd name="T39" fmla="*/ 163 h 317"/>
                <a:gd name="T40" fmla="*/ 289 w 326"/>
                <a:gd name="T41" fmla="*/ 27 h 317"/>
                <a:gd name="T42" fmla="*/ 154 w 326"/>
                <a:gd name="T43" fmla="*/ 27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6" h="317">
                  <a:moveTo>
                    <a:pt x="163" y="316"/>
                  </a:moveTo>
                  <a:lnTo>
                    <a:pt x="163" y="316"/>
                  </a:lnTo>
                  <a:cubicBezTo>
                    <a:pt x="145" y="316"/>
                    <a:pt x="136" y="307"/>
                    <a:pt x="118" y="298"/>
                  </a:cubicBezTo>
                  <a:cubicBezTo>
                    <a:pt x="27" y="208"/>
                    <a:pt x="27" y="208"/>
                    <a:pt x="27" y="208"/>
                  </a:cubicBezTo>
                  <a:cubicBezTo>
                    <a:pt x="0" y="181"/>
                    <a:pt x="0" y="144"/>
                    <a:pt x="27" y="117"/>
                  </a:cubicBezTo>
                  <a:cubicBezTo>
                    <a:pt x="136" y="9"/>
                    <a:pt x="136" y="9"/>
                    <a:pt x="136" y="9"/>
                  </a:cubicBezTo>
                  <a:cubicBezTo>
                    <a:pt x="145" y="0"/>
                    <a:pt x="145" y="0"/>
                    <a:pt x="15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308" y="0"/>
                    <a:pt x="325" y="9"/>
                    <a:pt x="325" y="27"/>
                  </a:cubicBezTo>
                  <a:cubicBezTo>
                    <a:pt x="325" y="172"/>
                    <a:pt x="325" y="172"/>
                    <a:pt x="325" y="172"/>
                  </a:cubicBezTo>
                  <a:cubicBezTo>
                    <a:pt x="325" y="172"/>
                    <a:pt x="325" y="181"/>
                    <a:pt x="316" y="181"/>
                  </a:cubicBezTo>
                  <a:cubicBezTo>
                    <a:pt x="208" y="298"/>
                    <a:pt x="208" y="298"/>
                    <a:pt x="208" y="298"/>
                  </a:cubicBezTo>
                  <a:cubicBezTo>
                    <a:pt x="199" y="307"/>
                    <a:pt x="181" y="316"/>
                    <a:pt x="163" y="316"/>
                  </a:cubicBezTo>
                  <a:close/>
                  <a:moveTo>
                    <a:pt x="154" y="27"/>
                  </a:moveTo>
                  <a:lnTo>
                    <a:pt x="154" y="27"/>
                  </a:lnTo>
                  <a:cubicBezTo>
                    <a:pt x="55" y="144"/>
                    <a:pt x="55" y="144"/>
                    <a:pt x="55" y="144"/>
                  </a:cubicBezTo>
                  <a:cubicBezTo>
                    <a:pt x="36" y="153"/>
                    <a:pt x="36" y="172"/>
                    <a:pt x="55" y="181"/>
                  </a:cubicBezTo>
                  <a:cubicBezTo>
                    <a:pt x="145" y="271"/>
                    <a:pt x="145" y="271"/>
                    <a:pt x="145" y="271"/>
                  </a:cubicBezTo>
                  <a:cubicBezTo>
                    <a:pt x="154" y="289"/>
                    <a:pt x="172" y="289"/>
                    <a:pt x="190" y="271"/>
                  </a:cubicBezTo>
                  <a:cubicBezTo>
                    <a:pt x="289" y="163"/>
                    <a:pt x="289" y="163"/>
                    <a:pt x="289" y="163"/>
                  </a:cubicBezTo>
                  <a:cubicBezTo>
                    <a:pt x="289" y="27"/>
                    <a:pt x="289" y="27"/>
                    <a:pt x="289" y="27"/>
                  </a:cubicBezTo>
                  <a:lnTo>
                    <a:pt x="154" y="27"/>
                  </a:ln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40" name="Freeform 144">
              <a:extLst>
                <a:ext uri="{FF2B5EF4-FFF2-40B4-BE49-F238E27FC236}">
                  <a16:creationId xmlns:a16="http://schemas.microsoft.com/office/drawing/2014/main" id="{92C4A47A-A255-9646-B40D-B777E43285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3151" y="5560597"/>
              <a:ext cx="27096" cy="27096"/>
            </a:xfrm>
            <a:custGeom>
              <a:avLst/>
              <a:gdLst>
                <a:gd name="T0" fmla="*/ 45 w 55"/>
                <a:gd name="T1" fmla="*/ 45 h 55"/>
                <a:gd name="T2" fmla="*/ 45 w 55"/>
                <a:gd name="T3" fmla="*/ 45 h 55"/>
                <a:gd name="T4" fmla="*/ 9 w 55"/>
                <a:gd name="T5" fmla="*/ 45 h 55"/>
                <a:gd name="T6" fmla="*/ 9 w 55"/>
                <a:gd name="T7" fmla="*/ 9 h 55"/>
                <a:gd name="T8" fmla="*/ 45 w 55"/>
                <a:gd name="T9" fmla="*/ 9 h 55"/>
                <a:gd name="T10" fmla="*/ 45 w 55"/>
                <a:gd name="T11" fmla="*/ 4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55">
                  <a:moveTo>
                    <a:pt x="45" y="45"/>
                  </a:moveTo>
                  <a:lnTo>
                    <a:pt x="45" y="45"/>
                  </a:lnTo>
                  <a:cubicBezTo>
                    <a:pt x="36" y="54"/>
                    <a:pt x="18" y="54"/>
                    <a:pt x="9" y="45"/>
                  </a:cubicBezTo>
                  <a:cubicBezTo>
                    <a:pt x="0" y="36"/>
                    <a:pt x="0" y="18"/>
                    <a:pt x="9" y="9"/>
                  </a:cubicBezTo>
                  <a:cubicBezTo>
                    <a:pt x="18" y="0"/>
                    <a:pt x="36" y="0"/>
                    <a:pt x="45" y="9"/>
                  </a:cubicBezTo>
                  <a:cubicBezTo>
                    <a:pt x="54" y="18"/>
                    <a:pt x="54" y="36"/>
                    <a:pt x="45" y="45"/>
                  </a:cubicBezTo>
                </a:path>
              </a:pathLst>
            </a:custGeom>
            <a:solidFill>
              <a:srgbClr val="F4F5F9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41" name="Freeform 145">
              <a:extLst>
                <a:ext uri="{FF2B5EF4-FFF2-40B4-BE49-F238E27FC236}">
                  <a16:creationId xmlns:a16="http://schemas.microsoft.com/office/drawing/2014/main" id="{0FEE9364-1FB9-244C-AB64-E735DE4BE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6999" y="4352541"/>
              <a:ext cx="171612" cy="106129"/>
            </a:xfrm>
            <a:custGeom>
              <a:avLst/>
              <a:gdLst>
                <a:gd name="T0" fmla="*/ 271 w 335"/>
                <a:gd name="T1" fmla="*/ 208 h 209"/>
                <a:gd name="T2" fmla="*/ 271 w 335"/>
                <a:gd name="T3" fmla="*/ 208 h 209"/>
                <a:gd name="T4" fmla="*/ 126 w 335"/>
                <a:gd name="T5" fmla="*/ 208 h 209"/>
                <a:gd name="T6" fmla="*/ 90 w 335"/>
                <a:gd name="T7" fmla="*/ 181 h 209"/>
                <a:gd name="T8" fmla="*/ 54 w 335"/>
                <a:gd name="T9" fmla="*/ 27 h 209"/>
                <a:gd name="T10" fmla="*/ 18 w 335"/>
                <a:gd name="T11" fmla="*/ 27 h 209"/>
                <a:gd name="T12" fmla="*/ 0 w 335"/>
                <a:gd name="T13" fmla="*/ 18 h 209"/>
                <a:gd name="T14" fmla="*/ 18 w 335"/>
                <a:gd name="T15" fmla="*/ 0 h 209"/>
                <a:gd name="T16" fmla="*/ 63 w 335"/>
                <a:gd name="T17" fmla="*/ 0 h 209"/>
                <a:gd name="T18" fmla="*/ 81 w 335"/>
                <a:gd name="T19" fmla="*/ 9 h 209"/>
                <a:gd name="T20" fmla="*/ 126 w 335"/>
                <a:gd name="T21" fmla="*/ 171 h 209"/>
                <a:gd name="T22" fmla="*/ 126 w 335"/>
                <a:gd name="T23" fmla="*/ 171 h 209"/>
                <a:gd name="T24" fmla="*/ 271 w 335"/>
                <a:gd name="T25" fmla="*/ 171 h 209"/>
                <a:gd name="T26" fmla="*/ 271 w 335"/>
                <a:gd name="T27" fmla="*/ 171 h 209"/>
                <a:gd name="T28" fmla="*/ 298 w 335"/>
                <a:gd name="T29" fmla="*/ 81 h 209"/>
                <a:gd name="T30" fmla="*/ 171 w 335"/>
                <a:gd name="T31" fmla="*/ 81 h 209"/>
                <a:gd name="T32" fmla="*/ 162 w 335"/>
                <a:gd name="T33" fmla="*/ 63 h 209"/>
                <a:gd name="T34" fmla="*/ 171 w 335"/>
                <a:gd name="T35" fmla="*/ 45 h 209"/>
                <a:gd name="T36" fmla="*/ 316 w 335"/>
                <a:gd name="T37" fmla="*/ 45 h 209"/>
                <a:gd name="T38" fmla="*/ 334 w 335"/>
                <a:gd name="T39" fmla="*/ 54 h 209"/>
                <a:gd name="T40" fmla="*/ 334 w 335"/>
                <a:gd name="T41" fmla="*/ 63 h 209"/>
                <a:gd name="T42" fmla="*/ 298 w 335"/>
                <a:gd name="T43" fmla="*/ 181 h 209"/>
                <a:gd name="T44" fmla="*/ 271 w 335"/>
                <a:gd name="T45" fmla="*/ 20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5" h="209">
                  <a:moveTo>
                    <a:pt x="271" y="208"/>
                  </a:moveTo>
                  <a:lnTo>
                    <a:pt x="271" y="208"/>
                  </a:lnTo>
                  <a:cubicBezTo>
                    <a:pt x="126" y="208"/>
                    <a:pt x="126" y="208"/>
                    <a:pt x="126" y="208"/>
                  </a:cubicBezTo>
                  <a:cubicBezTo>
                    <a:pt x="108" y="208"/>
                    <a:pt x="99" y="190"/>
                    <a:pt x="90" y="181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9" y="27"/>
                    <a:pt x="0" y="27"/>
                    <a:pt x="0" y="18"/>
                  </a:cubicBezTo>
                  <a:cubicBezTo>
                    <a:pt x="0" y="9"/>
                    <a:pt x="9" y="0"/>
                    <a:pt x="18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72" y="0"/>
                    <a:pt x="72" y="0"/>
                    <a:pt x="81" y="9"/>
                  </a:cubicBezTo>
                  <a:cubicBezTo>
                    <a:pt x="126" y="171"/>
                    <a:pt x="126" y="171"/>
                    <a:pt x="126" y="171"/>
                  </a:cubicBezTo>
                  <a:lnTo>
                    <a:pt x="126" y="171"/>
                  </a:lnTo>
                  <a:cubicBezTo>
                    <a:pt x="271" y="171"/>
                    <a:pt x="271" y="171"/>
                    <a:pt x="271" y="171"/>
                  </a:cubicBezTo>
                  <a:lnTo>
                    <a:pt x="271" y="171"/>
                  </a:lnTo>
                  <a:cubicBezTo>
                    <a:pt x="298" y="81"/>
                    <a:pt x="298" y="81"/>
                    <a:pt x="298" y="81"/>
                  </a:cubicBezTo>
                  <a:cubicBezTo>
                    <a:pt x="171" y="81"/>
                    <a:pt x="171" y="81"/>
                    <a:pt x="171" y="81"/>
                  </a:cubicBezTo>
                  <a:cubicBezTo>
                    <a:pt x="162" y="81"/>
                    <a:pt x="162" y="72"/>
                    <a:pt x="162" y="63"/>
                  </a:cubicBezTo>
                  <a:cubicBezTo>
                    <a:pt x="162" y="54"/>
                    <a:pt x="162" y="45"/>
                    <a:pt x="171" y="45"/>
                  </a:cubicBezTo>
                  <a:cubicBezTo>
                    <a:pt x="316" y="45"/>
                    <a:pt x="316" y="45"/>
                    <a:pt x="316" y="45"/>
                  </a:cubicBezTo>
                  <a:cubicBezTo>
                    <a:pt x="325" y="45"/>
                    <a:pt x="325" y="45"/>
                    <a:pt x="334" y="54"/>
                  </a:cubicBezTo>
                  <a:lnTo>
                    <a:pt x="334" y="63"/>
                  </a:lnTo>
                  <a:cubicBezTo>
                    <a:pt x="298" y="181"/>
                    <a:pt x="298" y="181"/>
                    <a:pt x="298" y="181"/>
                  </a:cubicBezTo>
                  <a:cubicBezTo>
                    <a:pt x="298" y="190"/>
                    <a:pt x="289" y="208"/>
                    <a:pt x="271" y="208"/>
                  </a:cubicBezTo>
                </a:path>
              </a:pathLst>
            </a:custGeom>
            <a:solidFill>
              <a:srgbClr val="F4F5F9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42" name="Freeform 146">
              <a:extLst>
                <a:ext uri="{FF2B5EF4-FFF2-40B4-BE49-F238E27FC236}">
                  <a16:creationId xmlns:a16="http://schemas.microsoft.com/office/drawing/2014/main" id="{7DB017B7-0EB1-184C-8777-51E914BABF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19902" y="4474476"/>
              <a:ext cx="33870" cy="38388"/>
            </a:xfrm>
            <a:custGeom>
              <a:avLst/>
              <a:gdLst>
                <a:gd name="T0" fmla="*/ 0 w 64"/>
                <a:gd name="T1" fmla="*/ 36 h 73"/>
                <a:gd name="T2" fmla="*/ 0 w 64"/>
                <a:gd name="T3" fmla="*/ 36 h 73"/>
                <a:gd name="T4" fmla="*/ 27 w 64"/>
                <a:gd name="T5" fmla="*/ 0 h 73"/>
                <a:gd name="T6" fmla="*/ 63 w 64"/>
                <a:gd name="T7" fmla="*/ 36 h 73"/>
                <a:gd name="T8" fmla="*/ 27 w 64"/>
                <a:gd name="T9" fmla="*/ 72 h 73"/>
                <a:gd name="T10" fmla="*/ 0 w 64"/>
                <a:gd name="T11" fmla="*/ 3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73">
                  <a:moveTo>
                    <a:pt x="0" y="36"/>
                  </a:moveTo>
                  <a:lnTo>
                    <a:pt x="0" y="36"/>
                  </a:lnTo>
                  <a:cubicBezTo>
                    <a:pt x="0" y="18"/>
                    <a:pt x="9" y="0"/>
                    <a:pt x="27" y="0"/>
                  </a:cubicBezTo>
                  <a:cubicBezTo>
                    <a:pt x="45" y="0"/>
                    <a:pt x="63" y="18"/>
                    <a:pt x="63" y="36"/>
                  </a:cubicBezTo>
                  <a:cubicBezTo>
                    <a:pt x="63" y="54"/>
                    <a:pt x="45" y="72"/>
                    <a:pt x="27" y="72"/>
                  </a:cubicBezTo>
                  <a:cubicBezTo>
                    <a:pt x="9" y="72"/>
                    <a:pt x="0" y="54"/>
                    <a:pt x="0" y="36"/>
                  </a:cubicBezTo>
                </a:path>
              </a:pathLst>
            </a:custGeom>
            <a:solidFill>
              <a:srgbClr val="F4F5F9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43" name="Freeform 147">
              <a:extLst>
                <a:ext uri="{FF2B5EF4-FFF2-40B4-BE49-F238E27FC236}">
                  <a16:creationId xmlns:a16="http://schemas.microsoft.com/office/drawing/2014/main" id="{D2AF2743-F13E-5248-9C71-8FB6BAEADB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7966" y="4474476"/>
              <a:ext cx="33872" cy="38388"/>
            </a:xfrm>
            <a:custGeom>
              <a:avLst/>
              <a:gdLst>
                <a:gd name="T0" fmla="*/ 0 w 64"/>
                <a:gd name="T1" fmla="*/ 36 h 73"/>
                <a:gd name="T2" fmla="*/ 0 w 64"/>
                <a:gd name="T3" fmla="*/ 36 h 73"/>
                <a:gd name="T4" fmla="*/ 36 w 64"/>
                <a:gd name="T5" fmla="*/ 0 h 73"/>
                <a:gd name="T6" fmla="*/ 63 w 64"/>
                <a:gd name="T7" fmla="*/ 36 h 73"/>
                <a:gd name="T8" fmla="*/ 36 w 64"/>
                <a:gd name="T9" fmla="*/ 72 h 73"/>
                <a:gd name="T10" fmla="*/ 0 w 64"/>
                <a:gd name="T11" fmla="*/ 3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73">
                  <a:moveTo>
                    <a:pt x="0" y="36"/>
                  </a:moveTo>
                  <a:lnTo>
                    <a:pt x="0" y="36"/>
                  </a:lnTo>
                  <a:cubicBezTo>
                    <a:pt x="0" y="18"/>
                    <a:pt x="18" y="0"/>
                    <a:pt x="36" y="0"/>
                  </a:cubicBezTo>
                  <a:cubicBezTo>
                    <a:pt x="54" y="0"/>
                    <a:pt x="63" y="18"/>
                    <a:pt x="63" y="36"/>
                  </a:cubicBezTo>
                  <a:cubicBezTo>
                    <a:pt x="63" y="54"/>
                    <a:pt x="54" y="72"/>
                    <a:pt x="36" y="72"/>
                  </a:cubicBezTo>
                  <a:cubicBezTo>
                    <a:pt x="18" y="72"/>
                    <a:pt x="0" y="54"/>
                    <a:pt x="0" y="36"/>
                  </a:cubicBezTo>
                </a:path>
              </a:pathLst>
            </a:custGeom>
            <a:solidFill>
              <a:srgbClr val="F4F5F9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44" name="Freeform 148">
              <a:extLst>
                <a:ext uri="{FF2B5EF4-FFF2-40B4-BE49-F238E27FC236}">
                  <a16:creationId xmlns:a16="http://schemas.microsoft.com/office/drawing/2014/main" id="{0D74FBF6-DFC7-3546-BE53-D53796432F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7654" y="4352541"/>
              <a:ext cx="207740" cy="153547"/>
            </a:xfrm>
            <a:custGeom>
              <a:avLst/>
              <a:gdLst>
                <a:gd name="T0" fmla="*/ 343 w 407"/>
                <a:gd name="T1" fmla="*/ 298 h 299"/>
                <a:gd name="T2" fmla="*/ 343 w 407"/>
                <a:gd name="T3" fmla="*/ 298 h 299"/>
                <a:gd name="T4" fmla="*/ 63 w 407"/>
                <a:gd name="T5" fmla="*/ 298 h 299"/>
                <a:gd name="T6" fmla="*/ 0 w 407"/>
                <a:gd name="T7" fmla="*/ 235 h 299"/>
                <a:gd name="T8" fmla="*/ 0 w 407"/>
                <a:gd name="T9" fmla="*/ 63 h 299"/>
                <a:gd name="T10" fmla="*/ 63 w 407"/>
                <a:gd name="T11" fmla="*/ 0 h 299"/>
                <a:gd name="T12" fmla="*/ 343 w 407"/>
                <a:gd name="T13" fmla="*/ 0 h 299"/>
                <a:gd name="T14" fmla="*/ 406 w 407"/>
                <a:gd name="T15" fmla="*/ 63 h 299"/>
                <a:gd name="T16" fmla="*/ 406 w 407"/>
                <a:gd name="T17" fmla="*/ 235 h 299"/>
                <a:gd name="T18" fmla="*/ 343 w 407"/>
                <a:gd name="T19" fmla="*/ 298 h 299"/>
                <a:gd name="T20" fmla="*/ 63 w 407"/>
                <a:gd name="T21" fmla="*/ 36 h 299"/>
                <a:gd name="T22" fmla="*/ 63 w 407"/>
                <a:gd name="T23" fmla="*/ 36 h 299"/>
                <a:gd name="T24" fmla="*/ 36 w 407"/>
                <a:gd name="T25" fmla="*/ 63 h 299"/>
                <a:gd name="T26" fmla="*/ 36 w 407"/>
                <a:gd name="T27" fmla="*/ 235 h 299"/>
                <a:gd name="T28" fmla="*/ 63 w 407"/>
                <a:gd name="T29" fmla="*/ 262 h 299"/>
                <a:gd name="T30" fmla="*/ 343 w 407"/>
                <a:gd name="T31" fmla="*/ 262 h 299"/>
                <a:gd name="T32" fmla="*/ 370 w 407"/>
                <a:gd name="T33" fmla="*/ 235 h 299"/>
                <a:gd name="T34" fmla="*/ 370 w 407"/>
                <a:gd name="T35" fmla="*/ 63 h 299"/>
                <a:gd name="T36" fmla="*/ 343 w 407"/>
                <a:gd name="T37" fmla="*/ 36 h 299"/>
                <a:gd name="T38" fmla="*/ 63 w 407"/>
                <a:gd name="T39" fmla="*/ 36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7" h="299">
                  <a:moveTo>
                    <a:pt x="343" y="298"/>
                  </a:moveTo>
                  <a:lnTo>
                    <a:pt x="343" y="298"/>
                  </a:lnTo>
                  <a:cubicBezTo>
                    <a:pt x="63" y="298"/>
                    <a:pt x="63" y="298"/>
                    <a:pt x="63" y="298"/>
                  </a:cubicBezTo>
                  <a:cubicBezTo>
                    <a:pt x="27" y="298"/>
                    <a:pt x="0" y="271"/>
                    <a:pt x="0" y="235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27"/>
                    <a:pt x="27" y="0"/>
                    <a:pt x="63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79" y="0"/>
                    <a:pt x="406" y="27"/>
                    <a:pt x="406" y="63"/>
                  </a:cubicBezTo>
                  <a:cubicBezTo>
                    <a:pt x="406" y="235"/>
                    <a:pt x="406" y="235"/>
                    <a:pt x="406" y="235"/>
                  </a:cubicBezTo>
                  <a:cubicBezTo>
                    <a:pt x="406" y="271"/>
                    <a:pt x="379" y="298"/>
                    <a:pt x="343" y="298"/>
                  </a:cubicBezTo>
                  <a:close/>
                  <a:moveTo>
                    <a:pt x="63" y="36"/>
                  </a:moveTo>
                  <a:lnTo>
                    <a:pt x="63" y="36"/>
                  </a:lnTo>
                  <a:cubicBezTo>
                    <a:pt x="45" y="36"/>
                    <a:pt x="36" y="45"/>
                    <a:pt x="36" y="63"/>
                  </a:cubicBezTo>
                  <a:cubicBezTo>
                    <a:pt x="36" y="235"/>
                    <a:pt x="36" y="235"/>
                    <a:pt x="36" y="235"/>
                  </a:cubicBezTo>
                  <a:cubicBezTo>
                    <a:pt x="36" y="253"/>
                    <a:pt x="45" y="262"/>
                    <a:pt x="63" y="262"/>
                  </a:cubicBezTo>
                  <a:cubicBezTo>
                    <a:pt x="343" y="262"/>
                    <a:pt x="343" y="262"/>
                    <a:pt x="343" y="262"/>
                  </a:cubicBezTo>
                  <a:cubicBezTo>
                    <a:pt x="361" y="262"/>
                    <a:pt x="370" y="253"/>
                    <a:pt x="370" y="235"/>
                  </a:cubicBezTo>
                  <a:cubicBezTo>
                    <a:pt x="370" y="63"/>
                    <a:pt x="370" y="63"/>
                    <a:pt x="370" y="63"/>
                  </a:cubicBezTo>
                  <a:cubicBezTo>
                    <a:pt x="370" y="45"/>
                    <a:pt x="361" y="36"/>
                    <a:pt x="343" y="36"/>
                  </a:cubicBezTo>
                  <a:lnTo>
                    <a:pt x="63" y="36"/>
                  </a:ln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45" name="Freeform 149">
              <a:extLst>
                <a:ext uri="{FF2B5EF4-FFF2-40B4-BE49-F238E27FC236}">
                  <a16:creationId xmlns:a16="http://schemas.microsoft.com/office/drawing/2014/main" id="{D655313E-375F-1844-8076-9DC4CE0384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8944" y="4399960"/>
              <a:ext cx="42902" cy="60966"/>
            </a:xfrm>
            <a:custGeom>
              <a:avLst/>
              <a:gdLst>
                <a:gd name="T0" fmla="*/ 45 w 82"/>
                <a:gd name="T1" fmla="*/ 118 h 119"/>
                <a:gd name="T2" fmla="*/ 45 w 82"/>
                <a:gd name="T3" fmla="*/ 118 h 119"/>
                <a:gd name="T4" fmla="*/ 9 w 82"/>
                <a:gd name="T5" fmla="*/ 118 h 119"/>
                <a:gd name="T6" fmla="*/ 0 w 82"/>
                <a:gd name="T7" fmla="*/ 109 h 119"/>
                <a:gd name="T8" fmla="*/ 0 w 82"/>
                <a:gd name="T9" fmla="*/ 109 h 119"/>
                <a:gd name="T10" fmla="*/ 9 w 82"/>
                <a:gd name="T11" fmla="*/ 100 h 119"/>
                <a:gd name="T12" fmla="*/ 45 w 82"/>
                <a:gd name="T13" fmla="*/ 100 h 119"/>
                <a:gd name="T14" fmla="*/ 55 w 82"/>
                <a:gd name="T15" fmla="*/ 81 h 119"/>
                <a:gd name="T16" fmla="*/ 45 w 82"/>
                <a:gd name="T17" fmla="*/ 73 h 119"/>
                <a:gd name="T18" fmla="*/ 36 w 82"/>
                <a:gd name="T19" fmla="*/ 73 h 119"/>
                <a:gd name="T20" fmla="*/ 0 w 82"/>
                <a:gd name="T21" fmla="*/ 36 h 119"/>
                <a:gd name="T22" fmla="*/ 36 w 82"/>
                <a:gd name="T23" fmla="*/ 0 h 119"/>
                <a:gd name="T24" fmla="*/ 64 w 82"/>
                <a:gd name="T25" fmla="*/ 0 h 119"/>
                <a:gd name="T26" fmla="*/ 81 w 82"/>
                <a:gd name="T27" fmla="*/ 9 h 119"/>
                <a:gd name="T28" fmla="*/ 81 w 82"/>
                <a:gd name="T29" fmla="*/ 9 h 119"/>
                <a:gd name="T30" fmla="*/ 64 w 82"/>
                <a:gd name="T31" fmla="*/ 27 h 119"/>
                <a:gd name="T32" fmla="*/ 36 w 82"/>
                <a:gd name="T33" fmla="*/ 27 h 119"/>
                <a:gd name="T34" fmla="*/ 18 w 82"/>
                <a:gd name="T35" fmla="*/ 36 h 119"/>
                <a:gd name="T36" fmla="*/ 36 w 82"/>
                <a:gd name="T37" fmla="*/ 45 h 119"/>
                <a:gd name="T38" fmla="*/ 45 w 82"/>
                <a:gd name="T39" fmla="*/ 45 h 119"/>
                <a:gd name="T40" fmla="*/ 81 w 82"/>
                <a:gd name="T41" fmla="*/ 91 h 119"/>
                <a:gd name="T42" fmla="*/ 45 w 82"/>
                <a:gd name="T43" fmla="*/ 118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2" h="119">
                  <a:moveTo>
                    <a:pt x="45" y="118"/>
                  </a:moveTo>
                  <a:lnTo>
                    <a:pt x="45" y="118"/>
                  </a:lnTo>
                  <a:cubicBezTo>
                    <a:pt x="9" y="118"/>
                    <a:pt x="9" y="118"/>
                    <a:pt x="9" y="118"/>
                  </a:cubicBezTo>
                  <a:cubicBezTo>
                    <a:pt x="9" y="118"/>
                    <a:pt x="0" y="118"/>
                    <a:pt x="0" y="109"/>
                  </a:cubicBezTo>
                  <a:lnTo>
                    <a:pt x="0" y="109"/>
                  </a:lnTo>
                  <a:cubicBezTo>
                    <a:pt x="0" y="100"/>
                    <a:pt x="9" y="100"/>
                    <a:pt x="9" y="100"/>
                  </a:cubicBezTo>
                  <a:cubicBezTo>
                    <a:pt x="45" y="100"/>
                    <a:pt x="45" y="100"/>
                    <a:pt x="45" y="100"/>
                  </a:cubicBezTo>
                  <a:cubicBezTo>
                    <a:pt x="55" y="100"/>
                    <a:pt x="55" y="91"/>
                    <a:pt x="55" y="81"/>
                  </a:cubicBezTo>
                  <a:cubicBezTo>
                    <a:pt x="55" y="81"/>
                    <a:pt x="55" y="73"/>
                    <a:pt x="45" y="73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18" y="73"/>
                    <a:pt x="0" y="55"/>
                    <a:pt x="0" y="36"/>
                  </a:cubicBezTo>
                  <a:cubicBezTo>
                    <a:pt x="0" y="18"/>
                    <a:pt x="9" y="0"/>
                    <a:pt x="36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73" y="0"/>
                    <a:pt x="81" y="9"/>
                    <a:pt x="81" y="9"/>
                  </a:cubicBezTo>
                  <a:lnTo>
                    <a:pt x="81" y="9"/>
                  </a:lnTo>
                  <a:cubicBezTo>
                    <a:pt x="81" y="18"/>
                    <a:pt x="73" y="27"/>
                    <a:pt x="64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27" y="27"/>
                    <a:pt x="18" y="27"/>
                    <a:pt x="18" y="36"/>
                  </a:cubicBezTo>
                  <a:cubicBezTo>
                    <a:pt x="18" y="45"/>
                    <a:pt x="27" y="45"/>
                    <a:pt x="36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64" y="45"/>
                    <a:pt x="81" y="64"/>
                    <a:pt x="81" y="91"/>
                  </a:cubicBezTo>
                  <a:cubicBezTo>
                    <a:pt x="81" y="109"/>
                    <a:pt x="64" y="118"/>
                    <a:pt x="45" y="118"/>
                  </a:cubicBezTo>
                </a:path>
              </a:pathLst>
            </a:custGeom>
            <a:solidFill>
              <a:srgbClr val="F4F5F9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46" name="Freeform 150">
              <a:extLst>
                <a:ext uri="{FF2B5EF4-FFF2-40B4-BE49-F238E27FC236}">
                  <a16:creationId xmlns:a16="http://schemas.microsoft.com/office/drawing/2014/main" id="{7AB6373E-F8E8-D249-8D51-3289F2C916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4750" y="4390928"/>
              <a:ext cx="15807" cy="13548"/>
            </a:xfrm>
            <a:custGeom>
              <a:avLst/>
              <a:gdLst>
                <a:gd name="T0" fmla="*/ 28 w 29"/>
                <a:gd name="T1" fmla="*/ 27 h 28"/>
                <a:gd name="T2" fmla="*/ 0 w 29"/>
                <a:gd name="T3" fmla="*/ 27 h 28"/>
                <a:gd name="T4" fmla="*/ 0 w 29"/>
                <a:gd name="T5" fmla="*/ 0 h 28"/>
                <a:gd name="T6" fmla="*/ 28 w 29"/>
                <a:gd name="T7" fmla="*/ 0 h 28"/>
                <a:gd name="T8" fmla="*/ 28 w 29"/>
                <a:gd name="T9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8">
                  <a:moveTo>
                    <a:pt x="28" y="27"/>
                  </a:moveTo>
                  <a:lnTo>
                    <a:pt x="0" y="27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27"/>
                  </a:lnTo>
                </a:path>
              </a:pathLst>
            </a:custGeom>
            <a:solidFill>
              <a:srgbClr val="F4F5F9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47" name="Freeform 151">
              <a:extLst>
                <a:ext uri="{FF2B5EF4-FFF2-40B4-BE49-F238E27FC236}">
                  <a16:creationId xmlns:a16="http://schemas.microsoft.com/office/drawing/2014/main" id="{04945087-7529-7E46-B224-E7E99ECB29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4750" y="4454154"/>
              <a:ext cx="15807" cy="13548"/>
            </a:xfrm>
            <a:custGeom>
              <a:avLst/>
              <a:gdLst>
                <a:gd name="T0" fmla="*/ 28 w 29"/>
                <a:gd name="T1" fmla="*/ 27 h 28"/>
                <a:gd name="T2" fmla="*/ 0 w 29"/>
                <a:gd name="T3" fmla="*/ 27 h 28"/>
                <a:gd name="T4" fmla="*/ 0 w 29"/>
                <a:gd name="T5" fmla="*/ 0 h 28"/>
                <a:gd name="T6" fmla="*/ 28 w 29"/>
                <a:gd name="T7" fmla="*/ 0 h 28"/>
                <a:gd name="T8" fmla="*/ 28 w 29"/>
                <a:gd name="T9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8">
                  <a:moveTo>
                    <a:pt x="28" y="27"/>
                  </a:moveTo>
                  <a:lnTo>
                    <a:pt x="0" y="27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27"/>
                  </a:lnTo>
                </a:path>
              </a:pathLst>
            </a:custGeom>
            <a:solidFill>
              <a:srgbClr val="F4F5F9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48" name="Freeform 152">
              <a:extLst>
                <a:ext uri="{FF2B5EF4-FFF2-40B4-BE49-F238E27FC236}">
                  <a16:creationId xmlns:a16="http://schemas.microsoft.com/office/drawing/2014/main" id="{3203691C-458B-4F47-AE35-D45684E92F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7976" y="4375122"/>
              <a:ext cx="22580" cy="22580"/>
            </a:xfrm>
            <a:custGeom>
              <a:avLst/>
              <a:gdLst>
                <a:gd name="T0" fmla="*/ 27 w 46"/>
                <a:gd name="T1" fmla="*/ 9 h 46"/>
                <a:gd name="T2" fmla="*/ 27 w 46"/>
                <a:gd name="T3" fmla="*/ 9 h 46"/>
                <a:gd name="T4" fmla="*/ 9 w 46"/>
                <a:gd name="T5" fmla="*/ 18 h 46"/>
                <a:gd name="T6" fmla="*/ 0 w 46"/>
                <a:gd name="T7" fmla="*/ 36 h 46"/>
                <a:gd name="T8" fmla="*/ 0 w 46"/>
                <a:gd name="T9" fmla="*/ 36 h 46"/>
                <a:gd name="T10" fmla="*/ 18 w 46"/>
                <a:gd name="T11" fmla="*/ 36 h 46"/>
                <a:gd name="T12" fmla="*/ 36 w 46"/>
                <a:gd name="T13" fmla="*/ 27 h 46"/>
                <a:gd name="T14" fmla="*/ 45 w 46"/>
                <a:gd name="T15" fmla="*/ 9 h 46"/>
                <a:gd name="T16" fmla="*/ 45 w 46"/>
                <a:gd name="T17" fmla="*/ 9 h 46"/>
                <a:gd name="T18" fmla="*/ 27 w 46"/>
                <a:gd name="T19" fmla="*/ 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6">
                  <a:moveTo>
                    <a:pt x="27" y="9"/>
                  </a:moveTo>
                  <a:lnTo>
                    <a:pt x="27" y="9"/>
                  </a:lnTo>
                  <a:cubicBezTo>
                    <a:pt x="9" y="18"/>
                    <a:pt x="9" y="18"/>
                    <a:pt x="9" y="18"/>
                  </a:cubicBezTo>
                  <a:cubicBezTo>
                    <a:pt x="0" y="18"/>
                    <a:pt x="0" y="27"/>
                    <a:pt x="0" y="36"/>
                  </a:cubicBezTo>
                  <a:lnTo>
                    <a:pt x="0" y="36"/>
                  </a:lnTo>
                  <a:cubicBezTo>
                    <a:pt x="9" y="36"/>
                    <a:pt x="18" y="45"/>
                    <a:pt x="18" y="36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45" y="27"/>
                    <a:pt x="45" y="18"/>
                    <a:pt x="45" y="9"/>
                  </a:cubicBezTo>
                  <a:lnTo>
                    <a:pt x="45" y="9"/>
                  </a:lnTo>
                  <a:cubicBezTo>
                    <a:pt x="36" y="0"/>
                    <a:pt x="27" y="0"/>
                    <a:pt x="27" y="9"/>
                  </a:cubicBezTo>
                </a:path>
              </a:pathLst>
            </a:custGeom>
            <a:solidFill>
              <a:srgbClr val="F4F5F9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49" name="Freeform 153">
              <a:extLst>
                <a:ext uri="{FF2B5EF4-FFF2-40B4-BE49-F238E27FC236}">
                  <a16:creationId xmlns:a16="http://schemas.microsoft.com/office/drawing/2014/main" id="{88613D06-5E12-4C48-AE2B-D6A95F97AA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0235" y="4463186"/>
              <a:ext cx="22580" cy="18064"/>
            </a:xfrm>
            <a:custGeom>
              <a:avLst/>
              <a:gdLst>
                <a:gd name="T0" fmla="*/ 27 w 46"/>
                <a:gd name="T1" fmla="*/ 0 h 37"/>
                <a:gd name="T2" fmla="*/ 27 w 46"/>
                <a:gd name="T3" fmla="*/ 0 h 37"/>
                <a:gd name="T4" fmla="*/ 9 w 46"/>
                <a:gd name="T5" fmla="*/ 9 h 37"/>
                <a:gd name="T6" fmla="*/ 9 w 46"/>
                <a:gd name="T7" fmla="*/ 27 h 37"/>
                <a:gd name="T8" fmla="*/ 9 w 46"/>
                <a:gd name="T9" fmla="*/ 27 h 37"/>
                <a:gd name="T10" fmla="*/ 18 w 46"/>
                <a:gd name="T11" fmla="*/ 27 h 37"/>
                <a:gd name="T12" fmla="*/ 36 w 46"/>
                <a:gd name="T13" fmla="*/ 18 h 37"/>
                <a:gd name="T14" fmla="*/ 45 w 46"/>
                <a:gd name="T15" fmla="*/ 0 h 37"/>
                <a:gd name="T16" fmla="*/ 45 w 46"/>
                <a:gd name="T17" fmla="*/ 0 h 37"/>
                <a:gd name="T18" fmla="*/ 27 w 46"/>
                <a:gd name="T1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37">
                  <a:moveTo>
                    <a:pt x="27" y="0"/>
                  </a:moveTo>
                  <a:lnTo>
                    <a:pt x="27" y="0"/>
                  </a:lnTo>
                  <a:cubicBezTo>
                    <a:pt x="9" y="9"/>
                    <a:pt x="9" y="9"/>
                    <a:pt x="9" y="9"/>
                  </a:cubicBezTo>
                  <a:cubicBezTo>
                    <a:pt x="0" y="18"/>
                    <a:pt x="0" y="18"/>
                    <a:pt x="9" y="27"/>
                  </a:cubicBezTo>
                  <a:lnTo>
                    <a:pt x="9" y="27"/>
                  </a:lnTo>
                  <a:cubicBezTo>
                    <a:pt x="9" y="36"/>
                    <a:pt x="18" y="36"/>
                    <a:pt x="18" y="27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45" y="18"/>
                    <a:pt x="45" y="9"/>
                    <a:pt x="45" y="0"/>
                  </a:cubicBezTo>
                  <a:lnTo>
                    <a:pt x="45" y="0"/>
                  </a:lnTo>
                  <a:cubicBezTo>
                    <a:pt x="36" y="0"/>
                    <a:pt x="27" y="0"/>
                    <a:pt x="27" y="0"/>
                  </a:cubicBezTo>
                </a:path>
              </a:pathLst>
            </a:custGeom>
            <a:solidFill>
              <a:srgbClr val="F4F5F9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50" name="Freeform 154">
              <a:extLst>
                <a:ext uri="{FF2B5EF4-FFF2-40B4-BE49-F238E27FC236}">
                  <a16:creationId xmlns:a16="http://schemas.microsoft.com/office/drawing/2014/main" id="{7EA5C155-D1CD-CE40-A28C-2A186CE22B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1852" y="5612532"/>
              <a:ext cx="47418" cy="47420"/>
            </a:xfrm>
            <a:custGeom>
              <a:avLst/>
              <a:gdLst>
                <a:gd name="T0" fmla="*/ 63 w 91"/>
                <a:gd name="T1" fmla="*/ 90 h 91"/>
                <a:gd name="T2" fmla="*/ 63 w 91"/>
                <a:gd name="T3" fmla="*/ 90 h 91"/>
                <a:gd name="T4" fmla="*/ 27 w 91"/>
                <a:gd name="T5" fmla="*/ 90 h 91"/>
                <a:gd name="T6" fmla="*/ 0 w 91"/>
                <a:gd name="T7" fmla="*/ 63 h 91"/>
                <a:gd name="T8" fmla="*/ 0 w 91"/>
                <a:gd name="T9" fmla="*/ 18 h 91"/>
                <a:gd name="T10" fmla="*/ 27 w 91"/>
                <a:gd name="T11" fmla="*/ 0 h 91"/>
                <a:gd name="T12" fmla="*/ 63 w 91"/>
                <a:gd name="T13" fmla="*/ 0 h 91"/>
                <a:gd name="T14" fmla="*/ 90 w 91"/>
                <a:gd name="T15" fmla="*/ 18 h 91"/>
                <a:gd name="T16" fmla="*/ 90 w 91"/>
                <a:gd name="T17" fmla="*/ 63 h 91"/>
                <a:gd name="T18" fmla="*/ 63 w 91"/>
                <a:gd name="T19" fmla="*/ 90 h 91"/>
                <a:gd name="T20" fmla="*/ 63 w 91"/>
                <a:gd name="T21" fmla="*/ 18 h 91"/>
                <a:gd name="T22" fmla="*/ 63 w 91"/>
                <a:gd name="T23" fmla="*/ 18 h 91"/>
                <a:gd name="T24" fmla="*/ 27 w 91"/>
                <a:gd name="T25" fmla="*/ 18 h 91"/>
                <a:gd name="T26" fmla="*/ 27 w 91"/>
                <a:gd name="T27" fmla="*/ 63 h 91"/>
                <a:gd name="T28" fmla="*/ 63 w 91"/>
                <a:gd name="T29" fmla="*/ 63 h 91"/>
                <a:gd name="T30" fmla="*/ 63 w 91"/>
                <a:gd name="T31" fmla="*/ 1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1" h="91">
                  <a:moveTo>
                    <a:pt x="63" y="90"/>
                  </a:moveTo>
                  <a:lnTo>
                    <a:pt x="63" y="90"/>
                  </a:lnTo>
                  <a:cubicBezTo>
                    <a:pt x="27" y="90"/>
                    <a:pt x="27" y="90"/>
                    <a:pt x="27" y="90"/>
                  </a:cubicBezTo>
                  <a:cubicBezTo>
                    <a:pt x="9" y="90"/>
                    <a:pt x="0" y="72"/>
                    <a:pt x="0" y="6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9"/>
                    <a:pt x="9" y="0"/>
                    <a:pt x="27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81" y="0"/>
                    <a:pt x="90" y="9"/>
                    <a:pt x="90" y="18"/>
                  </a:cubicBezTo>
                  <a:cubicBezTo>
                    <a:pt x="90" y="63"/>
                    <a:pt x="90" y="63"/>
                    <a:pt x="90" y="63"/>
                  </a:cubicBezTo>
                  <a:cubicBezTo>
                    <a:pt x="90" y="72"/>
                    <a:pt x="81" y="90"/>
                    <a:pt x="63" y="90"/>
                  </a:cubicBezTo>
                  <a:close/>
                  <a:moveTo>
                    <a:pt x="63" y="18"/>
                  </a:moveTo>
                  <a:lnTo>
                    <a:pt x="63" y="18"/>
                  </a:lnTo>
                  <a:cubicBezTo>
                    <a:pt x="27" y="18"/>
                    <a:pt x="27" y="18"/>
                    <a:pt x="27" y="18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63" y="63"/>
                    <a:pt x="63" y="63"/>
                    <a:pt x="63" y="63"/>
                  </a:cubicBezTo>
                  <a:lnTo>
                    <a:pt x="63" y="18"/>
                  </a:ln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51" name="Freeform 155">
              <a:extLst>
                <a:ext uri="{FF2B5EF4-FFF2-40B4-BE49-F238E27FC236}">
                  <a16:creationId xmlns:a16="http://schemas.microsoft.com/office/drawing/2014/main" id="{0D2E1EDC-3B88-1B45-B26B-8528020721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4110" y="5551564"/>
              <a:ext cx="189676" cy="149031"/>
            </a:xfrm>
            <a:custGeom>
              <a:avLst/>
              <a:gdLst>
                <a:gd name="T0" fmla="*/ 307 w 371"/>
                <a:gd name="T1" fmla="*/ 289 h 290"/>
                <a:gd name="T2" fmla="*/ 307 w 371"/>
                <a:gd name="T3" fmla="*/ 289 h 290"/>
                <a:gd name="T4" fmla="*/ 54 w 371"/>
                <a:gd name="T5" fmla="*/ 289 h 290"/>
                <a:gd name="T6" fmla="*/ 0 w 371"/>
                <a:gd name="T7" fmla="*/ 235 h 290"/>
                <a:gd name="T8" fmla="*/ 0 w 371"/>
                <a:gd name="T9" fmla="*/ 0 h 290"/>
                <a:gd name="T10" fmla="*/ 27 w 371"/>
                <a:gd name="T11" fmla="*/ 0 h 290"/>
                <a:gd name="T12" fmla="*/ 27 w 371"/>
                <a:gd name="T13" fmla="*/ 235 h 290"/>
                <a:gd name="T14" fmla="*/ 54 w 371"/>
                <a:gd name="T15" fmla="*/ 262 h 290"/>
                <a:gd name="T16" fmla="*/ 307 w 371"/>
                <a:gd name="T17" fmla="*/ 262 h 290"/>
                <a:gd name="T18" fmla="*/ 334 w 371"/>
                <a:gd name="T19" fmla="*/ 235 h 290"/>
                <a:gd name="T20" fmla="*/ 334 w 371"/>
                <a:gd name="T21" fmla="*/ 82 h 290"/>
                <a:gd name="T22" fmla="*/ 307 w 371"/>
                <a:gd name="T23" fmla="*/ 54 h 290"/>
                <a:gd name="T24" fmla="*/ 54 w 371"/>
                <a:gd name="T25" fmla="*/ 54 h 290"/>
                <a:gd name="T26" fmla="*/ 54 w 371"/>
                <a:gd name="T27" fmla="*/ 27 h 290"/>
                <a:gd name="T28" fmla="*/ 307 w 371"/>
                <a:gd name="T29" fmla="*/ 27 h 290"/>
                <a:gd name="T30" fmla="*/ 370 w 371"/>
                <a:gd name="T31" fmla="*/ 82 h 290"/>
                <a:gd name="T32" fmla="*/ 370 w 371"/>
                <a:gd name="T33" fmla="*/ 235 h 290"/>
                <a:gd name="T34" fmla="*/ 307 w 371"/>
                <a:gd name="T35" fmla="*/ 289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1" h="290">
                  <a:moveTo>
                    <a:pt x="307" y="289"/>
                  </a:moveTo>
                  <a:lnTo>
                    <a:pt x="307" y="289"/>
                  </a:lnTo>
                  <a:cubicBezTo>
                    <a:pt x="54" y="289"/>
                    <a:pt x="54" y="289"/>
                    <a:pt x="54" y="289"/>
                  </a:cubicBezTo>
                  <a:cubicBezTo>
                    <a:pt x="27" y="289"/>
                    <a:pt x="0" y="262"/>
                    <a:pt x="0" y="23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235"/>
                    <a:pt x="27" y="235"/>
                    <a:pt x="27" y="235"/>
                  </a:cubicBezTo>
                  <a:cubicBezTo>
                    <a:pt x="27" y="244"/>
                    <a:pt x="45" y="262"/>
                    <a:pt x="54" y="262"/>
                  </a:cubicBezTo>
                  <a:cubicBezTo>
                    <a:pt x="307" y="262"/>
                    <a:pt x="307" y="262"/>
                    <a:pt x="307" y="262"/>
                  </a:cubicBezTo>
                  <a:cubicBezTo>
                    <a:pt x="325" y="262"/>
                    <a:pt x="334" y="244"/>
                    <a:pt x="334" y="235"/>
                  </a:cubicBezTo>
                  <a:cubicBezTo>
                    <a:pt x="334" y="82"/>
                    <a:pt x="334" y="82"/>
                    <a:pt x="334" y="82"/>
                  </a:cubicBezTo>
                  <a:cubicBezTo>
                    <a:pt x="334" y="72"/>
                    <a:pt x="325" y="54"/>
                    <a:pt x="307" y="54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307" y="27"/>
                    <a:pt x="307" y="27"/>
                    <a:pt x="307" y="27"/>
                  </a:cubicBezTo>
                  <a:cubicBezTo>
                    <a:pt x="343" y="27"/>
                    <a:pt x="370" y="54"/>
                    <a:pt x="370" y="82"/>
                  </a:cubicBezTo>
                  <a:cubicBezTo>
                    <a:pt x="370" y="235"/>
                    <a:pt x="370" y="235"/>
                    <a:pt x="370" y="235"/>
                  </a:cubicBezTo>
                  <a:cubicBezTo>
                    <a:pt x="370" y="262"/>
                    <a:pt x="343" y="289"/>
                    <a:pt x="307" y="289"/>
                  </a:cubicBezTo>
                </a:path>
              </a:pathLst>
            </a:custGeom>
            <a:solidFill>
              <a:srgbClr val="F4F5F9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52" name="Freeform 156">
              <a:extLst>
                <a:ext uri="{FF2B5EF4-FFF2-40B4-BE49-F238E27FC236}">
                  <a16:creationId xmlns:a16="http://schemas.microsoft.com/office/drawing/2014/main" id="{33D6ABEB-7D1F-4D4E-A4DF-E3741BB36E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9594" y="5519952"/>
              <a:ext cx="176128" cy="60966"/>
            </a:xfrm>
            <a:custGeom>
              <a:avLst/>
              <a:gdLst>
                <a:gd name="T0" fmla="*/ 72 w 344"/>
                <a:gd name="T1" fmla="*/ 117 h 118"/>
                <a:gd name="T2" fmla="*/ 72 w 344"/>
                <a:gd name="T3" fmla="*/ 117 h 118"/>
                <a:gd name="T4" fmla="*/ 9 w 344"/>
                <a:gd name="T5" fmla="*/ 54 h 118"/>
                <a:gd name="T6" fmla="*/ 72 w 344"/>
                <a:gd name="T7" fmla="*/ 0 h 118"/>
                <a:gd name="T8" fmla="*/ 289 w 344"/>
                <a:gd name="T9" fmla="*/ 0 h 118"/>
                <a:gd name="T10" fmla="*/ 343 w 344"/>
                <a:gd name="T11" fmla="*/ 45 h 118"/>
                <a:gd name="T12" fmla="*/ 343 w 344"/>
                <a:gd name="T13" fmla="*/ 54 h 118"/>
                <a:gd name="T14" fmla="*/ 325 w 344"/>
                <a:gd name="T15" fmla="*/ 72 h 118"/>
                <a:gd name="T16" fmla="*/ 325 w 344"/>
                <a:gd name="T17" fmla="*/ 72 h 118"/>
                <a:gd name="T18" fmla="*/ 307 w 344"/>
                <a:gd name="T19" fmla="*/ 54 h 118"/>
                <a:gd name="T20" fmla="*/ 307 w 344"/>
                <a:gd name="T21" fmla="*/ 45 h 118"/>
                <a:gd name="T22" fmla="*/ 289 w 344"/>
                <a:gd name="T23" fmla="*/ 27 h 118"/>
                <a:gd name="T24" fmla="*/ 72 w 344"/>
                <a:gd name="T25" fmla="*/ 27 h 118"/>
                <a:gd name="T26" fmla="*/ 36 w 344"/>
                <a:gd name="T27" fmla="*/ 54 h 118"/>
                <a:gd name="T28" fmla="*/ 72 w 344"/>
                <a:gd name="T29" fmla="*/ 90 h 118"/>
                <a:gd name="T30" fmla="*/ 72 w 344"/>
                <a:gd name="T31" fmla="*/ 11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4" h="118">
                  <a:moveTo>
                    <a:pt x="72" y="117"/>
                  </a:moveTo>
                  <a:lnTo>
                    <a:pt x="72" y="117"/>
                  </a:lnTo>
                  <a:cubicBezTo>
                    <a:pt x="36" y="117"/>
                    <a:pt x="0" y="90"/>
                    <a:pt x="9" y="54"/>
                  </a:cubicBezTo>
                  <a:cubicBezTo>
                    <a:pt x="9" y="18"/>
                    <a:pt x="36" y="0"/>
                    <a:pt x="72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316" y="0"/>
                    <a:pt x="343" y="18"/>
                    <a:pt x="343" y="45"/>
                  </a:cubicBezTo>
                  <a:cubicBezTo>
                    <a:pt x="343" y="54"/>
                    <a:pt x="343" y="54"/>
                    <a:pt x="343" y="54"/>
                  </a:cubicBezTo>
                  <a:cubicBezTo>
                    <a:pt x="343" y="63"/>
                    <a:pt x="334" y="72"/>
                    <a:pt x="325" y="72"/>
                  </a:cubicBezTo>
                  <a:lnTo>
                    <a:pt x="325" y="72"/>
                  </a:lnTo>
                  <a:cubicBezTo>
                    <a:pt x="316" y="72"/>
                    <a:pt x="307" y="63"/>
                    <a:pt x="307" y="54"/>
                  </a:cubicBezTo>
                  <a:cubicBezTo>
                    <a:pt x="307" y="45"/>
                    <a:pt x="307" y="45"/>
                    <a:pt x="307" y="45"/>
                  </a:cubicBezTo>
                  <a:cubicBezTo>
                    <a:pt x="307" y="36"/>
                    <a:pt x="298" y="27"/>
                    <a:pt x="289" y="27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54" y="27"/>
                    <a:pt x="45" y="36"/>
                    <a:pt x="36" y="54"/>
                  </a:cubicBezTo>
                  <a:cubicBezTo>
                    <a:pt x="36" y="72"/>
                    <a:pt x="54" y="90"/>
                    <a:pt x="72" y="90"/>
                  </a:cubicBezTo>
                  <a:lnTo>
                    <a:pt x="72" y="117"/>
                  </a:lnTo>
                </a:path>
              </a:pathLst>
            </a:custGeom>
            <a:solidFill>
              <a:srgbClr val="F4F5F9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53" name="Freeform 157">
              <a:extLst>
                <a:ext uri="{FF2B5EF4-FFF2-40B4-BE49-F238E27FC236}">
                  <a16:creationId xmlns:a16="http://schemas.microsoft.com/office/drawing/2014/main" id="{8D1B7C45-9680-3046-8F4E-2749434627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234" y="2202880"/>
              <a:ext cx="60968" cy="88064"/>
            </a:xfrm>
            <a:custGeom>
              <a:avLst/>
              <a:gdLst>
                <a:gd name="T0" fmla="*/ 118 w 119"/>
                <a:gd name="T1" fmla="*/ 172 h 173"/>
                <a:gd name="T2" fmla="*/ 118 w 119"/>
                <a:gd name="T3" fmla="*/ 172 h 173"/>
                <a:gd name="T4" fmla="*/ 0 w 119"/>
                <a:gd name="T5" fmla="*/ 172 h 173"/>
                <a:gd name="T6" fmla="*/ 0 w 119"/>
                <a:gd name="T7" fmla="*/ 28 h 173"/>
                <a:gd name="T8" fmla="*/ 18 w 119"/>
                <a:gd name="T9" fmla="*/ 0 h 173"/>
                <a:gd name="T10" fmla="*/ 91 w 119"/>
                <a:gd name="T11" fmla="*/ 0 h 173"/>
                <a:gd name="T12" fmla="*/ 118 w 119"/>
                <a:gd name="T13" fmla="*/ 28 h 173"/>
                <a:gd name="T14" fmla="*/ 118 w 119"/>
                <a:gd name="T15" fmla="*/ 172 h 173"/>
                <a:gd name="T16" fmla="*/ 18 w 119"/>
                <a:gd name="T17" fmla="*/ 145 h 173"/>
                <a:gd name="T18" fmla="*/ 18 w 119"/>
                <a:gd name="T19" fmla="*/ 145 h 173"/>
                <a:gd name="T20" fmla="*/ 91 w 119"/>
                <a:gd name="T21" fmla="*/ 145 h 173"/>
                <a:gd name="T22" fmla="*/ 91 w 119"/>
                <a:gd name="T23" fmla="*/ 28 h 173"/>
                <a:gd name="T24" fmla="*/ 91 w 119"/>
                <a:gd name="T25" fmla="*/ 19 h 173"/>
                <a:gd name="T26" fmla="*/ 18 w 119"/>
                <a:gd name="T27" fmla="*/ 19 h 173"/>
                <a:gd name="T28" fmla="*/ 18 w 119"/>
                <a:gd name="T29" fmla="*/ 28 h 173"/>
                <a:gd name="T30" fmla="*/ 18 w 119"/>
                <a:gd name="T31" fmla="*/ 145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9" h="173">
                  <a:moveTo>
                    <a:pt x="118" y="172"/>
                  </a:moveTo>
                  <a:lnTo>
                    <a:pt x="118" y="172"/>
                  </a:lnTo>
                  <a:cubicBezTo>
                    <a:pt x="0" y="172"/>
                    <a:pt x="0" y="172"/>
                    <a:pt x="0" y="17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9"/>
                    <a:pt x="9" y="0"/>
                    <a:pt x="18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109" y="0"/>
                    <a:pt x="118" y="9"/>
                    <a:pt x="118" y="28"/>
                  </a:cubicBezTo>
                  <a:lnTo>
                    <a:pt x="118" y="172"/>
                  </a:lnTo>
                  <a:close/>
                  <a:moveTo>
                    <a:pt x="18" y="145"/>
                  </a:moveTo>
                  <a:lnTo>
                    <a:pt x="18" y="145"/>
                  </a:lnTo>
                  <a:cubicBezTo>
                    <a:pt x="91" y="145"/>
                    <a:pt x="91" y="145"/>
                    <a:pt x="91" y="145"/>
                  </a:cubicBezTo>
                  <a:cubicBezTo>
                    <a:pt x="91" y="28"/>
                    <a:pt x="91" y="28"/>
                    <a:pt x="91" y="28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28"/>
                  </a:cubicBezTo>
                  <a:lnTo>
                    <a:pt x="18" y="145"/>
                  </a:ln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54" name="Freeform 158">
              <a:extLst>
                <a:ext uri="{FF2B5EF4-FFF2-40B4-BE49-F238E27FC236}">
                  <a16:creationId xmlns:a16="http://schemas.microsoft.com/office/drawing/2014/main" id="{349402B0-ED05-3744-8F08-CAE4F286C5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9268" y="2173526"/>
              <a:ext cx="185160" cy="115160"/>
            </a:xfrm>
            <a:custGeom>
              <a:avLst/>
              <a:gdLst>
                <a:gd name="T0" fmla="*/ 325 w 362"/>
                <a:gd name="T1" fmla="*/ 226 h 227"/>
                <a:gd name="T2" fmla="*/ 325 w 362"/>
                <a:gd name="T3" fmla="*/ 226 h 227"/>
                <a:gd name="T4" fmla="*/ 45 w 362"/>
                <a:gd name="T5" fmla="*/ 226 h 227"/>
                <a:gd name="T6" fmla="*/ 0 w 362"/>
                <a:gd name="T7" fmla="*/ 190 h 227"/>
                <a:gd name="T8" fmla="*/ 0 w 362"/>
                <a:gd name="T9" fmla="*/ 45 h 227"/>
                <a:gd name="T10" fmla="*/ 18 w 362"/>
                <a:gd name="T11" fmla="*/ 27 h 227"/>
                <a:gd name="T12" fmla="*/ 18 w 362"/>
                <a:gd name="T13" fmla="*/ 27 h 227"/>
                <a:gd name="T14" fmla="*/ 36 w 362"/>
                <a:gd name="T15" fmla="*/ 45 h 227"/>
                <a:gd name="T16" fmla="*/ 36 w 362"/>
                <a:gd name="T17" fmla="*/ 190 h 227"/>
                <a:gd name="T18" fmla="*/ 45 w 362"/>
                <a:gd name="T19" fmla="*/ 199 h 227"/>
                <a:gd name="T20" fmla="*/ 325 w 362"/>
                <a:gd name="T21" fmla="*/ 199 h 227"/>
                <a:gd name="T22" fmla="*/ 325 w 362"/>
                <a:gd name="T23" fmla="*/ 190 h 227"/>
                <a:gd name="T24" fmla="*/ 325 w 362"/>
                <a:gd name="T25" fmla="*/ 0 h 227"/>
                <a:gd name="T26" fmla="*/ 361 w 362"/>
                <a:gd name="T27" fmla="*/ 0 h 227"/>
                <a:gd name="T28" fmla="*/ 361 w 362"/>
                <a:gd name="T29" fmla="*/ 190 h 227"/>
                <a:gd name="T30" fmla="*/ 325 w 362"/>
                <a:gd name="T31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2" h="227">
                  <a:moveTo>
                    <a:pt x="325" y="226"/>
                  </a:moveTo>
                  <a:lnTo>
                    <a:pt x="325" y="226"/>
                  </a:lnTo>
                  <a:cubicBezTo>
                    <a:pt x="45" y="226"/>
                    <a:pt x="45" y="226"/>
                    <a:pt x="45" y="226"/>
                  </a:cubicBezTo>
                  <a:cubicBezTo>
                    <a:pt x="18" y="226"/>
                    <a:pt x="0" y="217"/>
                    <a:pt x="0" y="19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36"/>
                    <a:pt x="9" y="27"/>
                    <a:pt x="18" y="27"/>
                  </a:cubicBezTo>
                  <a:lnTo>
                    <a:pt x="18" y="27"/>
                  </a:lnTo>
                  <a:cubicBezTo>
                    <a:pt x="27" y="27"/>
                    <a:pt x="36" y="36"/>
                    <a:pt x="36" y="45"/>
                  </a:cubicBezTo>
                  <a:cubicBezTo>
                    <a:pt x="36" y="190"/>
                    <a:pt x="36" y="190"/>
                    <a:pt x="36" y="190"/>
                  </a:cubicBezTo>
                  <a:cubicBezTo>
                    <a:pt x="36" y="199"/>
                    <a:pt x="36" y="199"/>
                    <a:pt x="45" y="199"/>
                  </a:cubicBezTo>
                  <a:cubicBezTo>
                    <a:pt x="325" y="199"/>
                    <a:pt x="325" y="199"/>
                    <a:pt x="325" y="199"/>
                  </a:cubicBezTo>
                  <a:cubicBezTo>
                    <a:pt x="325" y="199"/>
                    <a:pt x="325" y="199"/>
                    <a:pt x="325" y="190"/>
                  </a:cubicBezTo>
                  <a:cubicBezTo>
                    <a:pt x="325" y="0"/>
                    <a:pt x="325" y="0"/>
                    <a:pt x="325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61" y="190"/>
                    <a:pt x="361" y="190"/>
                    <a:pt x="361" y="190"/>
                  </a:cubicBezTo>
                  <a:cubicBezTo>
                    <a:pt x="361" y="217"/>
                    <a:pt x="343" y="226"/>
                    <a:pt x="325" y="226"/>
                  </a:cubicBezTo>
                </a:path>
              </a:pathLst>
            </a:custGeom>
            <a:solidFill>
              <a:srgbClr val="F4F5F9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55" name="Freeform 159">
              <a:extLst>
                <a:ext uri="{FF2B5EF4-FFF2-40B4-BE49-F238E27FC236}">
                  <a16:creationId xmlns:a16="http://schemas.microsoft.com/office/drawing/2014/main" id="{F5F6B06F-FD59-894C-9D3B-3A9DC7B84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5719" y="2101268"/>
              <a:ext cx="207740" cy="88063"/>
            </a:xfrm>
            <a:custGeom>
              <a:avLst/>
              <a:gdLst>
                <a:gd name="T0" fmla="*/ 343 w 407"/>
                <a:gd name="T1" fmla="*/ 171 h 172"/>
                <a:gd name="T2" fmla="*/ 343 w 407"/>
                <a:gd name="T3" fmla="*/ 171 h 172"/>
                <a:gd name="T4" fmla="*/ 298 w 407"/>
                <a:gd name="T5" fmla="*/ 144 h 172"/>
                <a:gd name="T6" fmla="*/ 253 w 407"/>
                <a:gd name="T7" fmla="*/ 171 h 172"/>
                <a:gd name="T8" fmla="*/ 207 w 407"/>
                <a:gd name="T9" fmla="*/ 144 h 172"/>
                <a:gd name="T10" fmla="*/ 162 w 407"/>
                <a:gd name="T11" fmla="*/ 171 h 172"/>
                <a:gd name="T12" fmla="*/ 108 w 407"/>
                <a:gd name="T13" fmla="*/ 144 h 172"/>
                <a:gd name="T14" fmla="*/ 63 w 407"/>
                <a:gd name="T15" fmla="*/ 171 h 172"/>
                <a:gd name="T16" fmla="*/ 0 w 407"/>
                <a:gd name="T17" fmla="*/ 99 h 172"/>
                <a:gd name="T18" fmla="*/ 0 w 407"/>
                <a:gd name="T19" fmla="*/ 99 h 172"/>
                <a:gd name="T20" fmla="*/ 54 w 407"/>
                <a:gd name="T21" fmla="*/ 18 h 172"/>
                <a:gd name="T22" fmla="*/ 81 w 407"/>
                <a:gd name="T23" fmla="*/ 0 h 172"/>
                <a:gd name="T24" fmla="*/ 325 w 407"/>
                <a:gd name="T25" fmla="*/ 0 h 172"/>
                <a:gd name="T26" fmla="*/ 325 w 407"/>
                <a:gd name="T27" fmla="*/ 0 h 172"/>
                <a:gd name="T28" fmla="*/ 352 w 407"/>
                <a:gd name="T29" fmla="*/ 18 h 172"/>
                <a:gd name="T30" fmla="*/ 406 w 407"/>
                <a:gd name="T31" fmla="*/ 99 h 172"/>
                <a:gd name="T32" fmla="*/ 406 w 407"/>
                <a:gd name="T33" fmla="*/ 99 h 172"/>
                <a:gd name="T34" fmla="*/ 352 w 407"/>
                <a:gd name="T35" fmla="*/ 171 h 172"/>
                <a:gd name="T36" fmla="*/ 343 w 407"/>
                <a:gd name="T37" fmla="*/ 171 h 172"/>
                <a:gd name="T38" fmla="*/ 298 w 407"/>
                <a:gd name="T39" fmla="*/ 108 h 172"/>
                <a:gd name="T40" fmla="*/ 298 w 407"/>
                <a:gd name="T41" fmla="*/ 108 h 172"/>
                <a:gd name="T42" fmla="*/ 298 w 407"/>
                <a:gd name="T43" fmla="*/ 108 h 172"/>
                <a:gd name="T44" fmla="*/ 316 w 407"/>
                <a:gd name="T45" fmla="*/ 117 h 172"/>
                <a:gd name="T46" fmla="*/ 343 w 407"/>
                <a:gd name="T47" fmla="*/ 135 h 172"/>
                <a:gd name="T48" fmla="*/ 379 w 407"/>
                <a:gd name="T49" fmla="*/ 108 h 172"/>
                <a:gd name="T50" fmla="*/ 325 w 407"/>
                <a:gd name="T51" fmla="*/ 36 h 172"/>
                <a:gd name="T52" fmla="*/ 81 w 407"/>
                <a:gd name="T53" fmla="*/ 36 h 172"/>
                <a:gd name="T54" fmla="*/ 81 w 407"/>
                <a:gd name="T55" fmla="*/ 36 h 172"/>
                <a:gd name="T56" fmla="*/ 36 w 407"/>
                <a:gd name="T57" fmla="*/ 108 h 172"/>
                <a:gd name="T58" fmla="*/ 63 w 407"/>
                <a:gd name="T59" fmla="*/ 135 h 172"/>
                <a:gd name="T60" fmla="*/ 90 w 407"/>
                <a:gd name="T61" fmla="*/ 117 h 172"/>
                <a:gd name="T62" fmla="*/ 108 w 407"/>
                <a:gd name="T63" fmla="*/ 108 h 172"/>
                <a:gd name="T64" fmla="*/ 108 w 407"/>
                <a:gd name="T65" fmla="*/ 108 h 172"/>
                <a:gd name="T66" fmla="*/ 135 w 407"/>
                <a:gd name="T67" fmla="*/ 117 h 172"/>
                <a:gd name="T68" fmla="*/ 162 w 407"/>
                <a:gd name="T69" fmla="*/ 135 h 172"/>
                <a:gd name="T70" fmla="*/ 190 w 407"/>
                <a:gd name="T71" fmla="*/ 117 h 172"/>
                <a:gd name="T72" fmla="*/ 207 w 407"/>
                <a:gd name="T73" fmla="*/ 108 h 172"/>
                <a:gd name="T74" fmla="*/ 207 w 407"/>
                <a:gd name="T75" fmla="*/ 108 h 172"/>
                <a:gd name="T76" fmla="*/ 226 w 407"/>
                <a:gd name="T77" fmla="*/ 117 h 172"/>
                <a:gd name="T78" fmla="*/ 253 w 407"/>
                <a:gd name="T79" fmla="*/ 135 h 172"/>
                <a:gd name="T80" fmla="*/ 280 w 407"/>
                <a:gd name="T81" fmla="*/ 117 h 172"/>
                <a:gd name="T82" fmla="*/ 298 w 407"/>
                <a:gd name="T83" fmla="*/ 10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07" h="172">
                  <a:moveTo>
                    <a:pt x="343" y="171"/>
                  </a:moveTo>
                  <a:lnTo>
                    <a:pt x="343" y="171"/>
                  </a:lnTo>
                  <a:cubicBezTo>
                    <a:pt x="325" y="171"/>
                    <a:pt x="307" y="162"/>
                    <a:pt x="298" y="144"/>
                  </a:cubicBezTo>
                  <a:cubicBezTo>
                    <a:pt x="289" y="162"/>
                    <a:pt x="271" y="171"/>
                    <a:pt x="253" y="171"/>
                  </a:cubicBezTo>
                  <a:cubicBezTo>
                    <a:pt x="235" y="171"/>
                    <a:pt x="217" y="162"/>
                    <a:pt x="207" y="144"/>
                  </a:cubicBezTo>
                  <a:cubicBezTo>
                    <a:pt x="190" y="162"/>
                    <a:pt x="181" y="171"/>
                    <a:pt x="162" y="171"/>
                  </a:cubicBezTo>
                  <a:cubicBezTo>
                    <a:pt x="144" y="171"/>
                    <a:pt x="126" y="162"/>
                    <a:pt x="108" y="144"/>
                  </a:cubicBezTo>
                  <a:cubicBezTo>
                    <a:pt x="99" y="162"/>
                    <a:pt x="81" y="171"/>
                    <a:pt x="63" y="171"/>
                  </a:cubicBezTo>
                  <a:cubicBezTo>
                    <a:pt x="27" y="162"/>
                    <a:pt x="0" y="135"/>
                    <a:pt x="0" y="99"/>
                  </a:cubicBezTo>
                  <a:lnTo>
                    <a:pt x="0" y="99"/>
                  </a:lnTo>
                  <a:cubicBezTo>
                    <a:pt x="54" y="18"/>
                    <a:pt x="54" y="18"/>
                    <a:pt x="54" y="18"/>
                  </a:cubicBezTo>
                  <a:cubicBezTo>
                    <a:pt x="63" y="9"/>
                    <a:pt x="72" y="0"/>
                    <a:pt x="81" y="0"/>
                  </a:cubicBezTo>
                  <a:cubicBezTo>
                    <a:pt x="325" y="0"/>
                    <a:pt x="325" y="0"/>
                    <a:pt x="325" y="0"/>
                  </a:cubicBezTo>
                  <a:lnTo>
                    <a:pt x="325" y="0"/>
                  </a:lnTo>
                  <a:cubicBezTo>
                    <a:pt x="334" y="0"/>
                    <a:pt x="352" y="9"/>
                    <a:pt x="352" y="18"/>
                  </a:cubicBezTo>
                  <a:cubicBezTo>
                    <a:pt x="406" y="99"/>
                    <a:pt x="406" y="99"/>
                    <a:pt x="406" y="99"/>
                  </a:cubicBezTo>
                  <a:lnTo>
                    <a:pt x="406" y="99"/>
                  </a:lnTo>
                  <a:cubicBezTo>
                    <a:pt x="406" y="135"/>
                    <a:pt x="379" y="162"/>
                    <a:pt x="352" y="171"/>
                  </a:cubicBezTo>
                  <a:lnTo>
                    <a:pt x="343" y="171"/>
                  </a:lnTo>
                  <a:close/>
                  <a:moveTo>
                    <a:pt x="298" y="108"/>
                  </a:moveTo>
                  <a:lnTo>
                    <a:pt x="298" y="108"/>
                  </a:lnTo>
                  <a:lnTo>
                    <a:pt x="298" y="108"/>
                  </a:lnTo>
                  <a:cubicBezTo>
                    <a:pt x="307" y="108"/>
                    <a:pt x="316" y="108"/>
                    <a:pt x="316" y="117"/>
                  </a:cubicBezTo>
                  <a:cubicBezTo>
                    <a:pt x="325" y="126"/>
                    <a:pt x="334" y="135"/>
                    <a:pt x="343" y="135"/>
                  </a:cubicBezTo>
                  <a:cubicBezTo>
                    <a:pt x="361" y="135"/>
                    <a:pt x="370" y="126"/>
                    <a:pt x="379" y="108"/>
                  </a:cubicBezTo>
                  <a:cubicBezTo>
                    <a:pt x="325" y="36"/>
                    <a:pt x="325" y="36"/>
                    <a:pt x="325" y="36"/>
                  </a:cubicBezTo>
                  <a:cubicBezTo>
                    <a:pt x="81" y="36"/>
                    <a:pt x="81" y="36"/>
                    <a:pt x="81" y="36"/>
                  </a:cubicBezTo>
                  <a:lnTo>
                    <a:pt x="81" y="36"/>
                  </a:lnTo>
                  <a:cubicBezTo>
                    <a:pt x="36" y="108"/>
                    <a:pt x="36" y="108"/>
                    <a:pt x="36" y="108"/>
                  </a:cubicBezTo>
                  <a:cubicBezTo>
                    <a:pt x="36" y="117"/>
                    <a:pt x="45" y="135"/>
                    <a:pt x="63" y="135"/>
                  </a:cubicBezTo>
                  <a:cubicBezTo>
                    <a:pt x="72" y="135"/>
                    <a:pt x="90" y="126"/>
                    <a:pt x="90" y="117"/>
                  </a:cubicBezTo>
                  <a:cubicBezTo>
                    <a:pt x="99" y="108"/>
                    <a:pt x="108" y="108"/>
                    <a:pt x="108" y="108"/>
                  </a:cubicBezTo>
                  <a:lnTo>
                    <a:pt x="108" y="108"/>
                  </a:lnTo>
                  <a:cubicBezTo>
                    <a:pt x="117" y="108"/>
                    <a:pt x="126" y="108"/>
                    <a:pt x="135" y="117"/>
                  </a:cubicBezTo>
                  <a:cubicBezTo>
                    <a:pt x="135" y="126"/>
                    <a:pt x="144" y="135"/>
                    <a:pt x="162" y="135"/>
                  </a:cubicBezTo>
                  <a:cubicBezTo>
                    <a:pt x="171" y="135"/>
                    <a:pt x="181" y="126"/>
                    <a:pt x="190" y="117"/>
                  </a:cubicBezTo>
                  <a:cubicBezTo>
                    <a:pt x="190" y="108"/>
                    <a:pt x="199" y="108"/>
                    <a:pt x="207" y="108"/>
                  </a:cubicBezTo>
                  <a:lnTo>
                    <a:pt x="207" y="108"/>
                  </a:lnTo>
                  <a:cubicBezTo>
                    <a:pt x="217" y="108"/>
                    <a:pt x="217" y="108"/>
                    <a:pt x="226" y="117"/>
                  </a:cubicBezTo>
                  <a:cubicBezTo>
                    <a:pt x="226" y="126"/>
                    <a:pt x="244" y="135"/>
                    <a:pt x="253" y="135"/>
                  </a:cubicBezTo>
                  <a:cubicBezTo>
                    <a:pt x="262" y="135"/>
                    <a:pt x="271" y="126"/>
                    <a:pt x="280" y="117"/>
                  </a:cubicBezTo>
                  <a:cubicBezTo>
                    <a:pt x="280" y="108"/>
                    <a:pt x="289" y="108"/>
                    <a:pt x="298" y="108"/>
                  </a:cubicBez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56" name="Freeform 160">
              <a:extLst>
                <a:ext uri="{FF2B5EF4-FFF2-40B4-BE49-F238E27FC236}">
                  <a16:creationId xmlns:a16="http://schemas.microsoft.com/office/drawing/2014/main" id="{16FDC92F-37E5-1045-8F88-615F18406A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0883" y="3214485"/>
              <a:ext cx="56450" cy="13548"/>
            </a:xfrm>
            <a:custGeom>
              <a:avLst/>
              <a:gdLst>
                <a:gd name="T0" fmla="*/ 108 w 109"/>
                <a:gd name="T1" fmla="*/ 27 h 28"/>
                <a:gd name="T2" fmla="*/ 0 w 109"/>
                <a:gd name="T3" fmla="*/ 27 h 28"/>
                <a:gd name="T4" fmla="*/ 0 w 109"/>
                <a:gd name="T5" fmla="*/ 0 h 28"/>
                <a:gd name="T6" fmla="*/ 108 w 109"/>
                <a:gd name="T7" fmla="*/ 0 h 28"/>
                <a:gd name="T8" fmla="*/ 108 w 109"/>
                <a:gd name="T9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28">
                  <a:moveTo>
                    <a:pt x="108" y="27"/>
                  </a:moveTo>
                  <a:lnTo>
                    <a:pt x="0" y="27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27"/>
                  </a:lnTo>
                </a:path>
              </a:pathLst>
            </a:custGeom>
            <a:solidFill>
              <a:srgbClr val="F4F5F9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57" name="Freeform 161">
              <a:extLst>
                <a:ext uri="{FF2B5EF4-FFF2-40B4-BE49-F238E27FC236}">
                  <a16:creationId xmlns:a16="http://schemas.microsoft.com/office/drawing/2014/main" id="{D4CCA404-427A-A046-9751-BB7CD5E551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9916" y="3182872"/>
              <a:ext cx="51934" cy="97096"/>
            </a:xfrm>
            <a:custGeom>
              <a:avLst/>
              <a:gdLst>
                <a:gd name="T0" fmla="*/ 36 w 100"/>
                <a:gd name="T1" fmla="*/ 0 h 191"/>
                <a:gd name="T2" fmla="*/ 36 w 100"/>
                <a:gd name="T3" fmla="*/ 0 h 191"/>
                <a:gd name="T4" fmla="*/ 0 w 100"/>
                <a:gd name="T5" fmla="*/ 0 h 191"/>
                <a:gd name="T6" fmla="*/ 0 w 100"/>
                <a:gd name="T7" fmla="*/ 18 h 191"/>
                <a:gd name="T8" fmla="*/ 27 w 100"/>
                <a:gd name="T9" fmla="*/ 18 h 191"/>
                <a:gd name="T10" fmla="*/ 36 w 100"/>
                <a:gd name="T11" fmla="*/ 27 h 191"/>
                <a:gd name="T12" fmla="*/ 81 w 100"/>
                <a:gd name="T13" fmla="*/ 72 h 191"/>
                <a:gd name="T14" fmla="*/ 81 w 100"/>
                <a:gd name="T15" fmla="*/ 172 h 191"/>
                <a:gd name="T16" fmla="*/ 18 w 100"/>
                <a:gd name="T17" fmla="*/ 172 h 191"/>
                <a:gd name="T18" fmla="*/ 18 w 100"/>
                <a:gd name="T19" fmla="*/ 181 h 191"/>
                <a:gd name="T20" fmla="*/ 18 w 100"/>
                <a:gd name="T21" fmla="*/ 190 h 191"/>
                <a:gd name="T22" fmla="*/ 81 w 100"/>
                <a:gd name="T23" fmla="*/ 190 h 191"/>
                <a:gd name="T24" fmla="*/ 99 w 100"/>
                <a:gd name="T25" fmla="*/ 172 h 191"/>
                <a:gd name="T26" fmla="*/ 99 w 100"/>
                <a:gd name="T27" fmla="*/ 63 h 191"/>
                <a:gd name="T28" fmla="*/ 99 w 100"/>
                <a:gd name="T29" fmla="*/ 63 h 191"/>
                <a:gd name="T30" fmla="*/ 54 w 100"/>
                <a:gd name="T31" fmla="*/ 0 h 191"/>
                <a:gd name="T32" fmla="*/ 36 w 100"/>
                <a:gd name="T3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" h="191">
                  <a:moveTo>
                    <a:pt x="36" y="0"/>
                  </a:moveTo>
                  <a:lnTo>
                    <a:pt x="36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36" y="18"/>
                    <a:pt x="36" y="18"/>
                    <a:pt x="36" y="27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81" y="172"/>
                    <a:pt x="81" y="172"/>
                    <a:pt x="81" y="172"/>
                  </a:cubicBezTo>
                  <a:cubicBezTo>
                    <a:pt x="18" y="172"/>
                    <a:pt x="18" y="172"/>
                    <a:pt x="18" y="172"/>
                  </a:cubicBezTo>
                  <a:cubicBezTo>
                    <a:pt x="18" y="172"/>
                    <a:pt x="18" y="172"/>
                    <a:pt x="18" y="181"/>
                  </a:cubicBezTo>
                  <a:lnTo>
                    <a:pt x="18" y="190"/>
                  </a:lnTo>
                  <a:cubicBezTo>
                    <a:pt x="81" y="190"/>
                    <a:pt x="81" y="190"/>
                    <a:pt x="81" y="190"/>
                  </a:cubicBezTo>
                  <a:cubicBezTo>
                    <a:pt x="90" y="190"/>
                    <a:pt x="99" y="181"/>
                    <a:pt x="99" y="172"/>
                  </a:cubicBezTo>
                  <a:cubicBezTo>
                    <a:pt x="99" y="63"/>
                    <a:pt x="99" y="63"/>
                    <a:pt x="99" y="63"/>
                  </a:cubicBezTo>
                  <a:lnTo>
                    <a:pt x="99" y="63"/>
                  </a:lnTo>
                  <a:cubicBezTo>
                    <a:pt x="54" y="0"/>
                    <a:pt x="54" y="0"/>
                    <a:pt x="54" y="0"/>
                  </a:cubicBezTo>
                  <a:cubicBezTo>
                    <a:pt x="45" y="0"/>
                    <a:pt x="45" y="0"/>
                    <a:pt x="36" y="0"/>
                  </a:cubicBezTo>
                </a:path>
              </a:pathLst>
            </a:custGeom>
            <a:solidFill>
              <a:srgbClr val="F4F5F9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58" name="Freeform 162">
              <a:extLst>
                <a:ext uri="{FF2B5EF4-FFF2-40B4-BE49-F238E27FC236}">
                  <a16:creationId xmlns:a16="http://schemas.microsoft.com/office/drawing/2014/main" id="{6DF638BD-D021-DE4A-8DD1-29F038ABB5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6367" y="3266421"/>
              <a:ext cx="65484" cy="18064"/>
            </a:xfrm>
            <a:custGeom>
              <a:avLst/>
              <a:gdLst>
                <a:gd name="T0" fmla="*/ 118 w 128"/>
                <a:gd name="T1" fmla="*/ 0 h 37"/>
                <a:gd name="T2" fmla="*/ 118 w 128"/>
                <a:gd name="T3" fmla="*/ 0 h 37"/>
                <a:gd name="T4" fmla="*/ 0 w 128"/>
                <a:gd name="T5" fmla="*/ 0 h 37"/>
                <a:gd name="T6" fmla="*/ 9 w 128"/>
                <a:gd name="T7" fmla="*/ 18 h 37"/>
                <a:gd name="T8" fmla="*/ 0 w 128"/>
                <a:gd name="T9" fmla="*/ 36 h 37"/>
                <a:gd name="T10" fmla="*/ 127 w 128"/>
                <a:gd name="T11" fmla="*/ 36 h 37"/>
                <a:gd name="T12" fmla="*/ 118 w 128"/>
                <a:gd name="T13" fmla="*/ 18 h 37"/>
                <a:gd name="T14" fmla="*/ 118 w 128"/>
                <a:gd name="T1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" h="37">
                  <a:moveTo>
                    <a:pt x="118" y="0"/>
                  </a:moveTo>
                  <a:lnTo>
                    <a:pt x="118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9" y="9"/>
                    <a:pt x="9" y="9"/>
                    <a:pt x="9" y="18"/>
                  </a:cubicBezTo>
                  <a:cubicBezTo>
                    <a:pt x="9" y="27"/>
                    <a:pt x="0" y="27"/>
                    <a:pt x="0" y="36"/>
                  </a:cubicBezTo>
                  <a:cubicBezTo>
                    <a:pt x="127" y="36"/>
                    <a:pt x="127" y="36"/>
                    <a:pt x="127" y="36"/>
                  </a:cubicBezTo>
                  <a:cubicBezTo>
                    <a:pt x="118" y="27"/>
                    <a:pt x="118" y="27"/>
                    <a:pt x="118" y="18"/>
                  </a:cubicBezTo>
                  <a:cubicBezTo>
                    <a:pt x="118" y="9"/>
                    <a:pt x="118" y="9"/>
                    <a:pt x="118" y="0"/>
                  </a:cubicBezTo>
                </a:path>
              </a:pathLst>
            </a:custGeom>
            <a:solidFill>
              <a:srgbClr val="F4F5F9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59" name="Freeform 163">
              <a:extLst>
                <a:ext uri="{FF2B5EF4-FFF2-40B4-BE49-F238E27FC236}">
                  <a16:creationId xmlns:a16="http://schemas.microsoft.com/office/drawing/2014/main" id="{9078618B-9EEC-B945-9F30-503A7979BD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1852" y="3151260"/>
              <a:ext cx="158064" cy="110645"/>
            </a:xfrm>
            <a:custGeom>
              <a:avLst/>
              <a:gdLst>
                <a:gd name="T0" fmla="*/ 289 w 308"/>
                <a:gd name="T1" fmla="*/ 207 h 218"/>
                <a:gd name="T2" fmla="*/ 289 w 308"/>
                <a:gd name="T3" fmla="*/ 207 h 218"/>
                <a:gd name="T4" fmla="*/ 307 w 308"/>
                <a:gd name="T5" fmla="*/ 217 h 218"/>
                <a:gd name="T6" fmla="*/ 307 w 308"/>
                <a:gd name="T7" fmla="*/ 81 h 218"/>
                <a:gd name="T8" fmla="*/ 307 w 308"/>
                <a:gd name="T9" fmla="*/ 63 h 218"/>
                <a:gd name="T10" fmla="*/ 307 w 308"/>
                <a:gd name="T11" fmla="*/ 27 h 218"/>
                <a:gd name="T12" fmla="*/ 280 w 308"/>
                <a:gd name="T13" fmla="*/ 0 h 218"/>
                <a:gd name="T14" fmla="*/ 18 w 308"/>
                <a:gd name="T15" fmla="*/ 0 h 218"/>
                <a:gd name="T16" fmla="*/ 0 w 308"/>
                <a:gd name="T17" fmla="*/ 18 h 218"/>
                <a:gd name="T18" fmla="*/ 18 w 308"/>
                <a:gd name="T19" fmla="*/ 27 h 218"/>
                <a:gd name="T20" fmla="*/ 271 w 308"/>
                <a:gd name="T21" fmla="*/ 27 h 218"/>
                <a:gd name="T22" fmla="*/ 271 w 308"/>
                <a:gd name="T23" fmla="*/ 217 h 218"/>
                <a:gd name="T24" fmla="*/ 289 w 308"/>
                <a:gd name="T25" fmla="*/ 20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8" h="218">
                  <a:moveTo>
                    <a:pt x="289" y="207"/>
                  </a:moveTo>
                  <a:lnTo>
                    <a:pt x="289" y="207"/>
                  </a:lnTo>
                  <a:cubicBezTo>
                    <a:pt x="298" y="207"/>
                    <a:pt x="298" y="207"/>
                    <a:pt x="307" y="217"/>
                  </a:cubicBezTo>
                  <a:cubicBezTo>
                    <a:pt x="307" y="81"/>
                    <a:pt x="307" y="81"/>
                    <a:pt x="307" y="81"/>
                  </a:cubicBezTo>
                  <a:cubicBezTo>
                    <a:pt x="307" y="63"/>
                    <a:pt x="307" y="63"/>
                    <a:pt x="307" y="63"/>
                  </a:cubicBezTo>
                  <a:cubicBezTo>
                    <a:pt x="307" y="27"/>
                    <a:pt x="307" y="27"/>
                    <a:pt x="307" y="27"/>
                  </a:cubicBezTo>
                  <a:cubicBezTo>
                    <a:pt x="307" y="9"/>
                    <a:pt x="289" y="0"/>
                    <a:pt x="28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9" y="0"/>
                    <a:pt x="0" y="9"/>
                    <a:pt x="0" y="18"/>
                  </a:cubicBezTo>
                  <a:cubicBezTo>
                    <a:pt x="0" y="27"/>
                    <a:pt x="9" y="27"/>
                    <a:pt x="18" y="27"/>
                  </a:cubicBezTo>
                  <a:cubicBezTo>
                    <a:pt x="271" y="27"/>
                    <a:pt x="271" y="27"/>
                    <a:pt x="271" y="27"/>
                  </a:cubicBezTo>
                  <a:cubicBezTo>
                    <a:pt x="271" y="217"/>
                    <a:pt x="271" y="217"/>
                    <a:pt x="271" y="217"/>
                  </a:cubicBezTo>
                  <a:cubicBezTo>
                    <a:pt x="280" y="217"/>
                    <a:pt x="289" y="207"/>
                    <a:pt x="289" y="207"/>
                  </a:cubicBezTo>
                </a:path>
              </a:pathLst>
            </a:custGeom>
            <a:solidFill>
              <a:srgbClr val="F4F5F9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60" name="Freeform 164">
              <a:extLst>
                <a:ext uri="{FF2B5EF4-FFF2-40B4-BE49-F238E27FC236}">
                  <a16:creationId xmlns:a16="http://schemas.microsoft.com/office/drawing/2014/main" id="{20EF4FEF-9D40-754F-A8BB-ACCC06E592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2174" y="3209969"/>
              <a:ext cx="27096" cy="74516"/>
            </a:xfrm>
            <a:custGeom>
              <a:avLst/>
              <a:gdLst>
                <a:gd name="T0" fmla="*/ 54 w 55"/>
                <a:gd name="T1" fmla="*/ 109 h 146"/>
                <a:gd name="T2" fmla="*/ 54 w 55"/>
                <a:gd name="T3" fmla="*/ 109 h 146"/>
                <a:gd name="T4" fmla="*/ 27 w 55"/>
                <a:gd name="T5" fmla="*/ 109 h 146"/>
                <a:gd name="T6" fmla="*/ 27 w 55"/>
                <a:gd name="T7" fmla="*/ 0 h 146"/>
                <a:gd name="T8" fmla="*/ 0 w 55"/>
                <a:gd name="T9" fmla="*/ 0 h 146"/>
                <a:gd name="T10" fmla="*/ 0 w 55"/>
                <a:gd name="T11" fmla="*/ 109 h 146"/>
                <a:gd name="T12" fmla="*/ 0 w 55"/>
                <a:gd name="T13" fmla="*/ 136 h 146"/>
                <a:gd name="T14" fmla="*/ 27 w 55"/>
                <a:gd name="T15" fmla="*/ 145 h 146"/>
                <a:gd name="T16" fmla="*/ 27 w 55"/>
                <a:gd name="T17" fmla="*/ 145 h 146"/>
                <a:gd name="T18" fmla="*/ 54 w 55"/>
                <a:gd name="T19" fmla="*/ 145 h 146"/>
                <a:gd name="T20" fmla="*/ 54 w 55"/>
                <a:gd name="T21" fmla="*/ 127 h 146"/>
                <a:gd name="T22" fmla="*/ 54 w 55"/>
                <a:gd name="T23" fmla="*/ 10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146">
                  <a:moveTo>
                    <a:pt x="54" y="109"/>
                  </a:moveTo>
                  <a:lnTo>
                    <a:pt x="54" y="109"/>
                  </a:lnTo>
                  <a:cubicBezTo>
                    <a:pt x="27" y="109"/>
                    <a:pt x="27" y="109"/>
                    <a:pt x="27" y="109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18"/>
                    <a:pt x="0" y="127"/>
                    <a:pt x="0" y="136"/>
                  </a:cubicBezTo>
                  <a:cubicBezTo>
                    <a:pt x="9" y="136"/>
                    <a:pt x="18" y="145"/>
                    <a:pt x="27" y="145"/>
                  </a:cubicBezTo>
                  <a:lnTo>
                    <a:pt x="27" y="145"/>
                  </a:lnTo>
                  <a:cubicBezTo>
                    <a:pt x="54" y="145"/>
                    <a:pt x="54" y="145"/>
                    <a:pt x="54" y="145"/>
                  </a:cubicBezTo>
                  <a:cubicBezTo>
                    <a:pt x="54" y="136"/>
                    <a:pt x="54" y="136"/>
                    <a:pt x="54" y="127"/>
                  </a:cubicBezTo>
                  <a:cubicBezTo>
                    <a:pt x="54" y="118"/>
                    <a:pt x="54" y="118"/>
                    <a:pt x="54" y="109"/>
                  </a:cubicBezTo>
                </a:path>
              </a:pathLst>
            </a:custGeom>
            <a:solidFill>
              <a:srgbClr val="F4F5F9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61" name="Freeform 165">
              <a:extLst>
                <a:ext uri="{FF2B5EF4-FFF2-40B4-BE49-F238E27FC236}">
                  <a16:creationId xmlns:a16="http://schemas.microsoft.com/office/drawing/2014/main" id="{5D55AA62-B261-5241-A69C-446B12EE8C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2819" y="3252872"/>
              <a:ext cx="42902" cy="47418"/>
            </a:xfrm>
            <a:custGeom>
              <a:avLst/>
              <a:gdLst>
                <a:gd name="T0" fmla="*/ 36 w 82"/>
                <a:gd name="T1" fmla="*/ 91 h 92"/>
                <a:gd name="T2" fmla="*/ 36 w 82"/>
                <a:gd name="T3" fmla="*/ 91 h 92"/>
                <a:gd name="T4" fmla="*/ 0 w 82"/>
                <a:gd name="T5" fmla="*/ 46 h 92"/>
                <a:gd name="T6" fmla="*/ 36 w 82"/>
                <a:gd name="T7" fmla="*/ 0 h 92"/>
                <a:gd name="T8" fmla="*/ 81 w 82"/>
                <a:gd name="T9" fmla="*/ 46 h 92"/>
                <a:gd name="T10" fmla="*/ 36 w 82"/>
                <a:gd name="T11" fmla="*/ 91 h 92"/>
                <a:gd name="T12" fmla="*/ 36 w 82"/>
                <a:gd name="T13" fmla="*/ 28 h 92"/>
                <a:gd name="T14" fmla="*/ 36 w 82"/>
                <a:gd name="T15" fmla="*/ 28 h 92"/>
                <a:gd name="T16" fmla="*/ 18 w 82"/>
                <a:gd name="T17" fmla="*/ 46 h 92"/>
                <a:gd name="T18" fmla="*/ 36 w 82"/>
                <a:gd name="T19" fmla="*/ 64 h 92"/>
                <a:gd name="T20" fmla="*/ 63 w 82"/>
                <a:gd name="T21" fmla="*/ 46 h 92"/>
                <a:gd name="T22" fmla="*/ 36 w 82"/>
                <a:gd name="T23" fmla="*/ 2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92">
                  <a:moveTo>
                    <a:pt x="36" y="91"/>
                  </a:moveTo>
                  <a:lnTo>
                    <a:pt x="36" y="91"/>
                  </a:lnTo>
                  <a:cubicBezTo>
                    <a:pt x="18" y="91"/>
                    <a:pt x="0" y="64"/>
                    <a:pt x="0" y="46"/>
                  </a:cubicBezTo>
                  <a:cubicBezTo>
                    <a:pt x="0" y="19"/>
                    <a:pt x="18" y="0"/>
                    <a:pt x="36" y="0"/>
                  </a:cubicBezTo>
                  <a:cubicBezTo>
                    <a:pt x="63" y="0"/>
                    <a:pt x="81" y="19"/>
                    <a:pt x="81" y="46"/>
                  </a:cubicBezTo>
                  <a:cubicBezTo>
                    <a:pt x="81" y="64"/>
                    <a:pt x="63" y="91"/>
                    <a:pt x="36" y="91"/>
                  </a:cubicBezTo>
                  <a:close/>
                  <a:moveTo>
                    <a:pt x="36" y="28"/>
                  </a:moveTo>
                  <a:lnTo>
                    <a:pt x="36" y="28"/>
                  </a:lnTo>
                  <a:cubicBezTo>
                    <a:pt x="27" y="28"/>
                    <a:pt x="18" y="37"/>
                    <a:pt x="18" y="46"/>
                  </a:cubicBezTo>
                  <a:cubicBezTo>
                    <a:pt x="18" y="55"/>
                    <a:pt x="27" y="64"/>
                    <a:pt x="36" y="64"/>
                  </a:cubicBezTo>
                  <a:cubicBezTo>
                    <a:pt x="54" y="64"/>
                    <a:pt x="63" y="55"/>
                    <a:pt x="63" y="46"/>
                  </a:cubicBezTo>
                  <a:cubicBezTo>
                    <a:pt x="63" y="37"/>
                    <a:pt x="54" y="28"/>
                    <a:pt x="36" y="28"/>
                  </a:cubicBez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62" name="Freeform 166">
              <a:extLst>
                <a:ext uri="{FF2B5EF4-FFF2-40B4-BE49-F238E27FC236}">
                  <a16:creationId xmlns:a16="http://schemas.microsoft.com/office/drawing/2014/main" id="{05C76D75-FC81-D448-8C2E-B7DC5B61A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0238" y="3252872"/>
              <a:ext cx="47420" cy="47418"/>
            </a:xfrm>
            <a:custGeom>
              <a:avLst/>
              <a:gdLst>
                <a:gd name="T0" fmla="*/ 45 w 91"/>
                <a:gd name="T1" fmla="*/ 91 h 92"/>
                <a:gd name="T2" fmla="*/ 45 w 91"/>
                <a:gd name="T3" fmla="*/ 91 h 92"/>
                <a:gd name="T4" fmla="*/ 0 w 91"/>
                <a:gd name="T5" fmla="*/ 46 h 92"/>
                <a:gd name="T6" fmla="*/ 45 w 91"/>
                <a:gd name="T7" fmla="*/ 0 h 92"/>
                <a:gd name="T8" fmla="*/ 90 w 91"/>
                <a:gd name="T9" fmla="*/ 46 h 92"/>
                <a:gd name="T10" fmla="*/ 45 w 91"/>
                <a:gd name="T11" fmla="*/ 91 h 92"/>
                <a:gd name="T12" fmla="*/ 45 w 91"/>
                <a:gd name="T13" fmla="*/ 28 h 92"/>
                <a:gd name="T14" fmla="*/ 45 w 91"/>
                <a:gd name="T15" fmla="*/ 28 h 92"/>
                <a:gd name="T16" fmla="*/ 27 w 91"/>
                <a:gd name="T17" fmla="*/ 46 h 92"/>
                <a:gd name="T18" fmla="*/ 45 w 91"/>
                <a:gd name="T19" fmla="*/ 64 h 92"/>
                <a:gd name="T20" fmla="*/ 63 w 91"/>
                <a:gd name="T21" fmla="*/ 46 h 92"/>
                <a:gd name="T22" fmla="*/ 45 w 91"/>
                <a:gd name="T23" fmla="*/ 2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1" h="92">
                  <a:moveTo>
                    <a:pt x="45" y="91"/>
                  </a:moveTo>
                  <a:lnTo>
                    <a:pt x="45" y="91"/>
                  </a:lnTo>
                  <a:cubicBezTo>
                    <a:pt x="27" y="91"/>
                    <a:pt x="0" y="64"/>
                    <a:pt x="0" y="46"/>
                  </a:cubicBezTo>
                  <a:cubicBezTo>
                    <a:pt x="0" y="19"/>
                    <a:pt x="27" y="0"/>
                    <a:pt x="45" y="0"/>
                  </a:cubicBezTo>
                  <a:cubicBezTo>
                    <a:pt x="72" y="0"/>
                    <a:pt x="90" y="19"/>
                    <a:pt x="90" y="46"/>
                  </a:cubicBezTo>
                  <a:cubicBezTo>
                    <a:pt x="90" y="64"/>
                    <a:pt x="72" y="91"/>
                    <a:pt x="45" y="91"/>
                  </a:cubicBezTo>
                  <a:close/>
                  <a:moveTo>
                    <a:pt x="45" y="28"/>
                  </a:moveTo>
                  <a:lnTo>
                    <a:pt x="45" y="28"/>
                  </a:lnTo>
                  <a:cubicBezTo>
                    <a:pt x="36" y="28"/>
                    <a:pt x="27" y="37"/>
                    <a:pt x="27" y="46"/>
                  </a:cubicBezTo>
                  <a:cubicBezTo>
                    <a:pt x="27" y="55"/>
                    <a:pt x="36" y="64"/>
                    <a:pt x="45" y="64"/>
                  </a:cubicBezTo>
                  <a:cubicBezTo>
                    <a:pt x="54" y="64"/>
                    <a:pt x="63" y="55"/>
                    <a:pt x="63" y="46"/>
                  </a:cubicBezTo>
                  <a:cubicBezTo>
                    <a:pt x="63" y="37"/>
                    <a:pt x="54" y="28"/>
                    <a:pt x="45" y="28"/>
                  </a:cubicBez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63" name="Freeform 167">
              <a:extLst>
                <a:ext uri="{FF2B5EF4-FFF2-40B4-BE49-F238E27FC236}">
                  <a16:creationId xmlns:a16="http://schemas.microsoft.com/office/drawing/2014/main" id="{0FCBDFC4-1EF3-D842-B589-E26BD769BC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6368" y="3178356"/>
              <a:ext cx="65482" cy="13548"/>
            </a:xfrm>
            <a:custGeom>
              <a:avLst/>
              <a:gdLst>
                <a:gd name="T0" fmla="*/ 108 w 127"/>
                <a:gd name="T1" fmla="*/ 27 h 28"/>
                <a:gd name="T2" fmla="*/ 108 w 127"/>
                <a:gd name="T3" fmla="*/ 27 h 28"/>
                <a:gd name="T4" fmla="*/ 9 w 127"/>
                <a:gd name="T5" fmla="*/ 27 h 28"/>
                <a:gd name="T6" fmla="*/ 0 w 127"/>
                <a:gd name="T7" fmla="*/ 18 h 28"/>
                <a:gd name="T8" fmla="*/ 0 w 127"/>
                <a:gd name="T9" fmla="*/ 18 h 28"/>
                <a:gd name="T10" fmla="*/ 9 w 127"/>
                <a:gd name="T11" fmla="*/ 0 h 28"/>
                <a:gd name="T12" fmla="*/ 108 w 127"/>
                <a:gd name="T13" fmla="*/ 0 h 28"/>
                <a:gd name="T14" fmla="*/ 126 w 127"/>
                <a:gd name="T15" fmla="*/ 18 h 28"/>
                <a:gd name="T16" fmla="*/ 126 w 127"/>
                <a:gd name="T17" fmla="*/ 18 h 28"/>
                <a:gd name="T18" fmla="*/ 108 w 127"/>
                <a:gd name="T19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" h="28">
                  <a:moveTo>
                    <a:pt x="108" y="27"/>
                  </a:moveTo>
                  <a:lnTo>
                    <a:pt x="108" y="27"/>
                  </a:lnTo>
                  <a:cubicBezTo>
                    <a:pt x="9" y="27"/>
                    <a:pt x="9" y="27"/>
                    <a:pt x="9" y="27"/>
                  </a:cubicBezTo>
                  <a:cubicBezTo>
                    <a:pt x="0" y="27"/>
                    <a:pt x="0" y="27"/>
                    <a:pt x="0" y="18"/>
                  </a:cubicBezTo>
                  <a:lnTo>
                    <a:pt x="0" y="18"/>
                  </a:lnTo>
                  <a:cubicBezTo>
                    <a:pt x="0" y="9"/>
                    <a:pt x="0" y="0"/>
                    <a:pt x="9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17" y="0"/>
                    <a:pt x="126" y="9"/>
                    <a:pt x="126" y="18"/>
                  </a:cubicBezTo>
                  <a:lnTo>
                    <a:pt x="126" y="18"/>
                  </a:lnTo>
                  <a:cubicBezTo>
                    <a:pt x="126" y="27"/>
                    <a:pt x="117" y="27"/>
                    <a:pt x="108" y="27"/>
                  </a:cubicBezTo>
                </a:path>
              </a:pathLst>
            </a:custGeom>
            <a:solidFill>
              <a:srgbClr val="F4F5F9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64" name="Freeform 168">
              <a:extLst>
                <a:ext uri="{FF2B5EF4-FFF2-40B4-BE49-F238E27FC236}">
                  <a16:creationId xmlns:a16="http://schemas.microsoft.com/office/drawing/2014/main" id="{84099BA2-E59F-FA41-8E4E-A5B47F40E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5400" y="3200937"/>
              <a:ext cx="33870" cy="13548"/>
            </a:xfrm>
            <a:custGeom>
              <a:avLst/>
              <a:gdLst>
                <a:gd name="T0" fmla="*/ 54 w 64"/>
                <a:gd name="T1" fmla="*/ 27 h 28"/>
                <a:gd name="T2" fmla="*/ 54 w 64"/>
                <a:gd name="T3" fmla="*/ 27 h 28"/>
                <a:gd name="T4" fmla="*/ 9 w 64"/>
                <a:gd name="T5" fmla="*/ 27 h 28"/>
                <a:gd name="T6" fmla="*/ 0 w 64"/>
                <a:gd name="T7" fmla="*/ 18 h 28"/>
                <a:gd name="T8" fmla="*/ 0 w 64"/>
                <a:gd name="T9" fmla="*/ 18 h 28"/>
                <a:gd name="T10" fmla="*/ 9 w 64"/>
                <a:gd name="T11" fmla="*/ 0 h 28"/>
                <a:gd name="T12" fmla="*/ 54 w 64"/>
                <a:gd name="T13" fmla="*/ 0 h 28"/>
                <a:gd name="T14" fmla="*/ 63 w 64"/>
                <a:gd name="T15" fmla="*/ 18 h 28"/>
                <a:gd name="T16" fmla="*/ 63 w 64"/>
                <a:gd name="T17" fmla="*/ 18 h 28"/>
                <a:gd name="T18" fmla="*/ 54 w 64"/>
                <a:gd name="T19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28">
                  <a:moveTo>
                    <a:pt x="54" y="27"/>
                  </a:moveTo>
                  <a:lnTo>
                    <a:pt x="54" y="27"/>
                  </a:lnTo>
                  <a:cubicBezTo>
                    <a:pt x="9" y="27"/>
                    <a:pt x="9" y="27"/>
                    <a:pt x="9" y="27"/>
                  </a:cubicBezTo>
                  <a:lnTo>
                    <a:pt x="0" y="18"/>
                  </a:lnTo>
                  <a:lnTo>
                    <a:pt x="0" y="18"/>
                  </a:lnTo>
                  <a:cubicBezTo>
                    <a:pt x="0" y="9"/>
                    <a:pt x="9" y="0"/>
                    <a:pt x="9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63" y="0"/>
                    <a:pt x="63" y="9"/>
                    <a:pt x="63" y="18"/>
                  </a:cubicBezTo>
                  <a:lnTo>
                    <a:pt x="63" y="18"/>
                  </a:lnTo>
                  <a:cubicBezTo>
                    <a:pt x="63" y="27"/>
                    <a:pt x="63" y="27"/>
                    <a:pt x="54" y="27"/>
                  </a:cubicBezTo>
                </a:path>
              </a:pathLst>
            </a:custGeom>
            <a:solidFill>
              <a:srgbClr val="F4F5F9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65" name="Freeform 169">
              <a:extLst>
                <a:ext uri="{FF2B5EF4-FFF2-40B4-BE49-F238E27FC236}">
                  <a16:creationId xmlns:a16="http://schemas.microsoft.com/office/drawing/2014/main" id="{9D41CF44-4DE7-B645-AAC0-C6B4C003FF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747" y="3205453"/>
              <a:ext cx="189676" cy="18064"/>
            </a:xfrm>
            <a:custGeom>
              <a:avLst/>
              <a:gdLst>
                <a:gd name="T0" fmla="*/ 371 w 372"/>
                <a:gd name="T1" fmla="*/ 36 h 37"/>
                <a:gd name="T2" fmla="*/ 0 w 372"/>
                <a:gd name="T3" fmla="*/ 36 h 37"/>
                <a:gd name="T4" fmla="*/ 0 w 372"/>
                <a:gd name="T5" fmla="*/ 0 h 37"/>
                <a:gd name="T6" fmla="*/ 371 w 372"/>
                <a:gd name="T7" fmla="*/ 0 h 37"/>
                <a:gd name="T8" fmla="*/ 371 w 372"/>
                <a:gd name="T9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2" h="37">
                  <a:moveTo>
                    <a:pt x="371" y="36"/>
                  </a:moveTo>
                  <a:lnTo>
                    <a:pt x="0" y="36"/>
                  </a:lnTo>
                  <a:lnTo>
                    <a:pt x="0" y="0"/>
                  </a:lnTo>
                  <a:lnTo>
                    <a:pt x="371" y="0"/>
                  </a:lnTo>
                  <a:lnTo>
                    <a:pt x="371" y="36"/>
                  </a:lnTo>
                </a:path>
              </a:pathLst>
            </a:custGeom>
            <a:solidFill>
              <a:srgbClr val="F4F5F9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66" name="Freeform 170">
              <a:extLst>
                <a:ext uri="{FF2B5EF4-FFF2-40B4-BE49-F238E27FC236}">
                  <a16:creationId xmlns:a16="http://schemas.microsoft.com/office/drawing/2014/main" id="{50906D67-8D04-6146-A8ED-D65D3AA282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2812" y="3257388"/>
              <a:ext cx="42902" cy="20322"/>
            </a:xfrm>
            <a:custGeom>
              <a:avLst/>
              <a:gdLst>
                <a:gd name="T0" fmla="*/ 64 w 83"/>
                <a:gd name="T1" fmla="*/ 37 h 38"/>
                <a:gd name="T2" fmla="*/ 64 w 83"/>
                <a:gd name="T3" fmla="*/ 37 h 38"/>
                <a:gd name="T4" fmla="*/ 18 w 83"/>
                <a:gd name="T5" fmla="*/ 37 h 38"/>
                <a:gd name="T6" fmla="*/ 0 w 83"/>
                <a:gd name="T7" fmla="*/ 19 h 38"/>
                <a:gd name="T8" fmla="*/ 0 w 83"/>
                <a:gd name="T9" fmla="*/ 19 h 38"/>
                <a:gd name="T10" fmla="*/ 18 w 83"/>
                <a:gd name="T11" fmla="*/ 0 h 38"/>
                <a:gd name="T12" fmla="*/ 64 w 83"/>
                <a:gd name="T13" fmla="*/ 0 h 38"/>
                <a:gd name="T14" fmla="*/ 82 w 83"/>
                <a:gd name="T15" fmla="*/ 19 h 38"/>
                <a:gd name="T16" fmla="*/ 82 w 83"/>
                <a:gd name="T17" fmla="*/ 19 h 38"/>
                <a:gd name="T18" fmla="*/ 64 w 83"/>
                <a:gd name="T19" fmla="*/ 3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38">
                  <a:moveTo>
                    <a:pt x="64" y="37"/>
                  </a:moveTo>
                  <a:lnTo>
                    <a:pt x="64" y="37"/>
                  </a:lnTo>
                  <a:cubicBezTo>
                    <a:pt x="18" y="37"/>
                    <a:pt x="18" y="37"/>
                    <a:pt x="18" y="37"/>
                  </a:cubicBezTo>
                  <a:cubicBezTo>
                    <a:pt x="9" y="37"/>
                    <a:pt x="0" y="28"/>
                    <a:pt x="0" y="19"/>
                  </a:cubicBezTo>
                  <a:lnTo>
                    <a:pt x="0" y="19"/>
                  </a:lnTo>
                  <a:cubicBezTo>
                    <a:pt x="0" y="10"/>
                    <a:pt x="9" y="0"/>
                    <a:pt x="1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72" y="0"/>
                    <a:pt x="82" y="10"/>
                    <a:pt x="82" y="19"/>
                  </a:cubicBezTo>
                  <a:lnTo>
                    <a:pt x="82" y="19"/>
                  </a:lnTo>
                  <a:cubicBezTo>
                    <a:pt x="82" y="28"/>
                    <a:pt x="72" y="37"/>
                    <a:pt x="64" y="37"/>
                  </a:cubicBezTo>
                </a:path>
              </a:pathLst>
            </a:custGeom>
            <a:solidFill>
              <a:srgbClr val="F4F5F9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67" name="Freeform 171">
              <a:extLst>
                <a:ext uri="{FF2B5EF4-FFF2-40B4-BE49-F238E27FC236}">
                  <a16:creationId xmlns:a16="http://schemas.microsoft.com/office/drawing/2014/main" id="{BCB9724F-0299-A04D-B833-7E8A2666EB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5715" y="3151260"/>
              <a:ext cx="209998" cy="158064"/>
            </a:xfrm>
            <a:custGeom>
              <a:avLst/>
              <a:gdLst>
                <a:gd name="T0" fmla="*/ 343 w 408"/>
                <a:gd name="T1" fmla="*/ 307 h 308"/>
                <a:gd name="T2" fmla="*/ 343 w 408"/>
                <a:gd name="T3" fmla="*/ 307 h 308"/>
                <a:gd name="T4" fmla="*/ 54 w 408"/>
                <a:gd name="T5" fmla="*/ 307 h 308"/>
                <a:gd name="T6" fmla="*/ 0 w 408"/>
                <a:gd name="T7" fmla="*/ 244 h 308"/>
                <a:gd name="T8" fmla="*/ 0 w 408"/>
                <a:gd name="T9" fmla="*/ 54 h 308"/>
                <a:gd name="T10" fmla="*/ 54 w 408"/>
                <a:gd name="T11" fmla="*/ 0 h 308"/>
                <a:gd name="T12" fmla="*/ 343 w 408"/>
                <a:gd name="T13" fmla="*/ 0 h 308"/>
                <a:gd name="T14" fmla="*/ 407 w 408"/>
                <a:gd name="T15" fmla="*/ 54 h 308"/>
                <a:gd name="T16" fmla="*/ 407 w 408"/>
                <a:gd name="T17" fmla="*/ 244 h 308"/>
                <a:gd name="T18" fmla="*/ 343 w 408"/>
                <a:gd name="T19" fmla="*/ 307 h 308"/>
                <a:gd name="T20" fmla="*/ 54 w 408"/>
                <a:gd name="T21" fmla="*/ 27 h 308"/>
                <a:gd name="T22" fmla="*/ 54 w 408"/>
                <a:gd name="T23" fmla="*/ 27 h 308"/>
                <a:gd name="T24" fmla="*/ 27 w 408"/>
                <a:gd name="T25" fmla="*/ 54 h 308"/>
                <a:gd name="T26" fmla="*/ 27 w 408"/>
                <a:gd name="T27" fmla="*/ 244 h 308"/>
                <a:gd name="T28" fmla="*/ 54 w 408"/>
                <a:gd name="T29" fmla="*/ 271 h 308"/>
                <a:gd name="T30" fmla="*/ 343 w 408"/>
                <a:gd name="T31" fmla="*/ 271 h 308"/>
                <a:gd name="T32" fmla="*/ 371 w 408"/>
                <a:gd name="T33" fmla="*/ 244 h 308"/>
                <a:gd name="T34" fmla="*/ 371 w 408"/>
                <a:gd name="T35" fmla="*/ 54 h 308"/>
                <a:gd name="T36" fmla="*/ 343 w 408"/>
                <a:gd name="T37" fmla="*/ 27 h 308"/>
                <a:gd name="T38" fmla="*/ 54 w 408"/>
                <a:gd name="T39" fmla="*/ 27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8" h="308">
                  <a:moveTo>
                    <a:pt x="343" y="307"/>
                  </a:moveTo>
                  <a:lnTo>
                    <a:pt x="343" y="307"/>
                  </a:lnTo>
                  <a:cubicBezTo>
                    <a:pt x="54" y="307"/>
                    <a:pt x="54" y="307"/>
                    <a:pt x="54" y="307"/>
                  </a:cubicBezTo>
                  <a:cubicBezTo>
                    <a:pt x="27" y="307"/>
                    <a:pt x="0" y="280"/>
                    <a:pt x="0" y="24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27"/>
                    <a:pt x="27" y="0"/>
                    <a:pt x="54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79" y="0"/>
                    <a:pt x="407" y="27"/>
                    <a:pt x="407" y="54"/>
                  </a:cubicBezTo>
                  <a:cubicBezTo>
                    <a:pt x="407" y="244"/>
                    <a:pt x="407" y="244"/>
                    <a:pt x="407" y="244"/>
                  </a:cubicBezTo>
                  <a:cubicBezTo>
                    <a:pt x="407" y="280"/>
                    <a:pt x="379" y="307"/>
                    <a:pt x="343" y="307"/>
                  </a:cubicBezTo>
                  <a:close/>
                  <a:moveTo>
                    <a:pt x="54" y="27"/>
                  </a:moveTo>
                  <a:lnTo>
                    <a:pt x="54" y="27"/>
                  </a:lnTo>
                  <a:cubicBezTo>
                    <a:pt x="45" y="27"/>
                    <a:pt x="27" y="45"/>
                    <a:pt x="27" y="54"/>
                  </a:cubicBezTo>
                  <a:cubicBezTo>
                    <a:pt x="27" y="244"/>
                    <a:pt x="27" y="244"/>
                    <a:pt x="27" y="244"/>
                  </a:cubicBezTo>
                  <a:cubicBezTo>
                    <a:pt x="27" y="262"/>
                    <a:pt x="45" y="271"/>
                    <a:pt x="54" y="271"/>
                  </a:cubicBezTo>
                  <a:cubicBezTo>
                    <a:pt x="343" y="271"/>
                    <a:pt x="343" y="271"/>
                    <a:pt x="343" y="271"/>
                  </a:cubicBezTo>
                  <a:cubicBezTo>
                    <a:pt x="362" y="271"/>
                    <a:pt x="371" y="262"/>
                    <a:pt x="371" y="244"/>
                  </a:cubicBezTo>
                  <a:cubicBezTo>
                    <a:pt x="371" y="54"/>
                    <a:pt x="371" y="54"/>
                    <a:pt x="371" y="54"/>
                  </a:cubicBezTo>
                  <a:cubicBezTo>
                    <a:pt x="371" y="45"/>
                    <a:pt x="362" y="27"/>
                    <a:pt x="343" y="27"/>
                  </a:cubicBezTo>
                  <a:lnTo>
                    <a:pt x="54" y="27"/>
                  </a:ln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68" name="Freeform 172">
              <a:extLst>
                <a:ext uri="{FF2B5EF4-FFF2-40B4-BE49-F238E27FC236}">
                  <a16:creationId xmlns:a16="http://schemas.microsoft.com/office/drawing/2014/main" id="{535EC46F-DF82-8D44-B17B-B3A6697C14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5728" y="4469960"/>
              <a:ext cx="117418" cy="13548"/>
            </a:xfrm>
            <a:custGeom>
              <a:avLst/>
              <a:gdLst>
                <a:gd name="T0" fmla="*/ 227 w 228"/>
                <a:gd name="T1" fmla="*/ 27 h 28"/>
                <a:gd name="T2" fmla="*/ 227 w 228"/>
                <a:gd name="T3" fmla="*/ 27 h 28"/>
                <a:gd name="T4" fmla="*/ 10 w 228"/>
                <a:gd name="T5" fmla="*/ 27 h 28"/>
                <a:gd name="T6" fmla="*/ 0 w 228"/>
                <a:gd name="T7" fmla="*/ 9 h 28"/>
                <a:gd name="T8" fmla="*/ 0 w 228"/>
                <a:gd name="T9" fmla="*/ 9 h 28"/>
                <a:gd name="T10" fmla="*/ 10 w 228"/>
                <a:gd name="T11" fmla="*/ 0 h 28"/>
                <a:gd name="T12" fmla="*/ 227 w 228"/>
                <a:gd name="T13" fmla="*/ 0 h 28"/>
                <a:gd name="T14" fmla="*/ 227 w 228"/>
                <a:gd name="T15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8" h="28">
                  <a:moveTo>
                    <a:pt x="227" y="27"/>
                  </a:moveTo>
                  <a:lnTo>
                    <a:pt x="227" y="27"/>
                  </a:lnTo>
                  <a:cubicBezTo>
                    <a:pt x="10" y="27"/>
                    <a:pt x="10" y="27"/>
                    <a:pt x="10" y="27"/>
                  </a:cubicBezTo>
                  <a:cubicBezTo>
                    <a:pt x="0" y="27"/>
                    <a:pt x="0" y="18"/>
                    <a:pt x="0" y="9"/>
                  </a:cubicBezTo>
                  <a:lnTo>
                    <a:pt x="0" y="9"/>
                  </a:lnTo>
                  <a:cubicBezTo>
                    <a:pt x="0" y="9"/>
                    <a:pt x="0" y="0"/>
                    <a:pt x="10" y="0"/>
                  </a:cubicBezTo>
                  <a:cubicBezTo>
                    <a:pt x="227" y="0"/>
                    <a:pt x="227" y="0"/>
                    <a:pt x="227" y="0"/>
                  </a:cubicBezTo>
                  <a:lnTo>
                    <a:pt x="227" y="27"/>
                  </a:lnTo>
                </a:path>
              </a:pathLst>
            </a:custGeom>
            <a:solidFill>
              <a:srgbClr val="F4F5F9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69" name="Freeform 173">
              <a:extLst>
                <a:ext uri="{FF2B5EF4-FFF2-40B4-BE49-F238E27FC236}">
                  <a16:creationId xmlns:a16="http://schemas.microsoft.com/office/drawing/2014/main" id="{4504D2BA-C7DB-4E4E-9398-1EA6345281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3147" y="4343508"/>
              <a:ext cx="149031" cy="171612"/>
            </a:xfrm>
            <a:custGeom>
              <a:avLst/>
              <a:gdLst>
                <a:gd name="T0" fmla="*/ 226 w 290"/>
                <a:gd name="T1" fmla="*/ 334 h 335"/>
                <a:gd name="T2" fmla="*/ 226 w 290"/>
                <a:gd name="T3" fmla="*/ 334 h 335"/>
                <a:gd name="T4" fmla="*/ 64 w 290"/>
                <a:gd name="T5" fmla="*/ 334 h 335"/>
                <a:gd name="T6" fmla="*/ 19 w 290"/>
                <a:gd name="T7" fmla="*/ 316 h 335"/>
                <a:gd name="T8" fmla="*/ 0 w 290"/>
                <a:gd name="T9" fmla="*/ 262 h 335"/>
                <a:gd name="T10" fmla="*/ 9 w 290"/>
                <a:gd name="T11" fmla="*/ 45 h 335"/>
                <a:gd name="T12" fmla="*/ 64 w 290"/>
                <a:gd name="T13" fmla="*/ 0 h 335"/>
                <a:gd name="T14" fmla="*/ 226 w 290"/>
                <a:gd name="T15" fmla="*/ 0 h 335"/>
                <a:gd name="T16" fmla="*/ 281 w 290"/>
                <a:gd name="T17" fmla="*/ 45 h 335"/>
                <a:gd name="T18" fmla="*/ 289 w 290"/>
                <a:gd name="T19" fmla="*/ 262 h 335"/>
                <a:gd name="T20" fmla="*/ 272 w 290"/>
                <a:gd name="T21" fmla="*/ 316 h 335"/>
                <a:gd name="T22" fmla="*/ 226 w 290"/>
                <a:gd name="T23" fmla="*/ 334 h 335"/>
                <a:gd name="T24" fmla="*/ 64 w 290"/>
                <a:gd name="T25" fmla="*/ 36 h 335"/>
                <a:gd name="T26" fmla="*/ 64 w 290"/>
                <a:gd name="T27" fmla="*/ 36 h 335"/>
                <a:gd name="T28" fmla="*/ 45 w 290"/>
                <a:gd name="T29" fmla="*/ 54 h 335"/>
                <a:gd name="T30" fmla="*/ 28 w 290"/>
                <a:gd name="T31" fmla="*/ 271 h 335"/>
                <a:gd name="T32" fmla="*/ 36 w 290"/>
                <a:gd name="T33" fmla="*/ 289 h 335"/>
                <a:gd name="T34" fmla="*/ 64 w 290"/>
                <a:gd name="T35" fmla="*/ 307 h 335"/>
                <a:gd name="T36" fmla="*/ 226 w 290"/>
                <a:gd name="T37" fmla="*/ 307 h 335"/>
                <a:gd name="T38" fmla="*/ 244 w 290"/>
                <a:gd name="T39" fmla="*/ 289 h 335"/>
                <a:gd name="T40" fmla="*/ 262 w 290"/>
                <a:gd name="T41" fmla="*/ 271 h 335"/>
                <a:gd name="T42" fmla="*/ 244 w 290"/>
                <a:gd name="T43" fmla="*/ 54 h 335"/>
                <a:gd name="T44" fmla="*/ 226 w 290"/>
                <a:gd name="T45" fmla="*/ 36 h 335"/>
                <a:gd name="T46" fmla="*/ 64 w 290"/>
                <a:gd name="T47" fmla="*/ 3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0" h="335">
                  <a:moveTo>
                    <a:pt x="226" y="334"/>
                  </a:moveTo>
                  <a:lnTo>
                    <a:pt x="226" y="334"/>
                  </a:lnTo>
                  <a:cubicBezTo>
                    <a:pt x="64" y="334"/>
                    <a:pt x="64" y="334"/>
                    <a:pt x="64" y="334"/>
                  </a:cubicBezTo>
                  <a:cubicBezTo>
                    <a:pt x="45" y="334"/>
                    <a:pt x="28" y="325"/>
                    <a:pt x="19" y="316"/>
                  </a:cubicBezTo>
                  <a:cubicBezTo>
                    <a:pt x="0" y="298"/>
                    <a:pt x="0" y="280"/>
                    <a:pt x="0" y="262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18"/>
                    <a:pt x="36" y="0"/>
                    <a:pt x="64" y="0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253" y="0"/>
                    <a:pt x="281" y="18"/>
                    <a:pt x="281" y="45"/>
                  </a:cubicBezTo>
                  <a:cubicBezTo>
                    <a:pt x="289" y="262"/>
                    <a:pt x="289" y="262"/>
                    <a:pt x="289" y="262"/>
                  </a:cubicBezTo>
                  <a:cubicBezTo>
                    <a:pt x="289" y="280"/>
                    <a:pt x="289" y="298"/>
                    <a:pt x="272" y="316"/>
                  </a:cubicBezTo>
                  <a:cubicBezTo>
                    <a:pt x="262" y="325"/>
                    <a:pt x="244" y="334"/>
                    <a:pt x="226" y="334"/>
                  </a:cubicBezTo>
                  <a:close/>
                  <a:moveTo>
                    <a:pt x="64" y="36"/>
                  </a:moveTo>
                  <a:lnTo>
                    <a:pt x="64" y="36"/>
                  </a:lnTo>
                  <a:cubicBezTo>
                    <a:pt x="55" y="36"/>
                    <a:pt x="45" y="45"/>
                    <a:pt x="45" y="54"/>
                  </a:cubicBezTo>
                  <a:cubicBezTo>
                    <a:pt x="28" y="271"/>
                    <a:pt x="28" y="271"/>
                    <a:pt x="28" y="271"/>
                  </a:cubicBezTo>
                  <a:cubicBezTo>
                    <a:pt x="28" y="280"/>
                    <a:pt x="36" y="289"/>
                    <a:pt x="36" y="289"/>
                  </a:cubicBezTo>
                  <a:cubicBezTo>
                    <a:pt x="45" y="298"/>
                    <a:pt x="55" y="307"/>
                    <a:pt x="64" y="307"/>
                  </a:cubicBezTo>
                  <a:cubicBezTo>
                    <a:pt x="226" y="307"/>
                    <a:pt x="226" y="307"/>
                    <a:pt x="226" y="307"/>
                  </a:cubicBezTo>
                  <a:cubicBezTo>
                    <a:pt x="235" y="307"/>
                    <a:pt x="244" y="298"/>
                    <a:pt x="244" y="289"/>
                  </a:cubicBezTo>
                  <a:cubicBezTo>
                    <a:pt x="253" y="289"/>
                    <a:pt x="262" y="280"/>
                    <a:pt x="262" y="271"/>
                  </a:cubicBezTo>
                  <a:cubicBezTo>
                    <a:pt x="244" y="54"/>
                    <a:pt x="244" y="54"/>
                    <a:pt x="244" y="54"/>
                  </a:cubicBezTo>
                  <a:cubicBezTo>
                    <a:pt x="244" y="45"/>
                    <a:pt x="235" y="36"/>
                    <a:pt x="226" y="36"/>
                  </a:cubicBezTo>
                  <a:lnTo>
                    <a:pt x="64" y="36"/>
                  </a:ln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70" name="Freeform 174">
              <a:extLst>
                <a:ext uri="{FF2B5EF4-FFF2-40B4-BE49-F238E27FC236}">
                  <a16:creationId xmlns:a16="http://schemas.microsoft.com/office/drawing/2014/main" id="{D8276ED5-4868-6544-BAE0-423456310B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9276" y="4307380"/>
              <a:ext cx="74516" cy="79032"/>
            </a:xfrm>
            <a:custGeom>
              <a:avLst/>
              <a:gdLst>
                <a:gd name="T0" fmla="*/ 126 w 145"/>
                <a:gd name="T1" fmla="*/ 153 h 154"/>
                <a:gd name="T2" fmla="*/ 126 w 145"/>
                <a:gd name="T3" fmla="*/ 153 h 154"/>
                <a:gd name="T4" fmla="*/ 126 w 145"/>
                <a:gd name="T5" fmla="*/ 153 h 154"/>
                <a:gd name="T6" fmla="*/ 117 w 145"/>
                <a:gd name="T7" fmla="*/ 135 h 154"/>
                <a:gd name="T8" fmla="*/ 117 w 145"/>
                <a:gd name="T9" fmla="*/ 72 h 154"/>
                <a:gd name="T10" fmla="*/ 72 w 145"/>
                <a:gd name="T11" fmla="*/ 27 h 154"/>
                <a:gd name="T12" fmla="*/ 36 w 145"/>
                <a:gd name="T13" fmla="*/ 72 h 154"/>
                <a:gd name="T14" fmla="*/ 36 w 145"/>
                <a:gd name="T15" fmla="*/ 135 h 154"/>
                <a:gd name="T16" fmla="*/ 18 w 145"/>
                <a:gd name="T17" fmla="*/ 153 h 154"/>
                <a:gd name="T18" fmla="*/ 18 w 145"/>
                <a:gd name="T19" fmla="*/ 153 h 154"/>
                <a:gd name="T20" fmla="*/ 0 w 145"/>
                <a:gd name="T21" fmla="*/ 135 h 154"/>
                <a:gd name="T22" fmla="*/ 0 w 145"/>
                <a:gd name="T23" fmla="*/ 72 h 154"/>
                <a:gd name="T24" fmla="*/ 63 w 145"/>
                <a:gd name="T25" fmla="*/ 0 h 154"/>
                <a:gd name="T26" fmla="*/ 144 w 145"/>
                <a:gd name="T27" fmla="*/ 72 h 154"/>
                <a:gd name="T28" fmla="*/ 144 w 145"/>
                <a:gd name="T29" fmla="*/ 135 h 154"/>
                <a:gd name="T30" fmla="*/ 126 w 145"/>
                <a:gd name="T31" fmla="*/ 15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" h="154">
                  <a:moveTo>
                    <a:pt x="126" y="153"/>
                  </a:moveTo>
                  <a:lnTo>
                    <a:pt x="126" y="153"/>
                  </a:lnTo>
                  <a:lnTo>
                    <a:pt x="126" y="153"/>
                  </a:lnTo>
                  <a:cubicBezTo>
                    <a:pt x="117" y="153"/>
                    <a:pt x="117" y="144"/>
                    <a:pt x="117" y="135"/>
                  </a:cubicBezTo>
                  <a:cubicBezTo>
                    <a:pt x="117" y="72"/>
                    <a:pt x="117" y="72"/>
                    <a:pt x="117" y="72"/>
                  </a:cubicBezTo>
                  <a:cubicBezTo>
                    <a:pt x="117" y="54"/>
                    <a:pt x="99" y="36"/>
                    <a:pt x="72" y="27"/>
                  </a:cubicBezTo>
                  <a:cubicBezTo>
                    <a:pt x="54" y="27"/>
                    <a:pt x="36" y="45"/>
                    <a:pt x="36" y="72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44"/>
                    <a:pt x="27" y="153"/>
                    <a:pt x="18" y="153"/>
                  </a:cubicBezTo>
                  <a:lnTo>
                    <a:pt x="18" y="153"/>
                  </a:lnTo>
                  <a:cubicBezTo>
                    <a:pt x="9" y="153"/>
                    <a:pt x="0" y="144"/>
                    <a:pt x="0" y="135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36"/>
                    <a:pt x="27" y="0"/>
                    <a:pt x="63" y="0"/>
                  </a:cubicBezTo>
                  <a:cubicBezTo>
                    <a:pt x="108" y="0"/>
                    <a:pt x="144" y="27"/>
                    <a:pt x="144" y="72"/>
                  </a:cubicBezTo>
                  <a:cubicBezTo>
                    <a:pt x="144" y="135"/>
                    <a:pt x="144" y="135"/>
                    <a:pt x="144" y="135"/>
                  </a:cubicBezTo>
                  <a:cubicBezTo>
                    <a:pt x="144" y="144"/>
                    <a:pt x="135" y="153"/>
                    <a:pt x="126" y="153"/>
                  </a:cubicBezTo>
                </a:path>
              </a:pathLst>
            </a:custGeom>
            <a:solidFill>
              <a:srgbClr val="F4F5F9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71" name="Freeform 175">
              <a:extLst>
                <a:ext uri="{FF2B5EF4-FFF2-40B4-BE49-F238E27FC236}">
                  <a16:creationId xmlns:a16="http://schemas.microsoft.com/office/drawing/2014/main" id="{593CD75C-38E0-2047-966C-B772E14ACD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20543" y="5510920"/>
              <a:ext cx="189676" cy="180644"/>
            </a:xfrm>
            <a:custGeom>
              <a:avLst/>
              <a:gdLst>
                <a:gd name="T0" fmla="*/ 316 w 370"/>
                <a:gd name="T1" fmla="*/ 352 h 353"/>
                <a:gd name="T2" fmla="*/ 316 w 370"/>
                <a:gd name="T3" fmla="*/ 352 h 353"/>
                <a:gd name="T4" fmla="*/ 54 w 370"/>
                <a:gd name="T5" fmla="*/ 352 h 353"/>
                <a:gd name="T6" fmla="*/ 0 w 370"/>
                <a:gd name="T7" fmla="*/ 307 h 353"/>
                <a:gd name="T8" fmla="*/ 0 w 370"/>
                <a:gd name="T9" fmla="*/ 54 h 353"/>
                <a:gd name="T10" fmla="*/ 54 w 370"/>
                <a:gd name="T11" fmla="*/ 0 h 353"/>
                <a:gd name="T12" fmla="*/ 81 w 370"/>
                <a:gd name="T13" fmla="*/ 0 h 353"/>
                <a:gd name="T14" fmla="*/ 81 w 370"/>
                <a:gd name="T15" fmla="*/ 36 h 353"/>
                <a:gd name="T16" fmla="*/ 54 w 370"/>
                <a:gd name="T17" fmla="*/ 36 h 353"/>
                <a:gd name="T18" fmla="*/ 36 w 370"/>
                <a:gd name="T19" fmla="*/ 54 h 353"/>
                <a:gd name="T20" fmla="*/ 36 w 370"/>
                <a:gd name="T21" fmla="*/ 307 h 353"/>
                <a:gd name="T22" fmla="*/ 54 w 370"/>
                <a:gd name="T23" fmla="*/ 325 h 353"/>
                <a:gd name="T24" fmla="*/ 316 w 370"/>
                <a:gd name="T25" fmla="*/ 325 h 353"/>
                <a:gd name="T26" fmla="*/ 333 w 370"/>
                <a:gd name="T27" fmla="*/ 307 h 353"/>
                <a:gd name="T28" fmla="*/ 333 w 370"/>
                <a:gd name="T29" fmla="*/ 54 h 353"/>
                <a:gd name="T30" fmla="*/ 316 w 370"/>
                <a:gd name="T31" fmla="*/ 36 h 353"/>
                <a:gd name="T32" fmla="*/ 289 w 370"/>
                <a:gd name="T33" fmla="*/ 36 h 353"/>
                <a:gd name="T34" fmla="*/ 289 w 370"/>
                <a:gd name="T35" fmla="*/ 0 h 353"/>
                <a:gd name="T36" fmla="*/ 316 w 370"/>
                <a:gd name="T37" fmla="*/ 0 h 353"/>
                <a:gd name="T38" fmla="*/ 369 w 370"/>
                <a:gd name="T39" fmla="*/ 54 h 353"/>
                <a:gd name="T40" fmla="*/ 369 w 370"/>
                <a:gd name="T41" fmla="*/ 307 h 353"/>
                <a:gd name="T42" fmla="*/ 316 w 370"/>
                <a:gd name="T43" fmla="*/ 352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0" h="353">
                  <a:moveTo>
                    <a:pt x="316" y="352"/>
                  </a:moveTo>
                  <a:lnTo>
                    <a:pt x="316" y="352"/>
                  </a:lnTo>
                  <a:cubicBezTo>
                    <a:pt x="54" y="352"/>
                    <a:pt x="54" y="352"/>
                    <a:pt x="54" y="352"/>
                  </a:cubicBezTo>
                  <a:cubicBezTo>
                    <a:pt x="27" y="352"/>
                    <a:pt x="0" y="334"/>
                    <a:pt x="0" y="307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27"/>
                    <a:pt x="27" y="0"/>
                    <a:pt x="54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45" y="36"/>
                    <a:pt x="36" y="45"/>
                    <a:pt x="36" y="54"/>
                  </a:cubicBezTo>
                  <a:cubicBezTo>
                    <a:pt x="36" y="307"/>
                    <a:pt x="36" y="307"/>
                    <a:pt x="36" y="307"/>
                  </a:cubicBezTo>
                  <a:cubicBezTo>
                    <a:pt x="36" y="316"/>
                    <a:pt x="45" y="325"/>
                    <a:pt x="54" y="325"/>
                  </a:cubicBezTo>
                  <a:cubicBezTo>
                    <a:pt x="316" y="325"/>
                    <a:pt x="316" y="325"/>
                    <a:pt x="316" y="325"/>
                  </a:cubicBezTo>
                  <a:cubicBezTo>
                    <a:pt x="325" y="325"/>
                    <a:pt x="333" y="316"/>
                    <a:pt x="333" y="307"/>
                  </a:cubicBezTo>
                  <a:cubicBezTo>
                    <a:pt x="333" y="54"/>
                    <a:pt x="333" y="54"/>
                    <a:pt x="333" y="54"/>
                  </a:cubicBezTo>
                  <a:cubicBezTo>
                    <a:pt x="333" y="45"/>
                    <a:pt x="325" y="36"/>
                    <a:pt x="316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316" y="0"/>
                    <a:pt x="316" y="0"/>
                    <a:pt x="316" y="0"/>
                  </a:cubicBezTo>
                  <a:cubicBezTo>
                    <a:pt x="342" y="0"/>
                    <a:pt x="369" y="27"/>
                    <a:pt x="369" y="54"/>
                  </a:cubicBezTo>
                  <a:cubicBezTo>
                    <a:pt x="369" y="307"/>
                    <a:pt x="369" y="307"/>
                    <a:pt x="369" y="307"/>
                  </a:cubicBezTo>
                  <a:cubicBezTo>
                    <a:pt x="369" y="334"/>
                    <a:pt x="342" y="352"/>
                    <a:pt x="316" y="352"/>
                  </a:cubicBezTo>
                </a:path>
              </a:pathLst>
            </a:custGeom>
            <a:solidFill>
              <a:srgbClr val="F4F5F9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72" name="Freeform 176">
              <a:extLst>
                <a:ext uri="{FF2B5EF4-FFF2-40B4-BE49-F238E27FC236}">
                  <a16:creationId xmlns:a16="http://schemas.microsoft.com/office/drawing/2014/main" id="{7261C40C-0ECA-6743-8676-9DCF31BE30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6994" y="5486080"/>
              <a:ext cx="79032" cy="13548"/>
            </a:xfrm>
            <a:custGeom>
              <a:avLst/>
              <a:gdLst>
                <a:gd name="T0" fmla="*/ 154 w 155"/>
                <a:gd name="T1" fmla="*/ 27 h 28"/>
                <a:gd name="T2" fmla="*/ 0 w 155"/>
                <a:gd name="T3" fmla="*/ 27 h 28"/>
                <a:gd name="T4" fmla="*/ 0 w 155"/>
                <a:gd name="T5" fmla="*/ 0 h 28"/>
                <a:gd name="T6" fmla="*/ 154 w 155"/>
                <a:gd name="T7" fmla="*/ 0 h 28"/>
                <a:gd name="T8" fmla="*/ 154 w 155"/>
                <a:gd name="T9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28">
                  <a:moveTo>
                    <a:pt x="154" y="27"/>
                  </a:moveTo>
                  <a:lnTo>
                    <a:pt x="0" y="27"/>
                  </a:lnTo>
                  <a:lnTo>
                    <a:pt x="0" y="0"/>
                  </a:lnTo>
                  <a:lnTo>
                    <a:pt x="154" y="0"/>
                  </a:lnTo>
                  <a:lnTo>
                    <a:pt x="154" y="27"/>
                  </a:lnTo>
                </a:path>
              </a:pathLst>
            </a:custGeom>
            <a:solidFill>
              <a:srgbClr val="F4F5F9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73" name="Freeform 177">
              <a:extLst>
                <a:ext uri="{FF2B5EF4-FFF2-40B4-BE49-F238E27FC236}">
                  <a16:creationId xmlns:a16="http://schemas.microsoft.com/office/drawing/2014/main" id="{C5D2580F-F5A1-734E-A8AF-4329D902EE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6670" y="5486080"/>
              <a:ext cx="51936" cy="42904"/>
            </a:xfrm>
            <a:custGeom>
              <a:avLst/>
              <a:gdLst>
                <a:gd name="T0" fmla="*/ 18 w 101"/>
                <a:gd name="T1" fmla="*/ 72 h 82"/>
                <a:gd name="T2" fmla="*/ 18 w 101"/>
                <a:gd name="T3" fmla="*/ 72 h 82"/>
                <a:gd name="T4" fmla="*/ 0 w 101"/>
                <a:gd name="T5" fmla="*/ 54 h 82"/>
                <a:gd name="T6" fmla="*/ 46 w 101"/>
                <a:gd name="T7" fmla="*/ 0 h 82"/>
                <a:gd name="T8" fmla="*/ 64 w 101"/>
                <a:gd name="T9" fmla="*/ 0 h 82"/>
                <a:gd name="T10" fmla="*/ 73 w 101"/>
                <a:gd name="T11" fmla="*/ 9 h 82"/>
                <a:gd name="T12" fmla="*/ 100 w 101"/>
                <a:gd name="T13" fmla="*/ 54 h 82"/>
                <a:gd name="T14" fmla="*/ 91 w 101"/>
                <a:gd name="T15" fmla="*/ 81 h 82"/>
                <a:gd name="T16" fmla="*/ 91 w 101"/>
                <a:gd name="T17" fmla="*/ 81 h 82"/>
                <a:gd name="T18" fmla="*/ 73 w 101"/>
                <a:gd name="T19" fmla="*/ 72 h 82"/>
                <a:gd name="T20" fmla="*/ 55 w 101"/>
                <a:gd name="T21" fmla="*/ 36 h 82"/>
                <a:gd name="T22" fmla="*/ 18 w 101"/>
                <a:gd name="T23" fmla="*/ 72 h 82"/>
                <a:gd name="T24" fmla="*/ 73 w 101"/>
                <a:gd name="T25" fmla="*/ 27 h 82"/>
                <a:gd name="T26" fmla="*/ 73 w 101"/>
                <a:gd name="T27" fmla="*/ 2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82">
                  <a:moveTo>
                    <a:pt x="18" y="72"/>
                  </a:moveTo>
                  <a:lnTo>
                    <a:pt x="18" y="72"/>
                  </a:lnTo>
                  <a:cubicBezTo>
                    <a:pt x="0" y="54"/>
                    <a:pt x="0" y="54"/>
                    <a:pt x="0" y="54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55" y="0"/>
                    <a:pt x="64" y="0"/>
                  </a:cubicBezTo>
                  <a:cubicBezTo>
                    <a:pt x="64" y="0"/>
                    <a:pt x="73" y="0"/>
                    <a:pt x="73" y="9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63"/>
                    <a:pt x="100" y="72"/>
                    <a:pt x="91" y="81"/>
                  </a:cubicBezTo>
                  <a:lnTo>
                    <a:pt x="91" y="81"/>
                  </a:lnTo>
                  <a:cubicBezTo>
                    <a:pt x="82" y="81"/>
                    <a:pt x="73" y="81"/>
                    <a:pt x="73" y="72"/>
                  </a:cubicBezTo>
                  <a:cubicBezTo>
                    <a:pt x="55" y="36"/>
                    <a:pt x="55" y="36"/>
                    <a:pt x="55" y="36"/>
                  </a:cubicBezTo>
                  <a:lnTo>
                    <a:pt x="18" y="72"/>
                  </a:lnTo>
                  <a:close/>
                  <a:moveTo>
                    <a:pt x="73" y="27"/>
                  </a:moveTo>
                  <a:lnTo>
                    <a:pt x="73" y="27"/>
                  </a:ln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74" name="Freeform 178">
              <a:extLst>
                <a:ext uri="{FF2B5EF4-FFF2-40B4-BE49-F238E27FC236}">
                  <a16:creationId xmlns:a16="http://schemas.microsoft.com/office/drawing/2014/main" id="{A646C97F-D21C-3B4F-9C06-2E3A5169BC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4090" y="5510920"/>
              <a:ext cx="74516" cy="51934"/>
            </a:xfrm>
            <a:custGeom>
              <a:avLst/>
              <a:gdLst>
                <a:gd name="T0" fmla="*/ 63 w 146"/>
                <a:gd name="T1" fmla="*/ 99 h 100"/>
                <a:gd name="T2" fmla="*/ 63 w 146"/>
                <a:gd name="T3" fmla="*/ 99 h 100"/>
                <a:gd name="T4" fmla="*/ 63 w 146"/>
                <a:gd name="T5" fmla="*/ 99 h 100"/>
                <a:gd name="T6" fmla="*/ 36 w 146"/>
                <a:gd name="T7" fmla="*/ 90 h 100"/>
                <a:gd name="T8" fmla="*/ 0 w 146"/>
                <a:gd name="T9" fmla="*/ 45 h 100"/>
                <a:gd name="T10" fmla="*/ 45 w 146"/>
                <a:gd name="T11" fmla="*/ 9 h 100"/>
                <a:gd name="T12" fmla="*/ 63 w 146"/>
                <a:gd name="T13" fmla="*/ 27 h 100"/>
                <a:gd name="T14" fmla="*/ 45 w 146"/>
                <a:gd name="T15" fmla="*/ 45 h 100"/>
                <a:gd name="T16" fmla="*/ 63 w 146"/>
                <a:gd name="T17" fmla="*/ 63 h 100"/>
                <a:gd name="T18" fmla="*/ 118 w 146"/>
                <a:gd name="T19" fmla="*/ 9 h 100"/>
                <a:gd name="T20" fmla="*/ 136 w 146"/>
                <a:gd name="T21" fmla="*/ 9 h 100"/>
                <a:gd name="T22" fmla="*/ 136 w 146"/>
                <a:gd name="T23" fmla="*/ 9 h 100"/>
                <a:gd name="T24" fmla="*/ 136 w 146"/>
                <a:gd name="T25" fmla="*/ 27 h 100"/>
                <a:gd name="T26" fmla="*/ 82 w 146"/>
                <a:gd name="T27" fmla="*/ 90 h 100"/>
                <a:gd name="T28" fmla="*/ 63 w 146"/>
                <a:gd name="T29" fmla="*/ 9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6" h="100">
                  <a:moveTo>
                    <a:pt x="63" y="99"/>
                  </a:moveTo>
                  <a:lnTo>
                    <a:pt x="63" y="99"/>
                  </a:lnTo>
                  <a:lnTo>
                    <a:pt x="63" y="99"/>
                  </a:lnTo>
                  <a:cubicBezTo>
                    <a:pt x="54" y="99"/>
                    <a:pt x="45" y="99"/>
                    <a:pt x="36" y="9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118" y="9"/>
                    <a:pt x="118" y="9"/>
                    <a:pt x="118" y="9"/>
                  </a:cubicBezTo>
                  <a:cubicBezTo>
                    <a:pt x="118" y="0"/>
                    <a:pt x="136" y="0"/>
                    <a:pt x="136" y="9"/>
                  </a:cubicBezTo>
                  <a:lnTo>
                    <a:pt x="136" y="9"/>
                  </a:lnTo>
                  <a:cubicBezTo>
                    <a:pt x="145" y="9"/>
                    <a:pt x="145" y="18"/>
                    <a:pt x="136" y="27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73" y="99"/>
                    <a:pt x="63" y="99"/>
                    <a:pt x="63" y="99"/>
                  </a:cubicBezTo>
                </a:path>
              </a:pathLst>
            </a:custGeom>
            <a:solidFill>
              <a:srgbClr val="F4F5F9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75" name="Freeform 179">
              <a:extLst>
                <a:ext uri="{FF2B5EF4-FFF2-40B4-BE49-F238E27FC236}">
                  <a16:creationId xmlns:a16="http://schemas.microsoft.com/office/drawing/2014/main" id="{63669CD3-076C-0D45-8602-6081D2758D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4413" y="5486080"/>
              <a:ext cx="51936" cy="42904"/>
            </a:xfrm>
            <a:custGeom>
              <a:avLst/>
              <a:gdLst>
                <a:gd name="T0" fmla="*/ 81 w 100"/>
                <a:gd name="T1" fmla="*/ 72 h 82"/>
                <a:gd name="T2" fmla="*/ 81 w 100"/>
                <a:gd name="T3" fmla="*/ 72 h 82"/>
                <a:gd name="T4" fmla="*/ 99 w 100"/>
                <a:gd name="T5" fmla="*/ 54 h 82"/>
                <a:gd name="T6" fmla="*/ 54 w 100"/>
                <a:gd name="T7" fmla="*/ 0 h 82"/>
                <a:gd name="T8" fmla="*/ 36 w 100"/>
                <a:gd name="T9" fmla="*/ 0 h 82"/>
                <a:gd name="T10" fmla="*/ 27 w 100"/>
                <a:gd name="T11" fmla="*/ 9 h 82"/>
                <a:gd name="T12" fmla="*/ 0 w 100"/>
                <a:gd name="T13" fmla="*/ 54 h 82"/>
                <a:gd name="T14" fmla="*/ 9 w 100"/>
                <a:gd name="T15" fmla="*/ 81 h 82"/>
                <a:gd name="T16" fmla="*/ 9 w 100"/>
                <a:gd name="T17" fmla="*/ 81 h 82"/>
                <a:gd name="T18" fmla="*/ 27 w 100"/>
                <a:gd name="T19" fmla="*/ 72 h 82"/>
                <a:gd name="T20" fmla="*/ 45 w 100"/>
                <a:gd name="T21" fmla="*/ 36 h 82"/>
                <a:gd name="T22" fmla="*/ 81 w 100"/>
                <a:gd name="T23" fmla="*/ 72 h 82"/>
                <a:gd name="T24" fmla="*/ 27 w 100"/>
                <a:gd name="T25" fmla="*/ 27 h 82"/>
                <a:gd name="T26" fmla="*/ 27 w 100"/>
                <a:gd name="T27" fmla="*/ 2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" h="82">
                  <a:moveTo>
                    <a:pt x="81" y="72"/>
                  </a:moveTo>
                  <a:lnTo>
                    <a:pt x="81" y="72"/>
                  </a:lnTo>
                  <a:cubicBezTo>
                    <a:pt x="99" y="54"/>
                    <a:pt x="99" y="54"/>
                    <a:pt x="99" y="54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5" y="0"/>
                    <a:pt x="45" y="0"/>
                    <a:pt x="36" y="0"/>
                  </a:cubicBezTo>
                  <a:cubicBezTo>
                    <a:pt x="36" y="0"/>
                    <a:pt x="27" y="0"/>
                    <a:pt x="27" y="9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63"/>
                    <a:pt x="0" y="72"/>
                    <a:pt x="9" y="81"/>
                  </a:cubicBezTo>
                  <a:lnTo>
                    <a:pt x="9" y="81"/>
                  </a:lnTo>
                  <a:cubicBezTo>
                    <a:pt x="18" y="81"/>
                    <a:pt x="27" y="81"/>
                    <a:pt x="27" y="72"/>
                  </a:cubicBezTo>
                  <a:cubicBezTo>
                    <a:pt x="45" y="36"/>
                    <a:pt x="45" y="36"/>
                    <a:pt x="45" y="36"/>
                  </a:cubicBezTo>
                  <a:lnTo>
                    <a:pt x="81" y="72"/>
                  </a:lnTo>
                  <a:close/>
                  <a:moveTo>
                    <a:pt x="27" y="27"/>
                  </a:moveTo>
                  <a:lnTo>
                    <a:pt x="27" y="27"/>
                  </a:ln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76" name="Freeform 180">
              <a:extLst>
                <a:ext uri="{FF2B5EF4-FFF2-40B4-BE49-F238E27FC236}">
                  <a16:creationId xmlns:a16="http://schemas.microsoft.com/office/drawing/2014/main" id="{D15FB08C-2118-2D44-B0D5-CF3800EA77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4413" y="5510920"/>
              <a:ext cx="74516" cy="51934"/>
            </a:xfrm>
            <a:custGeom>
              <a:avLst/>
              <a:gdLst>
                <a:gd name="T0" fmla="*/ 81 w 145"/>
                <a:gd name="T1" fmla="*/ 99 h 100"/>
                <a:gd name="T2" fmla="*/ 81 w 145"/>
                <a:gd name="T3" fmla="*/ 99 h 100"/>
                <a:gd name="T4" fmla="*/ 81 w 145"/>
                <a:gd name="T5" fmla="*/ 99 h 100"/>
                <a:gd name="T6" fmla="*/ 108 w 145"/>
                <a:gd name="T7" fmla="*/ 90 h 100"/>
                <a:gd name="T8" fmla="*/ 144 w 145"/>
                <a:gd name="T9" fmla="*/ 45 h 100"/>
                <a:gd name="T10" fmla="*/ 99 w 145"/>
                <a:gd name="T11" fmla="*/ 9 h 100"/>
                <a:gd name="T12" fmla="*/ 81 w 145"/>
                <a:gd name="T13" fmla="*/ 27 h 100"/>
                <a:gd name="T14" fmla="*/ 99 w 145"/>
                <a:gd name="T15" fmla="*/ 45 h 100"/>
                <a:gd name="T16" fmla="*/ 81 w 145"/>
                <a:gd name="T17" fmla="*/ 63 h 100"/>
                <a:gd name="T18" fmla="*/ 27 w 145"/>
                <a:gd name="T19" fmla="*/ 9 h 100"/>
                <a:gd name="T20" fmla="*/ 9 w 145"/>
                <a:gd name="T21" fmla="*/ 9 h 100"/>
                <a:gd name="T22" fmla="*/ 9 w 145"/>
                <a:gd name="T23" fmla="*/ 9 h 100"/>
                <a:gd name="T24" fmla="*/ 9 w 145"/>
                <a:gd name="T25" fmla="*/ 27 h 100"/>
                <a:gd name="T26" fmla="*/ 63 w 145"/>
                <a:gd name="T27" fmla="*/ 90 h 100"/>
                <a:gd name="T28" fmla="*/ 81 w 145"/>
                <a:gd name="T29" fmla="*/ 9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5" h="100">
                  <a:moveTo>
                    <a:pt x="81" y="99"/>
                  </a:moveTo>
                  <a:lnTo>
                    <a:pt x="81" y="99"/>
                  </a:lnTo>
                  <a:lnTo>
                    <a:pt x="81" y="99"/>
                  </a:lnTo>
                  <a:cubicBezTo>
                    <a:pt x="90" y="99"/>
                    <a:pt x="99" y="99"/>
                    <a:pt x="108" y="90"/>
                  </a:cubicBezTo>
                  <a:cubicBezTo>
                    <a:pt x="144" y="45"/>
                    <a:pt x="144" y="45"/>
                    <a:pt x="144" y="45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81" y="27"/>
                    <a:pt x="81" y="27"/>
                    <a:pt x="81" y="27"/>
                  </a:cubicBezTo>
                  <a:cubicBezTo>
                    <a:pt x="99" y="45"/>
                    <a:pt x="99" y="45"/>
                    <a:pt x="99" y="45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18" y="0"/>
                    <a:pt x="9" y="0"/>
                    <a:pt x="9" y="9"/>
                  </a:cubicBezTo>
                  <a:lnTo>
                    <a:pt x="9" y="9"/>
                  </a:lnTo>
                  <a:cubicBezTo>
                    <a:pt x="0" y="9"/>
                    <a:pt x="0" y="18"/>
                    <a:pt x="9" y="27"/>
                  </a:cubicBezTo>
                  <a:cubicBezTo>
                    <a:pt x="63" y="90"/>
                    <a:pt x="63" y="90"/>
                    <a:pt x="63" y="90"/>
                  </a:cubicBezTo>
                  <a:cubicBezTo>
                    <a:pt x="72" y="99"/>
                    <a:pt x="72" y="99"/>
                    <a:pt x="81" y="99"/>
                  </a:cubicBezTo>
                </a:path>
              </a:pathLst>
            </a:custGeom>
            <a:solidFill>
              <a:srgbClr val="F4F5F9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77" name="Freeform 181">
              <a:extLst>
                <a:ext uri="{FF2B5EF4-FFF2-40B4-BE49-F238E27FC236}">
                  <a16:creationId xmlns:a16="http://schemas.microsoft.com/office/drawing/2014/main" id="{2ECBF3C9-9413-9C47-97FC-EC0D786AC2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2478" y="5583178"/>
              <a:ext cx="38386" cy="13548"/>
            </a:xfrm>
            <a:custGeom>
              <a:avLst/>
              <a:gdLst>
                <a:gd name="T0" fmla="*/ 0 w 73"/>
                <a:gd name="T1" fmla="*/ 19 h 28"/>
                <a:gd name="T2" fmla="*/ 0 w 73"/>
                <a:gd name="T3" fmla="*/ 19 h 28"/>
                <a:gd name="T4" fmla="*/ 0 w 73"/>
                <a:gd name="T5" fmla="*/ 19 h 28"/>
                <a:gd name="T6" fmla="*/ 9 w 73"/>
                <a:gd name="T7" fmla="*/ 0 h 28"/>
                <a:gd name="T8" fmla="*/ 63 w 73"/>
                <a:gd name="T9" fmla="*/ 0 h 28"/>
                <a:gd name="T10" fmla="*/ 72 w 73"/>
                <a:gd name="T11" fmla="*/ 19 h 28"/>
                <a:gd name="T12" fmla="*/ 72 w 73"/>
                <a:gd name="T13" fmla="*/ 19 h 28"/>
                <a:gd name="T14" fmla="*/ 63 w 73"/>
                <a:gd name="T15" fmla="*/ 27 h 28"/>
                <a:gd name="T16" fmla="*/ 9 w 73"/>
                <a:gd name="T17" fmla="*/ 27 h 28"/>
                <a:gd name="T18" fmla="*/ 0 w 73"/>
                <a:gd name="T19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28">
                  <a:moveTo>
                    <a:pt x="0" y="19"/>
                  </a:moveTo>
                  <a:lnTo>
                    <a:pt x="0" y="19"/>
                  </a:lnTo>
                  <a:lnTo>
                    <a:pt x="0" y="19"/>
                  </a:lnTo>
                  <a:cubicBezTo>
                    <a:pt x="0" y="9"/>
                    <a:pt x="0" y="0"/>
                    <a:pt x="9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72" y="0"/>
                    <a:pt x="72" y="9"/>
                    <a:pt x="72" y="19"/>
                  </a:cubicBezTo>
                  <a:lnTo>
                    <a:pt x="72" y="19"/>
                  </a:lnTo>
                  <a:cubicBezTo>
                    <a:pt x="72" y="19"/>
                    <a:pt x="72" y="27"/>
                    <a:pt x="63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0" y="27"/>
                    <a:pt x="0" y="19"/>
                    <a:pt x="0" y="19"/>
                  </a:cubicBezTo>
                </a:path>
              </a:pathLst>
            </a:custGeom>
            <a:solidFill>
              <a:srgbClr val="F4F5F9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78" name="Freeform 182">
              <a:extLst>
                <a:ext uri="{FF2B5EF4-FFF2-40B4-BE49-F238E27FC236}">
                  <a16:creationId xmlns:a16="http://schemas.microsoft.com/office/drawing/2014/main" id="{357C17B6-94BB-A14C-967E-39BA3204EC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8606" y="5587694"/>
              <a:ext cx="9032" cy="97096"/>
            </a:xfrm>
            <a:custGeom>
              <a:avLst/>
              <a:gdLst>
                <a:gd name="T0" fmla="*/ 18 w 19"/>
                <a:gd name="T1" fmla="*/ 190 h 191"/>
                <a:gd name="T2" fmla="*/ 18 w 19"/>
                <a:gd name="T3" fmla="*/ 190 h 191"/>
                <a:gd name="T4" fmla="*/ 0 w 19"/>
                <a:gd name="T5" fmla="*/ 190 h 191"/>
                <a:gd name="T6" fmla="*/ 0 w 19"/>
                <a:gd name="T7" fmla="*/ 10 h 191"/>
                <a:gd name="T8" fmla="*/ 9 w 19"/>
                <a:gd name="T9" fmla="*/ 0 h 191"/>
                <a:gd name="T10" fmla="*/ 9 w 19"/>
                <a:gd name="T11" fmla="*/ 0 h 191"/>
                <a:gd name="T12" fmla="*/ 18 w 19"/>
                <a:gd name="T13" fmla="*/ 10 h 191"/>
                <a:gd name="T14" fmla="*/ 18 w 19"/>
                <a:gd name="T15" fmla="*/ 19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91">
                  <a:moveTo>
                    <a:pt x="18" y="190"/>
                  </a:moveTo>
                  <a:lnTo>
                    <a:pt x="18" y="190"/>
                  </a:lnTo>
                  <a:cubicBezTo>
                    <a:pt x="0" y="190"/>
                    <a:pt x="0" y="190"/>
                    <a:pt x="0" y="19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0"/>
                    <a:pt x="9" y="0"/>
                  </a:cubicBezTo>
                  <a:lnTo>
                    <a:pt x="9" y="0"/>
                  </a:lnTo>
                  <a:cubicBezTo>
                    <a:pt x="18" y="0"/>
                    <a:pt x="18" y="10"/>
                    <a:pt x="18" y="10"/>
                  </a:cubicBezTo>
                  <a:lnTo>
                    <a:pt x="18" y="190"/>
                  </a:lnTo>
                </a:path>
              </a:pathLst>
            </a:custGeom>
            <a:solidFill>
              <a:srgbClr val="F4F5F9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79" name="Freeform 183">
              <a:extLst>
                <a:ext uri="{FF2B5EF4-FFF2-40B4-BE49-F238E27FC236}">
                  <a16:creationId xmlns:a16="http://schemas.microsoft.com/office/drawing/2014/main" id="{5A778239-3011-3248-8687-568D9A7DDA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2488" y="5574145"/>
              <a:ext cx="69999" cy="74515"/>
            </a:xfrm>
            <a:custGeom>
              <a:avLst/>
              <a:gdLst>
                <a:gd name="T0" fmla="*/ 9 w 136"/>
                <a:gd name="T1" fmla="*/ 145 h 146"/>
                <a:gd name="T2" fmla="*/ 9 w 136"/>
                <a:gd name="T3" fmla="*/ 145 h 146"/>
                <a:gd name="T4" fmla="*/ 9 w 136"/>
                <a:gd name="T5" fmla="*/ 145 h 146"/>
                <a:gd name="T6" fmla="*/ 9 w 136"/>
                <a:gd name="T7" fmla="*/ 127 h 146"/>
                <a:gd name="T8" fmla="*/ 108 w 136"/>
                <a:gd name="T9" fmla="*/ 0 h 146"/>
                <a:gd name="T10" fmla="*/ 126 w 136"/>
                <a:gd name="T11" fmla="*/ 0 h 146"/>
                <a:gd name="T12" fmla="*/ 126 w 136"/>
                <a:gd name="T13" fmla="*/ 0 h 146"/>
                <a:gd name="T14" fmla="*/ 126 w 136"/>
                <a:gd name="T15" fmla="*/ 18 h 146"/>
                <a:gd name="T16" fmla="*/ 27 w 136"/>
                <a:gd name="T17" fmla="*/ 136 h 146"/>
                <a:gd name="T18" fmla="*/ 9 w 136"/>
                <a:gd name="T19" fmla="*/ 14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" h="146">
                  <a:moveTo>
                    <a:pt x="9" y="145"/>
                  </a:moveTo>
                  <a:lnTo>
                    <a:pt x="9" y="145"/>
                  </a:lnTo>
                  <a:lnTo>
                    <a:pt x="9" y="145"/>
                  </a:lnTo>
                  <a:cubicBezTo>
                    <a:pt x="0" y="136"/>
                    <a:pt x="0" y="127"/>
                    <a:pt x="9" y="127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17" y="0"/>
                    <a:pt x="126" y="0"/>
                    <a:pt x="126" y="0"/>
                  </a:cubicBezTo>
                  <a:lnTo>
                    <a:pt x="126" y="0"/>
                  </a:lnTo>
                  <a:cubicBezTo>
                    <a:pt x="135" y="9"/>
                    <a:pt x="135" y="18"/>
                    <a:pt x="126" y="18"/>
                  </a:cubicBezTo>
                  <a:cubicBezTo>
                    <a:pt x="27" y="136"/>
                    <a:pt x="27" y="136"/>
                    <a:pt x="27" y="136"/>
                  </a:cubicBezTo>
                  <a:cubicBezTo>
                    <a:pt x="18" y="145"/>
                    <a:pt x="9" y="145"/>
                    <a:pt x="9" y="145"/>
                  </a:cubicBezTo>
                </a:path>
              </a:pathLst>
            </a:custGeom>
            <a:solidFill>
              <a:srgbClr val="F4F5F9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80" name="Freeform 184">
              <a:extLst>
                <a:ext uri="{FF2B5EF4-FFF2-40B4-BE49-F238E27FC236}">
                  <a16:creationId xmlns:a16="http://schemas.microsoft.com/office/drawing/2014/main" id="{26078D06-6922-6542-B83D-20E3468ADE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8616" y="5617048"/>
              <a:ext cx="42902" cy="42904"/>
            </a:xfrm>
            <a:custGeom>
              <a:avLst/>
              <a:gdLst>
                <a:gd name="T0" fmla="*/ 36 w 82"/>
                <a:gd name="T1" fmla="*/ 81 h 82"/>
                <a:gd name="T2" fmla="*/ 36 w 82"/>
                <a:gd name="T3" fmla="*/ 81 h 82"/>
                <a:gd name="T4" fmla="*/ 0 w 82"/>
                <a:gd name="T5" fmla="*/ 36 h 82"/>
                <a:gd name="T6" fmla="*/ 36 w 82"/>
                <a:gd name="T7" fmla="*/ 0 h 82"/>
                <a:gd name="T8" fmla="*/ 81 w 82"/>
                <a:gd name="T9" fmla="*/ 36 h 82"/>
                <a:gd name="T10" fmla="*/ 36 w 82"/>
                <a:gd name="T11" fmla="*/ 81 h 82"/>
                <a:gd name="T12" fmla="*/ 36 w 82"/>
                <a:gd name="T13" fmla="*/ 18 h 82"/>
                <a:gd name="T14" fmla="*/ 36 w 82"/>
                <a:gd name="T15" fmla="*/ 18 h 82"/>
                <a:gd name="T16" fmla="*/ 27 w 82"/>
                <a:gd name="T17" fmla="*/ 36 h 82"/>
                <a:gd name="T18" fmla="*/ 36 w 82"/>
                <a:gd name="T19" fmla="*/ 54 h 82"/>
                <a:gd name="T20" fmla="*/ 54 w 82"/>
                <a:gd name="T21" fmla="*/ 36 h 82"/>
                <a:gd name="T22" fmla="*/ 36 w 82"/>
                <a:gd name="T23" fmla="*/ 1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82">
                  <a:moveTo>
                    <a:pt x="36" y="81"/>
                  </a:moveTo>
                  <a:lnTo>
                    <a:pt x="36" y="81"/>
                  </a:lnTo>
                  <a:cubicBezTo>
                    <a:pt x="18" y="81"/>
                    <a:pt x="0" y="63"/>
                    <a:pt x="0" y="36"/>
                  </a:cubicBezTo>
                  <a:cubicBezTo>
                    <a:pt x="0" y="18"/>
                    <a:pt x="18" y="0"/>
                    <a:pt x="36" y="0"/>
                  </a:cubicBezTo>
                  <a:cubicBezTo>
                    <a:pt x="63" y="0"/>
                    <a:pt x="81" y="18"/>
                    <a:pt x="81" y="36"/>
                  </a:cubicBezTo>
                  <a:cubicBezTo>
                    <a:pt x="81" y="63"/>
                    <a:pt x="63" y="81"/>
                    <a:pt x="36" y="81"/>
                  </a:cubicBezTo>
                  <a:close/>
                  <a:moveTo>
                    <a:pt x="36" y="18"/>
                  </a:moveTo>
                  <a:lnTo>
                    <a:pt x="36" y="18"/>
                  </a:lnTo>
                  <a:cubicBezTo>
                    <a:pt x="36" y="18"/>
                    <a:pt x="27" y="27"/>
                    <a:pt x="27" y="36"/>
                  </a:cubicBezTo>
                  <a:cubicBezTo>
                    <a:pt x="27" y="45"/>
                    <a:pt x="36" y="54"/>
                    <a:pt x="36" y="54"/>
                  </a:cubicBezTo>
                  <a:cubicBezTo>
                    <a:pt x="45" y="54"/>
                    <a:pt x="54" y="45"/>
                    <a:pt x="54" y="36"/>
                  </a:cubicBezTo>
                  <a:cubicBezTo>
                    <a:pt x="54" y="27"/>
                    <a:pt x="45" y="18"/>
                    <a:pt x="36" y="18"/>
                  </a:cubicBez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81" name="Freeform 185">
              <a:extLst>
                <a:ext uri="{FF2B5EF4-FFF2-40B4-BE49-F238E27FC236}">
                  <a16:creationId xmlns:a16="http://schemas.microsoft.com/office/drawing/2014/main" id="{646A42D6-09EC-C04B-A7B7-27DDD05185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3455" y="5565113"/>
              <a:ext cx="42902" cy="42902"/>
            </a:xfrm>
            <a:custGeom>
              <a:avLst/>
              <a:gdLst>
                <a:gd name="T0" fmla="*/ 36 w 82"/>
                <a:gd name="T1" fmla="*/ 81 h 82"/>
                <a:gd name="T2" fmla="*/ 36 w 82"/>
                <a:gd name="T3" fmla="*/ 81 h 82"/>
                <a:gd name="T4" fmla="*/ 0 w 82"/>
                <a:gd name="T5" fmla="*/ 45 h 82"/>
                <a:gd name="T6" fmla="*/ 36 w 82"/>
                <a:gd name="T7" fmla="*/ 0 h 82"/>
                <a:gd name="T8" fmla="*/ 81 w 82"/>
                <a:gd name="T9" fmla="*/ 45 h 82"/>
                <a:gd name="T10" fmla="*/ 36 w 82"/>
                <a:gd name="T11" fmla="*/ 81 h 82"/>
                <a:gd name="T12" fmla="*/ 36 w 82"/>
                <a:gd name="T13" fmla="*/ 27 h 82"/>
                <a:gd name="T14" fmla="*/ 36 w 82"/>
                <a:gd name="T15" fmla="*/ 27 h 82"/>
                <a:gd name="T16" fmla="*/ 18 w 82"/>
                <a:gd name="T17" fmla="*/ 45 h 82"/>
                <a:gd name="T18" fmla="*/ 36 w 82"/>
                <a:gd name="T19" fmla="*/ 55 h 82"/>
                <a:gd name="T20" fmla="*/ 54 w 82"/>
                <a:gd name="T21" fmla="*/ 45 h 82"/>
                <a:gd name="T22" fmla="*/ 36 w 82"/>
                <a:gd name="T23" fmla="*/ 2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82">
                  <a:moveTo>
                    <a:pt x="36" y="81"/>
                  </a:moveTo>
                  <a:lnTo>
                    <a:pt x="36" y="81"/>
                  </a:lnTo>
                  <a:cubicBezTo>
                    <a:pt x="18" y="81"/>
                    <a:pt x="0" y="63"/>
                    <a:pt x="0" y="45"/>
                  </a:cubicBezTo>
                  <a:cubicBezTo>
                    <a:pt x="0" y="18"/>
                    <a:pt x="18" y="0"/>
                    <a:pt x="36" y="0"/>
                  </a:cubicBezTo>
                  <a:cubicBezTo>
                    <a:pt x="63" y="0"/>
                    <a:pt x="81" y="18"/>
                    <a:pt x="81" y="45"/>
                  </a:cubicBezTo>
                  <a:cubicBezTo>
                    <a:pt x="81" y="63"/>
                    <a:pt x="63" y="81"/>
                    <a:pt x="36" y="81"/>
                  </a:cubicBezTo>
                  <a:close/>
                  <a:moveTo>
                    <a:pt x="36" y="27"/>
                  </a:moveTo>
                  <a:lnTo>
                    <a:pt x="36" y="27"/>
                  </a:lnTo>
                  <a:cubicBezTo>
                    <a:pt x="27" y="27"/>
                    <a:pt x="18" y="36"/>
                    <a:pt x="18" y="45"/>
                  </a:cubicBezTo>
                  <a:cubicBezTo>
                    <a:pt x="18" y="55"/>
                    <a:pt x="27" y="55"/>
                    <a:pt x="36" y="55"/>
                  </a:cubicBezTo>
                  <a:cubicBezTo>
                    <a:pt x="45" y="55"/>
                    <a:pt x="54" y="55"/>
                    <a:pt x="54" y="45"/>
                  </a:cubicBezTo>
                  <a:cubicBezTo>
                    <a:pt x="54" y="36"/>
                    <a:pt x="45" y="27"/>
                    <a:pt x="36" y="27"/>
                  </a:cubicBez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82" name="Freeform 186">
              <a:extLst>
                <a:ext uri="{FF2B5EF4-FFF2-40B4-BE49-F238E27FC236}">
                  <a16:creationId xmlns:a16="http://schemas.microsoft.com/office/drawing/2014/main" id="{17D3D987-6635-7A49-99D6-EE08ED65DB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6358" y="5556081"/>
              <a:ext cx="4516" cy="9032"/>
            </a:xfrm>
            <a:custGeom>
              <a:avLst/>
              <a:gdLst>
                <a:gd name="T0" fmla="*/ 9 w 10"/>
                <a:gd name="T1" fmla="*/ 18 h 19"/>
                <a:gd name="T2" fmla="*/ 0 w 10"/>
                <a:gd name="T3" fmla="*/ 18 h 19"/>
                <a:gd name="T4" fmla="*/ 0 w 10"/>
                <a:gd name="T5" fmla="*/ 0 h 19"/>
                <a:gd name="T6" fmla="*/ 9 w 10"/>
                <a:gd name="T7" fmla="*/ 0 h 19"/>
                <a:gd name="T8" fmla="*/ 9 w 10"/>
                <a:gd name="T9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9">
                  <a:moveTo>
                    <a:pt x="9" y="18"/>
                  </a:moveTo>
                  <a:lnTo>
                    <a:pt x="0" y="18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18"/>
                  </a:lnTo>
                </a:path>
              </a:pathLst>
            </a:custGeom>
            <a:solidFill>
              <a:srgbClr val="F4F5F9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83" name="Freeform 187">
              <a:extLst>
                <a:ext uri="{FF2B5EF4-FFF2-40B4-BE49-F238E27FC236}">
                  <a16:creationId xmlns:a16="http://schemas.microsoft.com/office/drawing/2014/main" id="{0BCE7F40-0899-D64E-8B06-10D172A130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6358" y="5578662"/>
              <a:ext cx="4516" cy="22580"/>
            </a:xfrm>
            <a:custGeom>
              <a:avLst/>
              <a:gdLst>
                <a:gd name="T0" fmla="*/ 9 w 10"/>
                <a:gd name="T1" fmla="*/ 45 h 46"/>
                <a:gd name="T2" fmla="*/ 0 w 10"/>
                <a:gd name="T3" fmla="*/ 45 h 46"/>
                <a:gd name="T4" fmla="*/ 0 w 10"/>
                <a:gd name="T5" fmla="*/ 0 h 46"/>
                <a:gd name="T6" fmla="*/ 9 w 10"/>
                <a:gd name="T7" fmla="*/ 0 h 46"/>
                <a:gd name="T8" fmla="*/ 9 w 10"/>
                <a:gd name="T9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6">
                  <a:moveTo>
                    <a:pt x="9" y="45"/>
                  </a:moveTo>
                  <a:lnTo>
                    <a:pt x="0" y="45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45"/>
                  </a:lnTo>
                </a:path>
              </a:pathLst>
            </a:custGeom>
            <a:solidFill>
              <a:srgbClr val="F4F5F9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84" name="Freeform 188">
              <a:extLst>
                <a:ext uri="{FF2B5EF4-FFF2-40B4-BE49-F238E27FC236}">
                  <a16:creationId xmlns:a16="http://schemas.microsoft.com/office/drawing/2014/main" id="{F2182E14-1476-C740-BB66-ABF99EA962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6358" y="5617048"/>
              <a:ext cx="4516" cy="22580"/>
            </a:xfrm>
            <a:custGeom>
              <a:avLst/>
              <a:gdLst>
                <a:gd name="T0" fmla="*/ 9 w 10"/>
                <a:gd name="T1" fmla="*/ 45 h 46"/>
                <a:gd name="T2" fmla="*/ 0 w 10"/>
                <a:gd name="T3" fmla="*/ 45 h 46"/>
                <a:gd name="T4" fmla="*/ 0 w 10"/>
                <a:gd name="T5" fmla="*/ 0 h 46"/>
                <a:gd name="T6" fmla="*/ 9 w 10"/>
                <a:gd name="T7" fmla="*/ 0 h 46"/>
                <a:gd name="T8" fmla="*/ 9 w 10"/>
                <a:gd name="T9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6">
                  <a:moveTo>
                    <a:pt x="9" y="45"/>
                  </a:moveTo>
                  <a:lnTo>
                    <a:pt x="0" y="45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45"/>
                  </a:lnTo>
                </a:path>
              </a:pathLst>
            </a:custGeom>
            <a:solidFill>
              <a:srgbClr val="F4F5F9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85" name="Freeform 189">
              <a:extLst>
                <a:ext uri="{FF2B5EF4-FFF2-40B4-BE49-F238E27FC236}">
                  <a16:creationId xmlns:a16="http://schemas.microsoft.com/office/drawing/2014/main" id="{24FFF5BD-33A8-F94B-A4A7-CA29E3714A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6358" y="5653176"/>
              <a:ext cx="4516" cy="13548"/>
            </a:xfrm>
            <a:custGeom>
              <a:avLst/>
              <a:gdLst>
                <a:gd name="T0" fmla="*/ 9 w 10"/>
                <a:gd name="T1" fmla="*/ 27 h 28"/>
                <a:gd name="T2" fmla="*/ 0 w 10"/>
                <a:gd name="T3" fmla="*/ 27 h 28"/>
                <a:gd name="T4" fmla="*/ 0 w 10"/>
                <a:gd name="T5" fmla="*/ 0 h 28"/>
                <a:gd name="T6" fmla="*/ 9 w 10"/>
                <a:gd name="T7" fmla="*/ 0 h 28"/>
                <a:gd name="T8" fmla="*/ 9 w 10"/>
                <a:gd name="T9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8">
                  <a:moveTo>
                    <a:pt x="9" y="27"/>
                  </a:moveTo>
                  <a:lnTo>
                    <a:pt x="0" y="27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27"/>
                  </a:lnTo>
                </a:path>
              </a:pathLst>
            </a:custGeom>
            <a:solidFill>
              <a:srgbClr val="F4F5F9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86" name="Freeform 190">
              <a:extLst>
                <a:ext uri="{FF2B5EF4-FFF2-40B4-BE49-F238E27FC236}">
                  <a16:creationId xmlns:a16="http://schemas.microsoft.com/office/drawing/2014/main" id="{B3EBED32-EDBA-CD44-A931-84B6877141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5390" y="5533500"/>
              <a:ext cx="209999" cy="153547"/>
            </a:xfrm>
            <a:custGeom>
              <a:avLst/>
              <a:gdLst>
                <a:gd name="T0" fmla="*/ 352 w 408"/>
                <a:gd name="T1" fmla="*/ 298 h 299"/>
                <a:gd name="T2" fmla="*/ 352 w 408"/>
                <a:gd name="T3" fmla="*/ 298 h 299"/>
                <a:gd name="T4" fmla="*/ 18 w 408"/>
                <a:gd name="T5" fmla="*/ 298 h 299"/>
                <a:gd name="T6" fmla="*/ 0 w 408"/>
                <a:gd name="T7" fmla="*/ 280 h 299"/>
                <a:gd name="T8" fmla="*/ 0 w 408"/>
                <a:gd name="T9" fmla="*/ 217 h 299"/>
                <a:gd name="T10" fmla="*/ 9 w 408"/>
                <a:gd name="T11" fmla="*/ 199 h 299"/>
                <a:gd name="T12" fmla="*/ 54 w 408"/>
                <a:gd name="T13" fmla="*/ 154 h 299"/>
                <a:gd name="T14" fmla="*/ 9 w 408"/>
                <a:gd name="T15" fmla="*/ 99 h 299"/>
                <a:gd name="T16" fmla="*/ 0 w 408"/>
                <a:gd name="T17" fmla="*/ 81 h 299"/>
                <a:gd name="T18" fmla="*/ 0 w 408"/>
                <a:gd name="T19" fmla="*/ 18 h 299"/>
                <a:gd name="T20" fmla="*/ 18 w 408"/>
                <a:gd name="T21" fmla="*/ 0 h 299"/>
                <a:gd name="T22" fmla="*/ 352 w 408"/>
                <a:gd name="T23" fmla="*/ 0 h 299"/>
                <a:gd name="T24" fmla="*/ 407 w 408"/>
                <a:gd name="T25" fmla="*/ 45 h 299"/>
                <a:gd name="T26" fmla="*/ 407 w 408"/>
                <a:gd name="T27" fmla="*/ 253 h 299"/>
                <a:gd name="T28" fmla="*/ 352 w 408"/>
                <a:gd name="T29" fmla="*/ 298 h 299"/>
                <a:gd name="T30" fmla="*/ 27 w 408"/>
                <a:gd name="T31" fmla="*/ 271 h 299"/>
                <a:gd name="T32" fmla="*/ 27 w 408"/>
                <a:gd name="T33" fmla="*/ 271 h 299"/>
                <a:gd name="T34" fmla="*/ 352 w 408"/>
                <a:gd name="T35" fmla="*/ 271 h 299"/>
                <a:gd name="T36" fmla="*/ 371 w 408"/>
                <a:gd name="T37" fmla="*/ 253 h 299"/>
                <a:gd name="T38" fmla="*/ 371 w 408"/>
                <a:gd name="T39" fmla="*/ 45 h 299"/>
                <a:gd name="T40" fmla="*/ 352 w 408"/>
                <a:gd name="T41" fmla="*/ 36 h 299"/>
                <a:gd name="T42" fmla="*/ 27 w 408"/>
                <a:gd name="T43" fmla="*/ 36 h 299"/>
                <a:gd name="T44" fmla="*/ 27 w 408"/>
                <a:gd name="T45" fmla="*/ 72 h 299"/>
                <a:gd name="T46" fmla="*/ 90 w 408"/>
                <a:gd name="T47" fmla="*/ 154 h 299"/>
                <a:gd name="T48" fmla="*/ 27 w 408"/>
                <a:gd name="T49" fmla="*/ 226 h 299"/>
                <a:gd name="T50" fmla="*/ 27 w 408"/>
                <a:gd name="T51" fmla="*/ 271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08" h="299">
                  <a:moveTo>
                    <a:pt x="352" y="298"/>
                  </a:moveTo>
                  <a:lnTo>
                    <a:pt x="352" y="298"/>
                  </a:lnTo>
                  <a:cubicBezTo>
                    <a:pt x="18" y="298"/>
                    <a:pt x="18" y="298"/>
                    <a:pt x="18" y="298"/>
                  </a:cubicBezTo>
                  <a:cubicBezTo>
                    <a:pt x="9" y="298"/>
                    <a:pt x="0" y="289"/>
                    <a:pt x="0" y="280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0" y="208"/>
                    <a:pt x="0" y="199"/>
                    <a:pt x="9" y="199"/>
                  </a:cubicBezTo>
                  <a:cubicBezTo>
                    <a:pt x="36" y="199"/>
                    <a:pt x="54" y="172"/>
                    <a:pt x="54" y="154"/>
                  </a:cubicBezTo>
                  <a:cubicBezTo>
                    <a:pt x="54" y="126"/>
                    <a:pt x="36" y="108"/>
                    <a:pt x="9" y="99"/>
                  </a:cubicBezTo>
                  <a:cubicBezTo>
                    <a:pt x="0" y="99"/>
                    <a:pt x="0" y="90"/>
                    <a:pt x="0" y="8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9"/>
                    <a:pt x="9" y="0"/>
                    <a:pt x="18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80" y="0"/>
                    <a:pt x="407" y="18"/>
                    <a:pt x="407" y="45"/>
                  </a:cubicBezTo>
                  <a:cubicBezTo>
                    <a:pt x="407" y="253"/>
                    <a:pt x="407" y="253"/>
                    <a:pt x="407" y="253"/>
                  </a:cubicBezTo>
                  <a:cubicBezTo>
                    <a:pt x="407" y="280"/>
                    <a:pt x="380" y="298"/>
                    <a:pt x="352" y="298"/>
                  </a:cubicBezTo>
                  <a:close/>
                  <a:moveTo>
                    <a:pt x="27" y="271"/>
                  </a:moveTo>
                  <a:lnTo>
                    <a:pt x="27" y="271"/>
                  </a:lnTo>
                  <a:cubicBezTo>
                    <a:pt x="352" y="271"/>
                    <a:pt x="352" y="271"/>
                    <a:pt x="352" y="271"/>
                  </a:cubicBezTo>
                  <a:cubicBezTo>
                    <a:pt x="361" y="271"/>
                    <a:pt x="371" y="262"/>
                    <a:pt x="371" y="253"/>
                  </a:cubicBezTo>
                  <a:cubicBezTo>
                    <a:pt x="371" y="45"/>
                    <a:pt x="371" y="45"/>
                    <a:pt x="371" y="45"/>
                  </a:cubicBezTo>
                  <a:cubicBezTo>
                    <a:pt x="371" y="36"/>
                    <a:pt x="361" y="36"/>
                    <a:pt x="352" y="36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7" y="72"/>
                    <a:pt x="27" y="72"/>
                    <a:pt x="27" y="72"/>
                  </a:cubicBezTo>
                  <a:cubicBezTo>
                    <a:pt x="63" y="81"/>
                    <a:pt x="90" y="118"/>
                    <a:pt x="90" y="154"/>
                  </a:cubicBezTo>
                  <a:cubicBezTo>
                    <a:pt x="90" y="190"/>
                    <a:pt x="63" y="217"/>
                    <a:pt x="27" y="226"/>
                  </a:cubicBezTo>
                  <a:lnTo>
                    <a:pt x="27" y="271"/>
                  </a:ln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87" name="Line 390">
              <a:extLst>
                <a:ext uri="{FF2B5EF4-FFF2-40B4-BE49-F238E27FC236}">
                  <a16:creationId xmlns:a16="http://schemas.microsoft.com/office/drawing/2014/main" id="{5A2034E8-533C-2E46-AEFC-4EAA223503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1520" y="2182558"/>
              <a:ext cx="2669012" cy="2258"/>
            </a:xfrm>
            <a:prstGeom prst="line">
              <a:avLst/>
            </a:prstGeom>
            <a:noFill/>
            <a:ln w="1620" cap="flat">
              <a:solidFill>
                <a:srgbClr val="18191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7479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88" name="Freeform 391">
              <a:extLst>
                <a:ext uri="{FF2B5EF4-FFF2-40B4-BE49-F238E27FC236}">
                  <a16:creationId xmlns:a16="http://schemas.microsoft.com/office/drawing/2014/main" id="{818BA6DF-E384-7849-8372-C7CFC734A2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8939" y="2159978"/>
              <a:ext cx="47420" cy="47418"/>
            </a:xfrm>
            <a:custGeom>
              <a:avLst/>
              <a:gdLst>
                <a:gd name="T0" fmla="*/ 45 w 92"/>
                <a:gd name="T1" fmla="*/ 90 h 91"/>
                <a:gd name="T2" fmla="*/ 45 w 92"/>
                <a:gd name="T3" fmla="*/ 90 h 91"/>
                <a:gd name="T4" fmla="*/ 0 w 92"/>
                <a:gd name="T5" fmla="*/ 45 h 91"/>
                <a:gd name="T6" fmla="*/ 45 w 92"/>
                <a:gd name="T7" fmla="*/ 0 h 91"/>
                <a:gd name="T8" fmla="*/ 91 w 92"/>
                <a:gd name="T9" fmla="*/ 45 h 91"/>
                <a:gd name="T10" fmla="*/ 45 w 92"/>
                <a:gd name="T11" fmla="*/ 9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91">
                  <a:moveTo>
                    <a:pt x="45" y="90"/>
                  </a:moveTo>
                  <a:lnTo>
                    <a:pt x="45" y="90"/>
                  </a:lnTo>
                  <a:cubicBezTo>
                    <a:pt x="27" y="90"/>
                    <a:pt x="0" y="72"/>
                    <a:pt x="0" y="45"/>
                  </a:cubicBezTo>
                  <a:cubicBezTo>
                    <a:pt x="0" y="18"/>
                    <a:pt x="27" y="0"/>
                    <a:pt x="45" y="0"/>
                  </a:cubicBezTo>
                  <a:cubicBezTo>
                    <a:pt x="72" y="0"/>
                    <a:pt x="91" y="18"/>
                    <a:pt x="91" y="45"/>
                  </a:cubicBezTo>
                  <a:cubicBezTo>
                    <a:pt x="91" y="72"/>
                    <a:pt x="72" y="90"/>
                    <a:pt x="45" y="90"/>
                  </a:cubicBezTo>
                </a:path>
              </a:pathLst>
            </a:custGeom>
            <a:solidFill>
              <a:srgbClr val="181919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89" name="Freeform 392">
              <a:extLst>
                <a:ext uri="{FF2B5EF4-FFF2-40B4-BE49-F238E27FC236}">
                  <a16:creationId xmlns:a16="http://schemas.microsoft.com/office/drawing/2014/main" id="{DF5803D1-02E5-8D45-ADFA-C3DA70752E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7950" y="2159978"/>
              <a:ext cx="74516" cy="47418"/>
            </a:xfrm>
            <a:custGeom>
              <a:avLst/>
              <a:gdLst>
                <a:gd name="T0" fmla="*/ 18 w 145"/>
                <a:gd name="T1" fmla="*/ 45 h 91"/>
                <a:gd name="T2" fmla="*/ 18 w 145"/>
                <a:gd name="T3" fmla="*/ 45 h 91"/>
                <a:gd name="T4" fmla="*/ 0 w 145"/>
                <a:gd name="T5" fmla="*/ 0 h 91"/>
                <a:gd name="T6" fmla="*/ 0 w 145"/>
                <a:gd name="T7" fmla="*/ 0 h 91"/>
                <a:gd name="T8" fmla="*/ 72 w 145"/>
                <a:gd name="T9" fmla="*/ 27 h 91"/>
                <a:gd name="T10" fmla="*/ 144 w 145"/>
                <a:gd name="T11" fmla="*/ 45 h 91"/>
                <a:gd name="T12" fmla="*/ 72 w 145"/>
                <a:gd name="T13" fmla="*/ 63 h 91"/>
                <a:gd name="T14" fmla="*/ 0 w 145"/>
                <a:gd name="T15" fmla="*/ 90 h 91"/>
                <a:gd name="T16" fmla="*/ 0 w 145"/>
                <a:gd name="T17" fmla="*/ 90 h 91"/>
                <a:gd name="T18" fmla="*/ 18 w 145"/>
                <a:gd name="T19" fmla="*/ 4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91">
                  <a:moveTo>
                    <a:pt x="18" y="45"/>
                  </a:moveTo>
                  <a:lnTo>
                    <a:pt x="18" y="45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72" y="27"/>
                    <a:pt x="72" y="27"/>
                    <a:pt x="72" y="27"/>
                  </a:cubicBezTo>
                  <a:cubicBezTo>
                    <a:pt x="90" y="36"/>
                    <a:pt x="117" y="36"/>
                    <a:pt x="144" y="45"/>
                  </a:cubicBezTo>
                  <a:cubicBezTo>
                    <a:pt x="117" y="54"/>
                    <a:pt x="90" y="54"/>
                    <a:pt x="72" y="63"/>
                  </a:cubicBezTo>
                  <a:cubicBezTo>
                    <a:pt x="0" y="90"/>
                    <a:pt x="0" y="90"/>
                    <a:pt x="0" y="90"/>
                  </a:cubicBezTo>
                  <a:lnTo>
                    <a:pt x="0" y="90"/>
                  </a:lnTo>
                  <a:lnTo>
                    <a:pt x="18" y="45"/>
                  </a:lnTo>
                </a:path>
              </a:pathLst>
            </a:custGeom>
            <a:solidFill>
              <a:srgbClr val="181919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90" name="Line 393">
              <a:extLst>
                <a:ext uri="{FF2B5EF4-FFF2-40B4-BE49-F238E27FC236}">
                  <a16:creationId xmlns:a16="http://schemas.microsoft.com/office/drawing/2014/main" id="{10AF0284-89FB-9E41-AB3E-78C2CE302C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67966" y="3406420"/>
              <a:ext cx="2122564" cy="2258"/>
            </a:xfrm>
            <a:prstGeom prst="line">
              <a:avLst/>
            </a:prstGeom>
            <a:noFill/>
            <a:ln w="1620" cap="flat">
              <a:solidFill>
                <a:srgbClr val="18191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7479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91" name="Freeform 394">
              <a:extLst>
                <a:ext uri="{FF2B5EF4-FFF2-40B4-BE49-F238E27FC236}">
                  <a16:creationId xmlns:a16="http://schemas.microsoft.com/office/drawing/2014/main" id="{F105F77C-7F7A-9C4D-A996-F092F4A906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5386" y="3381580"/>
              <a:ext cx="47420" cy="47420"/>
            </a:xfrm>
            <a:custGeom>
              <a:avLst/>
              <a:gdLst>
                <a:gd name="T0" fmla="*/ 46 w 92"/>
                <a:gd name="T1" fmla="*/ 90 h 91"/>
                <a:gd name="T2" fmla="*/ 46 w 92"/>
                <a:gd name="T3" fmla="*/ 90 h 91"/>
                <a:gd name="T4" fmla="*/ 0 w 92"/>
                <a:gd name="T5" fmla="*/ 46 h 91"/>
                <a:gd name="T6" fmla="*/ 46 w 92"/>
                <a:gd name="T7" fmla="*/ 0 h 91"/>
                <a:gd name="T8" fmla="*/ 91 w 92"/>
                <a:gd name="T9" fmla="*/ 46 h 91"/>
                <a:gd name="T10" fmla="*/ 46 w 92"/>
                <a:gd name="T11" fmla="*/ 9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91">
                  <a:moveTo>
                    <a:pt x="46" y="90"/>
                  </a:moveTo>
                  <a:lnTo>
                    <a:pt x="46" y="90"/>
                  </a:lnTo>
                  <a:cubicBezTo>
                    <a:pt x="27" y="90"/>
                    <a:pt x="0" y="64"/>
                    <a:pt x="0" y="46"/>
                  </a:cubicBezTo>
                  <a:cubicBezTo>
                    <a:pt x="0" y="19"/>
                    <a:pt x="27" y="0"/>
                    <a:pt x="46" y="0"/>
                  </a:cubicBezTo>
                  <a:cubicBezTo>
                    <a:pt x="73" y="0"/>
                    <a:pt x="91" y="19"/>
                    <a:pt x="91" y="46"/>
                  </a:cubicBezTo>
                  <a:cubicBezTo>
                    <a:pt x="91" y="64"/>
                    <a:pt x="73" y="90"/>
                    <a:pt x="46" y="90"/>
                  </a:cubicBezTo>
                </a:path>
              </a:pathLst>
            </a:custGeom>
            <a:solidFill>
              <a:srgbClr val="181919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92" name="Freeform 395">
              <a:extLst>
                <a:ext uri="{FF2B5EF4-FFF2-40B4-BE49-F238E27FC236}">
                  <a16:creationId xmlns:a16="http://schemas.microsoft.com/office/drawing/2014/main" id="{82CE0250-2AC8-BD4F-8EA4-71513990A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7950" y="3381580"/>
              <a:ext cx="74516" cy="47420"/>
            </a:xfrm>
            <a:custGeom>
              <a:avLst/>
              <a:gdLst>
                <a:gd name="T0" fmla="*/ 18 w 145"/>
                <a:gd name="T1" fmla="*/ 46 h 91"/>
                <a:gd name="T2" fmla="*/ 18 w 145"/>
                <a:gd name="T3" fmla="*/ 46 h 91"/>
                <a:gd name="T4" fmla="*/ 0 w 145"/>
                <a:gd name="T5" fmla="*/ 0 h 91"/>
                <a:gd name="T6" fmla="*/ 0 w 145"/>
                <a:gd name="T7" fmla="*/ 0 h 91"/>
                <a:gd name="T8" fmla="*/ 72 w 145"/>
                <a:gd name="T9" fmla="*/ 28 h 91"/>
                <a:gd name="T10" fmla="*/ 144 w 145"/>
                <a:gd name="T11" fmla="*/ 46 h 91"/>
                <a:gd name="T12" fmla="*/ 72 w 145"/>
                <a:gd name="T13" fmla="*/ 55 h 91"/>
                <a:gd name="T14" fmla="*/ 0 w 145"/>
                <a:gd name="T15" fmla="*/ 90 h 91"/>
                <a:gd name="T16" fmla="*/ 0 w 145"/>
                <a:gd name="T17" fmla="*/ 81 h 91"/>
                <a:gd name="T18" fmla="*/ 18 w 145"/>
                <a:gd name="T19" fmla="*/ 4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91">
                  <a:moveTo>
                    <a:pt x="18" y="46"/>
                  </a:moveTo>
                  <a:lnTo>
                    <a:pt x="18" y="46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72" y="28"/>
                    <a:pt x="72" y="28"/>
                    <a:pt x="72" y="28"/>
                  </a:cubicBezTo>
                  <a:cubicBezTo>
                    <a:pt x="90" y="28"/>
                    <a:pt x="117" y="37"/>
                    <a:pt x="144" y="46"/>
                  </a:cubicBezTo>
                  <a:cubicBezTo>
                    <a:pt x="117" y="46"/>
                    <a:pt x="90" y="55"/>
                    <a:pt x="72" y="55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81"/>
                    <a:pt x="0" y="81"/>
                    <a:pt x="0" y="81"/>
                  </a:cubicBezTo>
                  <a:lnTo>
                    <a:pt x="18" y="46"/>
                  </a:lnTo>
                </a:path>
              </a:pathLst>
            </a:custGeom>
            <a:solidFill>
              <a:srgbClr val="181919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93" name="Line 396">
              <a:extLst>
                <a:ext uri="{FF2B5EF4-FFF2-40B4-BE49-F238E27FC236}">
                  <a16:creationId xmlns:a16="http://schemas.microsoft.com/office/drawing/2014/main" id="{2222E08C-7BF9-5047-82E9-94AD5DC252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43124" y="4589636"/>
              <a:ext cx="1447408" cy="2258"/>
            </a:xfrm>
            <a:prstGeom prst="line">
              <a:avLst/>
            </a:prstGeom>
            <a:noFill/>
            <a:ln w="1620" cap="flat">
              <a:solidFill>
                <a:srgbClr val="18191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7479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94" name="Freeform 397">
              <a:extLst>
                <a:ext uri="{FF2B5EF4-FFF2-40B4-BE49-F238E27FC236}">
                  <a16:creationId xmlns:a16="http://schemas.microsoft.com/office/drawing/2014/main" id="{147EFCE4-F737-F841-8DD8-5A6382951E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20543" y="4567056"/>
              <a:ext cx="47418" cy="47418"/>
            </a:xfrm>
            <a:custGeom>
              <a:avLst/>
              <a:gdLst>
                <a:gd name="T0" fmla="*/ 45 w 91"/>
                <a:gd name="T1" fmla="*/ 90 h 91"/>
                <a:gd name="T2" fmla="*/ 45 w 91"/>
                <a:gd name="T3" fmla="*/ 90 h 91"/>
                <a:gd name="T4" fmla="*/ 0 w 91"/>
                <a:gd name="T5" fmla="*/ 45 h 91"/>
                <a:gd name="T6" fmla="*/ 45 w 91"/>
                <a:gd name="T7" fmla="*/ 0 h 91"/>
                <a:gd name="T8" fmla="*/ 90 w 91"/>
                <a:gd name="T9" fmla="*/ 45 h 91"/>
                <a:gd name="T10" fmla="*/ 45 w 91"/>
                <a:gd name="T11" fmla="*/ 9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" h="91">
                  <a:moveTo>
                    <a:pt x="45" y="90"/>
                  </a:moveTo>
                  <a:lnTo>
                    <a:pt x="45" y="90"/>
                  </a:lnTo>
                  <a:cubicBezTo>
                    <a:pt x="18" y="90"/>
                    <a:pt x="0" y="72"/>
                    <a:pt x="0" y="45"/>
                  </a:cubicBezTo>
                  <a:cubicBezTo>
                    <a:pt x="0" y="18"/>
                    <a:pt x="18" y="0"/>
                    <a:pt x="45" y="0"/>
                  </a:cubicBezTo>
                  <a:cubicBezTo>
                    <a:pt x="72" y="0"/>
                    <a:pt x="90" y="18"/>
                    <a:pt x="90" y="45"/>
                  </a:cubicBezTo>
                  <a:cubicBezTo>
                    <a:pt x="90" y="72"/>
                    <a:pt x="72" y="90"/>
                    <a:pt x="45" y="90"/>
                  </a:cubicBezTo>
                </a:path>
              </a:pathLst>
            </a:custGeom>
            <a:solidFill>
              <a:srgbClr val="181919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95" name="Freeform 398">
              <a:extLst>
                <a:ext uri="{FF2B5EF4-FFF2-40B4-BE49-F238E27FC236}">
                  <a16:creationId xmlns:a16="http://schemas.microsoft.com/office/drawing/2014/main" id="{8E24AB08-CF9A-C44A-8A18-5174E7DC40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7950" y="4567056"/>
              <a:ext cx="74516" cy="47418"/>
            </a:xfrm>
            <a:custGeom>
              <a:avLst/>
              <a:gdLst>
                <a:gd name="T0" fmla="*/ 18 w 145"/>
                <a:gd name="T1" fmla="*/ 45 h 91"/>
                <a:gd name="T2" fmla="*/ 18 w 145"/>
                <a:gd name="T3" fmla="*/ 45 h 91"/>
                <a:gd name="T4" fmla="*/ 0 w 145"/>
                <a:gd name="T5" fmla="*/ 0 h 91"/>
                <a:gd name="T6" fmla="*/ 0 w 145"/>
                <a:gd name="T7" fmla="*/ 0 h 91"/>
                <a:gd name="T8" fmla="*/ 72 w 145"/>
                <a:gd name="T9" fmla="*/ 27 h 91"/>
                <a:gd name="T10" fmla="*/ 144 w 145"/>
                <a:gd name="T11" fmla="*/ 45 h 91"/>
                <a:gd name="T12" fmla="*/ 72 w 145"/>
                <a:gd name="T13" fmla="*/ 63 h 91"/>
                <a:gd name="T14" fmla="*/ 0 w 145"/>
                <a:gd name="T15" fmla="*/ 90 h 91"/>
                <a:gd name="T16" fmla="*/ 0 w 145"/>
                <a:gd name="T17" fmla="*/ 90 h 91"/>
                <a:gd name="T18" fmla="*/ 18 w 145"/>
                <a:gd name="T19" fmla="*/ 4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91">
                  <a:moveTo>
                    <a:pt x="18" y="45"/>
                  </a:moveTo>
                  <a:lnTo>
                    <a:pt x="18" y="45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72" y="27"/>
                    <a:pt x="72" y="27"/>
                    <a:pt x="72" y="27"/>
                  </a:cubicBezTo>
                  <a:cubicBezTo>
                    <a:pt x="90" y="36"/>
                    <a:pt x="117" y="36"/>
                    <a:pt x="144" y="45"/>
                  </a:cubicBezTo>
                  <a:cubicBezTo>
                    <a:pt x="117" y="45"/>
                    <a:pt x="90" y="54"/>
                    <a:pt x="72" y="63"/>
                  </a:cubicBezTo>
                  <a:cubicBezTo>
                    <a:pt x="0" y="90"/>
                    <a:pt x="0" y="90"/>
                    <a:pt x="0" y="90"/>
                  </a:cubicBezTo>
                  <a:lnTo>
                    <a:pt x="0" y="90"/>
                  </a:lnTo>
                  <a:lnTo>
                    <a:pt x="18" y="45"/>
                  </a:lnTo>
                </a:path>
              </a:pathLst>
            </a:custGeom>
            <a:solidFill>
              <a:srgbClr val="181919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96" name="Line 399">
              <a:extLst>
                <a:ext uri="{FF2B5EF4-FFF2-40B4-BE49-F238E27FC236}">
                  <a16:creationId xmlns:a16="http://schemas.microsoft.com/office/drawing/2014/main" id="{F59B50C3-43DC-704A-919B-3F07BD72A5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74731" y="5772854"/>
              <a:ext cx="718059" cy="2258"/>
            </a:xfrm>
            <a:prstGeom prst="line">
              <a:avLst/>
            </a:prstGeom>
            <a:noFill/>
            <a:ln w="1620" cap="flat">
              <a:solidFill>
                <a:srgbClr val="18191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7479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97" name="Freeform 400">
              <a:extLst>
                <a:ext uri="{FF2B5EF4-FFF2-40B4-BE49-F238E27FC236}">
                  <a16:creationId xmlns:a16="http://schemas.microsoft.com/office/drawing/2014/main" id="{1B9D3E91-926A-1041-B754-D8775E8E69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2150" y="5750273"/>
              <a:ext cx="47418" cy="47418"/>
            </a:xfrm>
            <a:custGeom>
              <a:avLst/>
              <a:gdLst>
                <a:gd name="T0" fmla="*/ 45 w 92"/>
                <a:gd name="T1" fmla="*/ 90 h 91"/>
                <a:gd name="T2" fmla="*/ 45 w 92"/>
                <a:gd name="T3" fmla="*/ 90 h 91"/>
                <a:gd name="T4" fmla="*/ 0 w 92"/>
                <a:gd name="T5" fmla="*/ 45 h 91"/>
                <a:gd name="T6" fmla="*/ 45 w 92"/>
                <a:gd name="T7" fmla="*/ 0 h 91"/>
                <a:gd name="T8" fmla="*/ 91 w 92"/>
                <a:gd name="T9" fmla="*/ 45 h 91"/>
                <a:gd name="T10" fmla="*/ 45 w 92"/>
                <a:gd name="T11" fmla="*/ 9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91">
                  <a:moveTo>
                    <a:pt x="45" y="90"/>
                  </a:moveTo>
                  <a:lnTo>
                    <a:pt x="45" y="90"/>
                  </a:lnTo>
                  <a:cubicBezTo>
                    <a:pt x="18" y="90"/>
                    <a:pt x="0" y="72"/>
                    <a:pt x="0" y="45"/>
                  </a:cubicBezTo>
                  <a:cubicBezTo>
                    <a:pt x="0" y="18"/>
                    <a:pt x="18" y="0"/>
                    <a:pt x="45" y="0"/>
                  </a:cubicBezTo>
                  <a:cubicBezTo>
                    <a:pt x="73" y="0"/>
                    <a:pt x="91" y="18"/>
                    <a:pt x="91" y="45"/>
                  </a:cubicBezTo>
                  <a:cubicBezTo>
                    <a:pt x="91" y="72"/>
                    <a:pt x="73" y="90"/>
                    <a:pt x="45" y="90"/>
                  </a:cubicBezTo>
                </a:path>
              </a:pathLst>
            </a:custGeom>
            <a:solidFill>
              <a:srgbClr val="181919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98" name="Freeform 401">
              <a:extLst>
                <a:ext uri="{FF2B5EF4-FFF2-40B4-BE49-F238E27FC236}">
                  <a16:creationId xmlns:a16="http://schemas.microsoft.com/office/drawing/2014/main" id="{87023BF1-A755-2B4C-ADBF-9BF213FDE2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7950" y="5750273"/>
              <a:ext cx="74516" cy="47418"/>
            </a:xfrm>
            <a:custGeom>
              <a:avLst/>
              <a:gdLst>
                <a:gd name="T0" fmla="*/ 18 w 145"/>
                <a:gd name="T1" fmla="*/ 45 h 91"/>
                <a:gd name="T2" fmla="*/ 18 w 145"/>
                <a:gd name="T3" fmla="*/ 45 h 91"/>
                <a:gd name="T4" fmla="*/ 0 w 145"/>
                <a:gd name="T5" fmla="*/ 0 h 91"/>
                <a:gd name="T6" fmla="*/ 0 w 145"/>
                <a:gd name="T7" fmla="*/ 0 h 91"/>
                <a:gd name="T8" fmla="*/ 72 w 145"/>
                <a:gd name="T9" fmla="*/ 27 h 91"/>
                <a:gd name="T10" fmla="*/ 144 w 145"/>
                <a:gd name="T11" fmla="*/ 45 h 91"/>
                <a:gd name="T12" fmla="*/ 72 w 145"/>
                <a:gd name="T13" fmla="*/ 63 h 91"/>
                <a:gd name="T14" fmla="*/ 0 w 145"/>
                <a:gd name="T15" fmla="*/ 90 h 91"/>
                <a:gd name="T16" fmla="*/ 0 w 145"/>
                <a:gd name="T17" fmla="*/ 90 h 91"/>
                <a:gd name="T18" fmla="*/ 18 w 145"/>
                <a:gd name="T19" fmla="*/ 4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91">
                  <a:moveTo>
                    <a:pt x="18" y="45"/>
                  </a:moveTo>
                  <a:lnTo>
                    <a:pt x="18" y="45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72" y="27"/>
                    <a:pt x="72" y="27"/>
                    <a:pt x="72" y="27"/>
                  </a:cubicBezTo>
                  <a:cubicBezTo>
                    <a:pt x="90" y="36"/>
                    <a:pt x="117" y="36"/>
                    <a:pt x="144" y="45"/>
                  </a:cubicBezTo>
                  <a:cubicBezTo>
                    <a:pt x="117" y="45"/>
                    <a:pt x="90" y="54"/>
                    <a:pt x="72" y="63"/>
                  </a:cubicBezTo>
                  <a:cubicBezTo>
                    <a:pt x="0" y="90"/>
                    <a:pt x="0" y="90"/>
                    <a:pt x="0" y="90"/>
                  </a:cubicBezTo>
                  <a:lnTo>
                    <a:pt x="0" y="90"/>
                  </a:lnTo>
                  <a:lnTo>
                    <a:pt x="18" y="45"/>
                  </a:lnTo>
                </a:path>
              </a:pathLst>
            </a:custGeom>
            <a:solidFill>
              <a:srgbClr val="181919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grpSp>
          <p:nvGrpSpPr>
            <p:cNvPr id="101" name="Group 54">
              <a:extLst>
                <a:ext uri="{FF2B5EF4-FFF2-40B4-BE49-F238E27FC236}">
                  <a16:creationId xmlns:a16="http://schemas.microsoft.com/office/drawing/2014/main" id="{E05C554B-B8C4-4B4A-A02F-89C15BBFD28E}"/>
                </a:ext>
              </a:extLst>
            </p:cNvPr>
            <p:cNvGrpSpPr/>
            <p:nvPr/>
          </p:nvGrpSpPr>
          <p:grpSpPr>
            <a:xfrm>
              <a:off x="3533786" y="2376027"/>
              <a:ext cx="1154404" cy="582864"/>
              <a:chOff x="2758655" y="5694180"/>
              <a:chExt cx="1838470" cy="582864"/>
            </a:xfrm>
          </p:grpSpPr>
          <p:sp>
            <p:nvSpPr>
              <p:cNvPr id="102" name="CuadroTexto 395">
                <a:extLst>
                  <a:ext uri="{FF2B5EF4-FFF2-40B4-BE49-F238E27FC236}">
                    <a16:creationId xmlns:a16="http://schemas.microsoft.com/office/drawing/2014/main" id="{86FD3803-17C0-894B-9DFE-889A6B1A0E6F}"/>
                  </a:ext>
                </a:extLst>
              </p:cNvPr>
              <p:cNvSpPr txBox="1"/>
              <p:nvPr/>
            </p:nvSpPr>
            <p:spPr>
              <a:xfrm>
                <a:off x="3082220" y="5694180"/>
                <a:ext cx="1191338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 dirty="0">
                    <a:solidFill>
                      <a:srgbClr val="F4F5F9"/>
                    </a:solidFill>
                    <a:latin typeface="Poppins" charset="0"/>
                    <a:ea typeface="Poppins" charset="0"/>
                    <a:cs typeface="Poppins" charset="0"/>
                  </a:rPr>
                  <a:t>Your Title</a:t>
                </a:r>
              </a:p>
            </p:txBody>
          </p:sp>
          <p:sp>
            <p:nvSpPr>
              <p:cNvPr id="103" name="Rectangle 56">
                <a:extLst>
                  <a:ext uri="{FF2B5EF4-FFF2-40B4-BE49-F238E27FC236}">
                    <a16:creationId xmlns:a16="http://schemas.microsoft.com/office/drawing/2014/main" id="{4B23724C-59EA-2B4E-A1E0-C83B987F9379}"/>
                  </a:ext>
                </a:extLst>
              </p:cNvPr>
              <p:cNvSpPr/>
              <p:nvPr/>
            </p:nvSpPr>
            <p:spPr>
              <a:xfrm>
                <a:off x="2758655" y="5857692"/>
                <a:ext cx="1838470" cy="4193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800" dirty="0">
                    <a:solidFill>
                      <a:srgbClr val="F4F5F9"/>
                    </a:solidFill>
                    <a:latin typeface="Poppins" panose="020F0502020204030203" pitchFamily="34" charset="0"/>
                    <a:ea typeface="Poppins" panose="020F0502020204030203" pitchFamily="34" charset="0"/>
                    <a:cs typeface="Poppins" panose="020F0502020204030203" pitchFamily="34" charset="0"/>
                  </a:rPr>
                  <a:t>Add a short description here.</a:t>
                </a:r>
              </a:p>
              <a:p>
                <a:pPr algn="ctr"/>
                <a:endParaRPr lang="en-US" sz="800" dirty="0">
                  <a:solidFill>
                    <a:srgbClr val="F4F5F9"/>
                  </a:solidFill>
                  <a:latin typeface="Poppins" panose="020F0502020204030203" pitchFamily="34" charset="0"/>
                  <a:ea typeface="Poppins" panose="020F0502020204030203" pitchFamily="34" charset="0"/>
                  <a:cs typeface="Poppins" panose="020F0502020204030203" pitchFamily="34" charset="0"/>
                </a:endParaRPr>
              </a:p>
            </p:txBody>
          </p:sp>
        </p:grpSp>
        <p:grpSp>
          <p:nvGrpSpPr>
            <p:cNvPr id="104" name="Group 54">
              <a:extLst>
                <a:ext uri="{FF2B5EF4-FFF2-40B4-BE49-F238E27FC236}">
                  <a16:creationId xmlns:a16="http://schemas.microsoft.com/office/drawing/2014/main" id="{428EF122-E11D-6C4F-BB65-EA9077CBA9DF}"/>
                </a:ext>
              </a:extLst>
            </p:cNvPr>
            <p:cNvGrpSpPr/>
            <p:nvPr/>
          </p:nvGrpSpPr>
          <p:grpSpPr>
            <a:xfrm>
              <a:off x="3008936" y="3409492"/>
              <a:ext cx="1154404" cy="582864"/>
              <a:chOff x="2758655" y="5694180"/>
              <a:chExt cx="1838470" cy="582864"/>
            </a:xfrm>
          </p:grpSpPr>
          <p:sp>
            <p:nvSpPr>
              <p:cNvPr id="105" name="CuadroTexto 395">
                <a:extLst>
                  <a:ext uri="{FF2B5EF4-FFF2-40B4-BE49-F238E27FC236}">
                    <a16:creationId xmlns:a16="http://schemas.microsoft.com/office/drawing/2014/main" id="{19420BB7-292E-2C49-B97E-F63F98D8967C}"/>
                  </a:ext>
                </a:extLst>
              </p:cNvPr>
              <p:cNvSpPr txBox="1"/>
              <p:nvPr/>
            </p:nvSpPr>
            <p:spPr>
              <a:xfrm>
                <a:off x="3082220" y="5694180"/>
                <a:ext cx="1191338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 dirty="0">
                    <a:solidFill>
                      <a:srgbClr val="F4F5F9"/>
                    </a:solidFill>
                    <a:latin typeface="Poppins" charset="0"/>
                    <a:ea typeface="Poppins" charset="0"/>
                    <a:cs typeface="Poppins" charset="0"/>
                  </a:rPr>
                  <a:t>Your Title</a:t>
                </a:r>
              </a:p>
            </p:txBody>
          </p:sp>
          <p:sp>
            <p:nvSpPr>
              <p:cNvPr id="106" name="Rectangle 56">
                <a:extLst>
                  <a:ext uri="{FF2B5EF4-FFF2-40B4-BE49-F238E27FC236}">
                    <a16:creationId xmlns:a16="http://schemas.microsoft.com/office/drawing/2014/main" id="{FB9FF365-F3C7-714C-8338-31EB955BDB68}"/>
                  </a:ext>
                </a:extLst>
              </p:cNvPr>
              <p:cNvSpPr/>
              <p:nvPr/>
            </p:nvSpPr>
            <p:spPr>
              <a:xfrm>
                <a:off x="2758655" y="5857692"/>
                <a:ext cx="1838470" cy="4193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800" dirty="0">
                    <a:solidFill>
                      <a:srgbClr val="F4F5F9"/>
                    </a:solidFill>
                    <a:latin typeface="Poppins" panose="020F0502020204030203" pitchFamily="34" charset="0"/>
                    <a:ea typeface="Poppins" panose="020F0502020204030203" pitchFamily="34" charset="0"/>
                    <a:cs typeface="Poppins" panose="020F0502020204030203" pitchFamily="34" charset="0"/>
                  </a:rPr>
                  <a:t>Add a short description here.</a:t>
                </a:r>
              </a:p>
              <a:p>
                <a:pPr algn="ctr"/>
                <a:endParaRPr lang="en-US" sz="800" dirty="0">
                  <a:solidFill>
                    <a:srgbClr val="F4F5F9"/>
                  </a:solidFill>
                  <a:latin typeface="Poppins" panose="020F0502020204030203" pitchFamily="34" charset="0"/>
                  <a:ea typeface="Poppins" panose="020F0502020204030203" pitchFamily="34" charset="0"/>
                  <a:cs typeface="Poppins" panose="020F0502020204030203" pitchFamily="34" charset="0"/>
                </a:endParaRPr>
              </a:p>
            </p:txBody>
          </p:sp>
        </p:grpSp>
        <p:grpSp>
          <p:nvGrpSpPr>
            <p:cNvPr id="107" name="Group 54">
              <a:extLst>
                <a:ext uri="{FF2B5EF4-FFF2-40B4-BE49-F238E27FC236}">
                  <a16:creationId xmlns:a16="http://schemas.microsoft.com/office/drawing/2014/main" id="{8B2638A1-C32C-F943-8DB7-FF0FD531AD74}"/>
                </a:ext>
              </a:extLst>
            </p:cNvPr>
            <p:cNvGrpSpPr/>
            <p:nvPr/>
          </p:nvGrpSpPr>
          <p:grpSpPr>
            <a:xfrm>
              <a:off x="4093512" y="3405290"/>
              <a:ext cx="1154404" cy="582864"/>
              <a:chOff x="2758655" y="5694180"/>
              <a:chExt cx="1838470" cy="582864"/>
            </a:xfrm>
          </p:grpSpPr>
          <p:sp>
            <p:nvSpPr>
              <p:cNvPr id="108" name="CuadroTexto 395">
                <a:extLst>
                  <a:ext uri="{FF2B5EF4-FFF2-40B4-BE49-F238E27FC236}">
                    <a16:creationId xmlns:a16="http://schemas.microsoft.com/office/drawing/2014/main" id="{EE62F53A-6609-0444-944D-1A7D1C0A3B99}"/>
                  </a:ext>
                </a:extLst>
              </p:cNvPr>
              <p:cNvSpPr txBox="1"/>
              <p:nvPr/>
            </p:nvSpPr>
            <p:spPr>
              <a:xfrm>
                <a:off x="3082220" y="5694180"/>
                <a:ext cx="1191338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 dirty="0">
                    <a:solidFill>
                      <a:srgbClr val="F4F5F9"/>
                    </a:solidFill>
                    <a:latin typeface="Poppins" charset="0"/>
                    <a:ea typeface="Poppins" charset="0"/>
                    <a:cs typeface="Poppins" charset="0"/>
                  </a:rPr>
                  <a:t>Your Title</a:t>
                </a:r>
              </a:p>
            </p:txBody>
          </p:sp>
          <p:sp>
            <p:nvSpPr>
              <p:cNvPr id="109" name="Rectangle 56">
                <a:extLst>
                  <a:ext uri="{FF2B5EF4-FFF2-40B4-BE49-F238E27FC236}">
                    <a16:creationId xmlns:a16="http://schemas.microsoft.com/office/drawing/2014/main" id="{A379F943-9F31-7F42-ACC5-E5633D8C0A1B}"/>
                  </a:ext>
                </a:extLst>
              </p:cNvPr>
              <p:cNvSpPr/>
              <p:nvPr/>
            </p:nvSpPr>
            <p:spPr>
              <a:xfrm>
                <a:off x="2758655" y="5857692"/>
                <a:ext cx="1838470" cy="4193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800" dirty="0">
                    <a:solidFill>
                      <a:srgbClr val="F4F5F9"/>
                    </a:solidFill>
                    <a:latin typeface="Poppins" panose="020F0502020204030203" pitchFamily="34" charset="0"/>
                    <a:ea typeface="Poppins" panose="020F0502020204030203" pitchFamily="34" charset="0"/>
                    <a:cs typeface="Poppins" panose="020F0502020204030203" pitchFamily="34" charset="0"/>
                  </a:rPr>
                  <a:t>Add a short description here.</a:t>
                </a:r>
              </a:p>
              <a:p>
                <a:pPr algn="ctr"/>
                <a:endParaRPr lang="en-US" sz="800" dirty="0">
                  <a:solidFill>
                    <a:srgbClr val="F4F5F9"/>
                  </a:solidFill>
                  <a:latin typeface="Poppins" panose="020F0502020204030203" pitchFamily="34" charset="0"/>
                  <a:ea typeface="Poppins" panose="020F0502020204030203" pitchFamily="34" charset="0"/>
                  <a:cs typeface="Poppins" panose="020F0502020204030203" pitchFamily="34" charset="0"/>
                </a:endParaRPr>
              </a:p>
            </p:txBody>
          </p:sp>
        </p:grpSp>
        <p:grpSp>
          <p:nvGrpSpPr>
            <p:cNvPr id="110" name="Group 54">
              <a:extLst>
                <a:ext uri="{FF2B5EF4-FFF2-40B4-BE49-F238E27FC236}">
                  <a16:creationId xmlns:a16="http://schemas.microsoft.com/office/drawing/2014/main" id="{CF649BE1-8ACC-A341-B013-B4F22A6A79DB}"/>
                </a:ext>
              </a:extLst>
            </p:cNvPr>
            <p:cNvGrpSpPr/>
            <p:nvPr/>
          </p:nvGrpSpPr>
          <p:grpSpPr>
            <a:xfrm>
              <a:off x="3509970" y="4587719"/>
              <a:ext cx="1154404" cy="582864"/>
              <a:chOff x="2758655" y="5694180"/>
              <a:chExt cx="1838470" cy="582864"/>
            </a:xfrm>
          </p:grpSpPr>
          <p:sp>
            <p:nvSpPr>
              <p:cNvPr id="111" name="CuadroTexto 395">
                <a:extLst>
                  <a:ext uri="{FF2B5EF4-FFF2-40B4-BE49-F238E27FC236}">
                    <a16:creationId xmlns:a16="http://schemas.microsoft.com/office/drawing/2014/main" id="{B950F184-1288-3D47-9E44-02EC72F5DBDB}"/>
                  </a:ext>
                </a:extLst>
              </p:cNvPr>
              <p:cNvSpPr txBox="1"/>
              <p:nvPr/>
            </p:nvSpPr>
            <p:spPr>
              <a:xfrm>
                <a:off x="3082220" y="5694180"/>
                <a:ext cx="1191338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 dirty="0">
                    <a:solidFill>
                      <a:srgbClr val="F4F5F9"/>
                    </a:solidFill>
                    <a:latin typeface="Poppins" charset="0"/>
                    <a:ea typeface="Poppins" charset="0"/>
                    <a:cs typeface="Poppins" charset="0"/>
                  </a:rPr>
                  <a:t>Your Title</a:t>
                </a:r>
              </a:p>
            </p:txBody>
          </p:sp>
          <p:sp>
            <p:nvSpPr>
              <p:cNvPr id="112" name="Rectangle 56">
                <a:extLst>
                  <a:ext uri="{FF2B5EF4-FFF2-40B4-BE49-F238E27FC236}">
                    <a16:creationId xmlns:a16="http://schemas.microsoft.com/office/drawing/2014/main" id="{EA4BB7E3-5885-E740-AE2E-9385B1FAD3F8}"/>
                  </a:ext>
                </a:extLst>
              </p:cNvPr>
              <p:cNvSpPr/>
              <p:nvPr/>
            </p:nvSpPr>
            <p:spPr>
              <a:xfrm>
                <a:off x="2758655" y="5857692"/>
                <a:ext cx="1838470" cy="4193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800" dirty="0">
                    <a:solidFill>
                      <a:srgbClr val="F4F5F9"/>
                    </a:solidFill>
                    <a:latin typeface="Poppins" panose="020F0502020204030203" pitchFamily="34" charset="0"/>
                    <a:ea typeface="Poppins" panose="020F0502020204030203" pitchFamily="34" charset="0"/>
                    <a:cs typeface="Poppins" panose="020F0502020204030203" pitchFamily="34" charset="0"/>
                  </a:rPr>
                  <a:t>Add a short description here.</a:t>
                </a:r>
              </a:p>
              <a:p>
                <a:pPr algn="ctr"/>
                <a:endParaRPr lang="en-US" sz="800" dirty="0">
                  <a:solidFill>
                    <a:srgbClr val="F4F5F9"/>
                  </a:solidFill>
                  <a:latin typeface="Poppins" panose="020F0502020204030203" pitchFamily="34" charset="0"/>
                  <a:ea typeface="Poppins" panose="020F0502020204030203" pitchFamily="34" charset="0"/>
                  <a:cs typeface="Poppins" panose="020F0502020204030203" pitchFamily="34" charset="0"/>
                </a:endParaRPr>
              </a:p>
            </p:txBody>
          </p:sp>
        </p:grpSp>
        <p:grpSp>
          <p:nvGrpSpPr>
            <p:cNvPr id="113" name="Group 54">
              <a:extLst>
                <a:ext uri="{FF2B5EF4-FFF2-40B4-BE49-F238E27FC236}">
                  <a16:creationId xmlns:a16="http://schemas.microsoft.com/office/drawing/2014/main" id="{E16A879C-DBAA-F740-BC37-0BBCF1C06A99}"/>
                </a:ext>
              </a:extLst>
            </p:cNvPr>
            <p:cNvGrpSpPr/>
            <p:nvPr/>
          </p:nvGrpSpPr>
          <p:grpSpPr>
            <a:xfrm>
              <a:off x="4776570" y="4577292"/>
              <a:ext cx="1154404" cy="582864"/>
              <a:chOff x="2758655" y="5694180"/>
              <a:chExt cx="1838470" cy="582864"/>
            </a:xfrm>
          </p:grpSpPr>
          <p:sp>
            <p:nvSpPr>
              <p:cNvPr id="114" name="CuadroTexto 395">
                <a:extLst>
                  <a:ext uri="{FF2B5EF4-FFF2-40B4-BE49-F238E27FC236}">
                    <a16:creationId xmlns:a16="http://schemas.microsoft.com/office/drawing/2014/main" id="{F76F12F9-3578-3C4E-83CA-95422795D581}"/>
                  </a:ext>
                </a:extLst>
              </p:cNvPr>
              <p:cNvSpPr txBox="1"/>
              <p:nvPr/>
            </p:nvSpPr>
            <p:spPr>
              <a:xfrm>
                <a:off x="3082220" y="5694180"/>
                <a:ext cx="1191338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 dirty="0">
                    <a:solidFill>
                      <a:srgbClr val="F4F5F9"/>
                    </a:solidFill>
                    <a:latin typeface="Poppins" charset="0"/>
                    <a:ea typeface="Poppins" charset="0"/>
                    <a:cs typeface="Poppins" charset="0"/>
                  </a:rPr>
                  <a:t>Your Title</a:t>
                </a:r>
              </a:p>
            </p:txBody>
          </p:sp>
          <p:sp>
            <p:nvSpPr>
              <p:cNvPr id="115" name="Rectangle 56">
                <a:extLst>
                  <a:ext uri="{FF2B5EF4-FFF2-40B4-BE49-F238E27FC236}">
                    <a16:creationId xmlns:a16="http://schemas.microsoft.com/office/drawing/2014/main" id="{1F61580C-BA02-DE4F-B32D-A6E83CB51958}"/>
                  </a:ext>
                </a:extLst>
              </p:cNvPr>
              <p:cNvSpPr/>
              <p:nvPr/>
            </p:nvSpPr>
            <p:spPr>
              <a:xfrm>
                <a:off x="2758655" y="5857692"/>
                <a:ext cx="1838470" cy="4193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800" dirty="0">
                    <a:solidFill>
                      <a:srgbClr val="F4F5F9"/>
                    </a:solidFill>
                    <a:latin typeface="Poppins" panose="020F0502020204030203" pitchFamily="34" charset="0"/>
                    <a:ea typeface="Poppins" panose="020F0502020204030203" pitchFamily="34" charset="0"/>
                    <a:cs typeface="Poppins" panose="020F0502020204030203" pitchFamily="34" charset="0"/>
                  </a:rPr>
                  <a:t>Add a short description here.</a:t>
                </a:r>
              </a:p>
              <a:p>
                <a:pPr algn="ctr"/>
                <a:endParaRPr lang="en-US" sz="800" dirty="0">
                  <a:solidFill>
                    <a:srgbClr val="F4F5F9"/>
                  </a:solidFill>
                  <a:latin typeface="Poppins" panose="020F0502020204030203" pitchFamily="34" charset="0"/>
                  <a:ea typeface="Poppins" panose="020F0502020204030203" pitchFamily="34" charset="0"/>
                  <a:cs typeface="Poppins" panose="020F0502020204030203" pitchFamily="34" charset="0"/>
                </a:endParaRPr>
              </a:p>
            </p:txBody>
          </p:sp>
        </p:grpSp>
        <p:grpSp>
          <p:nvGrpSpPr>
            <p:cNvPr id="116" name="Group 54">
              <a:extLst>
                <a:ext uri="{FF2B5EF4-FFF2-40B4-BE49-F238E27FC236}">
                  <a16:creationId xmlns:a16="http://schemas.microsoft.com/office/drawing/2014/main" id="{995241EF-2A81-594C-B147-82F4A1333AB8}"/>
                </a:ext>
              </a:extLst>
            </p:cNvPr>
            <p:cNvGrpSpPr/>
            <p:nvPr/>
          </p:nvGrpSpPr>
          <p:grpSpPr>
            <a:xfrm>
              <a:off x="2298092" y="4580290"/>
              <a:ext cx="1154404" cy="582864"/>
              <a:chOff x="2758655" y="5694180"/>
              <a:chExt cx="1838470" cy="582864"/>
            </a:xfrm>
          </p:grpSpPr>
          <p:sp>
            <p:nvSpPr>
              <p:cNvPr id="117" name="CuadroTexto 395">
                <a:extLst>
                  <a:ext uri="{FF2B5EF4-FFF2-40B4-BE49-F238E27FC236}">
                    <a16:creationId xmlns:a16="http://schemas.microsoft.com/office/drawing/2014/main" id="{D30456BC-A03A-EE48-B9C9-3CD1F0D5B4C6}"/>
                  </a:ext>
                </a:extLst>
              </p:cNvPr>
              <p:cNvSpPr txBox="1"/>
              <p:nvPr/>
            </p:nvSpPr>
            <p:spPr>
              <a:xfrm>
                <a:off x="3082220" y="5694180"/>
                <a:ext cx="1191338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 dirty="0">
                    <a:solidFill>
                      <a:srgbClr val="F4F5F9"/>
                    </a:solidFill>
                    <a:latin typeface="Poppins" charset="0"/>
                    <a:ea typeface="Poppins" charset="0"/>
                    <a:cs typeface="Poppins" charset="0"/>
                  </a:rPr>
                  <a:t>Your Title</a:t>
                </a:r>
              </a:p>
            </p:txBody>
          </p:sp>
          <p:sp>
            <p:nvSpPr>
              <p:cNvPr id="118" name="Rectangle 56">
                <a:extLst>
                  <a:ext uri="{FF2B5EF4-FFF2-40B4-BE49-F238E27FC236}">
                    <a16:creationId xmlns:a16="http://schemas.microsoft.com/office/drawing/2014/main" id="{3CB017FE-3372-544B-8FB6-E3A9557E2544}"/>
                  </a:ext>
                </a:extLst>
              </p:cNvPr>
              <p:cNvSpPr/>
              <p:nvPr/>
            </p:nvSpPr>
            <p:spPr>
              <a:xfrm>
                <a:off x="2758655" y="5857692"/>
                <a:ext cx="1838470" cy="4193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800" dirty="0">
                    <a:solidFill>
                      <a:srgbClr val="F4F5F9"/>
                    </a:solidFill>
                    <a:latin typeface="Poppins" panose="020F0502020204030203" pitchFamily="34" charset="0"/>
                    <a:ea typeface="Poppins" panose="020F0502020204030203" pitchFamily="34" charset="0"/>
                    <a:cs typeface="Poppins" panose="020F0502020204030203" pitchFamily="34" charset="0"/>
                  </a:rPr>
                  <a:t>Add a short description here.</a:t>
                </a:r>
              </a:p>
              <a:p>
                <a:pPr algn="ctr"/>
                <a:endParaRPr lang="en-US" sz="800" dirty="0">
                  <a:solidFill>
                    <a:srgbClr val="F4F5F9"/>
                  </a:solidFill>
                  <a:latin typeface="Poppins" panose="020F0502020204030203" pitchFamily="34" charset="0"/>
                  <a:ea typeface="Poppins" panose="020F0502020204030203" pitchFamily="34" charset="0"/>
                  <a:cs typeface="Poppins" panose="020F0502020204030203" pitchFamily="34" charset="0"/>
                </a:endParaRPr>
              </a:p>
            </p:txBody>
          </p:sp>
        </p:grpSp>
        <p:grpSp>
          <p:nvGrpSpPr>
            <p:cNvPr id="119" name="Group 54">
              <a:extLst>
                <a:ext uri="{FF2B5EF4-FFF2-40B4-BE49-F238E27FC236}">
                  <a16:creationId xmlns:a16="http://schemas.microsoft.com/office/drawing/2014/main" id="{974B43B3-1E22-5840-B7A1-37D041A6F0AF}"/>
                </a:ext>
              </a:extLst>
            </p:cNvPr>
            <p:cNvGrpSpPr/>
            <p:nvPr/>
          </p:nvGrpSpPr>
          <p:grpSpPr>
            <a:xfrm>
              <a:off x="2859868" y="5776646"/>
              <a:ext cx="1154404" cy="582864"/>
              <a:chOff x="2758655" y="5694180"/>
              <a:chExt cx="1838470" cy="582864"/>
            </a:xfrm>
          </p:grpSpPr>
          <p:sp>
            <p:nvSpPr>
              <p:cNvPr id="120" name="CuadroTexto 395">
                <a:extLst>
                  <a:ext uri="{FF2B5EF4-FFF2-40B4-BE49-F238E27FC236}">
                    <a16:creationId xmlns:a16="http://schemas.microsoft.com/office/drawing/2014/main" id="{F0D3A0E0-8A7A-3E44-A79B-0E80FD141286}"/>
                  </a:ext>
                </a:extLst>
              </p:cNvPr>
              <p:cNvSpPr txBox="1"/>
              <p:nvPr/>
            </p:nvSpPr>
            <p:spPr>
              <a:xfrm>
                <a:off x="3082220" y="5694180"/>
                <a:ext cx="1191338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 dirty="0">
                    <a:solidFill>
                      <a:srgbClr val="F4F5F9"/>
                    </a:solidFill>
                    <a:latin typeface="Poppins" charset="0"/>
                    <a:ea typeface="Poppins" charset="0"/>
                    <a:cs typeface="Poppins" charset="0"/>
                  </a:rPr>
                  <a:t>Your Title</a:t>
                </a:r>
              </a:p>
            </p:txBody>
          </p:sp>
          <p:sp>
            <p:nvSpPr>
              <p:cNvPr id="121" name="Rectangle 56">
                <a:extLst>
                  <a:ext uri="{FF2B5EF4-FFF2-40B4-BE49-F238E27FC236}">
                    <a16:creationId xmlns:a16="http://schemas.microsoft.com/office/drawing/2014/main" id="{69AC592E-59B2-D748-8E6A-428082C5F841}"/>
                  </a:ext>
                </a:extLst>
              </p:cNvPr>
              <p:cNvSpPr/>
              <p:nvPr/>
            </p:nvSpPr>
            <p:spPr>
              <a:xfrm>
                <a:off x="2758655" y="5857692"/>
                <a:ext cx="1838470" cy="4193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800" dirty="0">
                    <a:solidFill>
                      <a:srgbClr val="F4F5F9"/>
                    </a:solidFill>
                    <a:latin typeface="Poppins" panose="020F0502020204030203" pitchFamily="34" charset="0"/>
                    <a:ea typeface="Poppins" panose="020F0502020204030203" pitchFamily="34" charset="0"/>
                    <a:cs typeface="Poppins" panose="020F0502020204030203" pitchFamily="34" charset="0"/>
                  </a:rPr>
                  <a:t>Add a short description here.</a:t>
                </a:r>
              </a:p>
              <a:p>
                <a:pPr algn="ctr"/>
                <a:endParaRPr lang="en-US" sz="800" dirty="0">
                  <a:solidFill>
                    <a:srgbClr val="F4F5F9"/>
                  </a:solidFill>
                  <a:latin typeface="Poppins" panose="020F0502020204030203" pitchFamily="34" charset="0"/>
                  <a:ea typeface="Poppins" panose="020F0502020204030203" pitchFamily="34" charset="0"/>
                  <a:cs typeface="Poppins" panose="020F0502020204030203" pitchFamily="34" charset="0"/>
                </a:endParaRPr>
              </a:p>
            </p:txBody>
          </p:sp>
        </p:grpSp>
        <p:grpSp>
          <p:nvGrpSpPr>
            <p:cNvPr id="122" name="Group 54">
              <a:extLst>
                <a:ext uri="{FF2B5EF4-FFF2-40B4-BE49-F238E27FC236}">
                  <a16:creationId xmlns:a16="http://schemas.microsoft.com/office/drawing/2014/main" id="{9FB26F83-DDAB-2A49-B5CE-51FE54EB3601}"/>
                </a:ext>
              </a:extLst>
            </p:cNvPr>
            <p:cNvGrpSpPr/>
            <p:nvPr/>
          </p:nvGrpSpPr>
          <p:grpSpPr>
            <a:xfrm>
              <a:off x="1607130" y="5809075"/>
              <a:ext cx="1154404" cy="582864"/>
              <a:chOff x="2758655" y="5694180"/>
              <a:chExt cx="1838470" cy="582864"/>
            </a:xfrm>
          </p:grpSpPr>
          <p:sp>
            <p:nvSpPr>
              <p:cNvPr id="123" name="CuadroTexto 395">
                <a:extLst>
                  <a:ext uri="{FF2B5EF4-FFF2-40B4-BE49-F238E27FC236}">
                    <a16:creationId xmlns:a16="http://schemas.microsoft.com/office/drawing/2014/main" id="{19C59B0B-AFA0-FC48-B011-8E0F9C8FEB80}"/>
                  </a:ext>
                </a:extLst>
              </p:cNvPr>
              <p:cNvSpPr txBox="1"/>
              <p:nvPr/>
            </p:nvSpPr>
            <p:spPr>
              <a:xfrm>
                <a:off x="3082220" y="5694180"/>
                <a:ext cx="1191338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 dirty="0">
                    <a:solidFill>
                      <a:srgbClr val="F4F5F9"/>
                    </a:solidFill>
                    <a:latin typeface="Poppins" charset="0"/>
                    <a:ea typeface="Poppins" charset="0"/>
                    <a:cs typeface="Poppins" charset="0"/>
                  </a:rPr>
                  <a:t>Your Title</a:t>
                </a:r>
              </a:p>
            </p:txBody>
          </p:sp>
          <p:sp>
            <p:nvSpPr>
              <p:cNvPr id="124" name="Rectangle 56">
                <a:extLst>
                  <a:ext uri="{FF2B5EF4-FFF2-40B4-BE49-F238E27FC236}">
                    <a16:creationId xmlns:a16="http://schemas.microsoft.com/office/drawing/2014/main" id="{BE30F7BB-70FB-AE4D-BC08-E54B03396856}"/>
                  </a:ext>
                </a:extLst>
              </p:cNvPr>
              <p:cNvSpPr/>
              <p:nvPr/>
            </p:nvSpPr>
            <p:spPr>
              <a:xfrm>
                <a:off x="2758655" y="5857692"/>
                <a:ext cx="1838470" cy="4193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800" dirty="0">
                    <a:solidFill>
                      <a:srgbClr val="F4F5F9"/>
                    </a:solidFill>
                    <a:latin typeface="Poppins" panose="020F0502020204030203" pitchFamily="34" charset="0"/>
                    <a:ea typeface="Poppins" panose="020F0502020204030203" pitchFamily="34" charset="0"/>
                    <a:cs typeface="Poppins" panose="020F0502020204030203" pitchFamily="34" charset="0"/>
                  </a:rPr>
                  <a:t>Add a short description here.</a:t>
                </a:r>
              </a:p>
              <a:p>
                <a:pPr algn="ctr"/>
                <a:endParaRPr lang="en-US" sz="800" dirty="0">
                  <a:solidFill>
                    <a:srgbClr val="F4F5F9"/>
                  </a:solidFill>
                  <a:latin typeface="Poppins" panose="020F0502020204030203" pitchFamily="34" charset="0"/>
                  <a:ea typeface="Poppins" panose="020F0502020204030203" pitchFamily="34" charset="0"/>
                  <a:cs typeface="Poppins" panose="020F0502020204030203" pitchFamily="34" charset="0"/>
                </a:endParaRPr>
              </a:p>
            </p:txBody>
          </p:sp>
        </p:grpSp>
        <p:grpSp>
          <p:nvGrpSpPr>
            <p:cNvPr id="125" name="Group 54">
              <a:extLst>
                <a:ext uri="{FF2B5EF4-FFF2-40B4-BE49-F238E27FC236}">
                  <a16:creationId xmlns:a16="http://schemas.microsoft.com/office/drawing/2014/main" id="{5A9BBB23-F578-1B4E-BFEB-195FCDF5DA51}"/>
                </a:ext>
              </a:extLst>
            </p:cNvPr>
            <p:cNvGrpSpPr/>
            <p:nvPr/>
          </p:nvGrpSpPr>
          <p:grpSpPr>
            <a:xfrm>
              <a:off x="4208672" y="5776646"/>
              <a:ext cx="1154404" cy="582864"/>
              <a:chOff x="2758655" y="5694180"/>
              <a:chExt cx="1838470" cy="582864"/>
            </a:xfrm>
          </p:grpSpPr>
          <p:sp>
            <p:nvSpPr>
              <p:cNvPr id="126" name="CuadroTexto 395">
                <a:extLst>
                  <a:ext uri="{FF2B5EF4-FFF2-40B4-BE49-F238E27FC236}">
                    <a16:creationId xmlns:a16="http://schemas.microsoft.com/office/drawing/2014/main" id="{CA3A3AE6-6ECE-074C-A3EE-6859EF5CF187}"/>
                  </a:ext>
                </a:extLst>
              </p:cNvPr>
              <p:cNvSpPr txBox="1"/>
              <p:nvPr/>
            </p:nvSpPr>
            <p:spPr>
              <a:xfrm>
                <a:off x="3082220" y="5694180"/>
                <a:ext cx="1191338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 dirty="0">
                    <a:solidFill>
                      <a:srgbClr val="F4F5F9"/>
                    </a:solidFill>
                    <a:latin typeface="Poppins" charset="0"/>
                    <a:ea typeface="Poppins" charset="0"/>
                    <a:cs typeface="Poppins" charset="0"/>
                  </a:rPr>
                  <a:t>Your Title</a:t>
                </a:r>
              </a:p>
            </p:txBody>
          </p:sp>
          <p:sp>
            <p:nvSpPr>
              <p:cNvPr id="127" name="Rectangle 56">
                <a:extLst>
                  <a:ext uri="{FF2B5EF4-FFF2-40B4-BE49-F238E27FC236}">
                    <a16:creationId xmlns:a16="http://schemas.microsoft.com/office/drawing/2014/main" id="{2449AE30-9984-CB4B-B89C-92944AB1D372}"/>
                  </a:ext>
                </a:extLst>
              </p:cNvPr>
              <p:cNvSpPr/>
              <p:nvPr/>
            </p:nvSpPr>
            <p:spPr>
              <a:xfrm>
                <a:off x="2758655" y="5857692"/>
                <a:ext cx="1838470" cy="4193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800" dirty="0">
                    <a:solidFill>
                      <a:srgbClr val="F4F5F9"/>
                    </a:solidFill>
                    <a:latin typeface="Poppins" panose="020F0502020204030203" pitchFamily="34" charset="0"/>
                    <a:ea typeface="Poppins" panose="020F0502020204030203" pitchFamily="34" charset="0"/>
                    <a:cs typeface="Poppins" panose="020F0502020204030203" pitchFamily="34" charset="0"/>
                  </a:rPr>
                  <a:t>Add a short description here.</a:t>
                </a:r>
              </a:p>
              <a:p>
                <a:pPr algn="ctr"/>
                <a:endParaRPr lang="en-US" sz="800" dirty="0">
                  <a:solidFill>
                    <a:srgbClr val="F4F5F9"/>
                  </a:solidFill>
                  <a:latin typeface="Poppins" panose="020F0502020204030203" pitchFamily="34" charset="0"/>
                  <a:ea typeface="Poppins" panose="020F0502020204030203" pitchFamily="34" charset="0"/>
                  <a:cs typeface="Poppins" panose="020F0502020204030203" pitchFamily="34" charset="0"/>
                </a:endParaRPr>
              </a:p>
            </p:txBody>
          </p:sp>
        </p:grpSp>
        <p:grpSp>
          <p:nvGrpSpPr>
            <p:cNvPr id="128" name="Group 54">
              <a:extLst>
                <a:ext uri="{FF2B5EF4-FFF2-40B4-BE49-F238E27FC236}">
                  <a16:creationId xmlns:a16="http://schemas.microsoft.com/office/drawing/2014/main" id="{012A3D49-3C20-D342-9282-F10CB03F46A7}"/>
                </a:ext>
              </a:extLst>
            </p:cNvPr>
            <p:cNvGrpSpPr/>
            <p:nvPr/>
          </p:nvGrpSpPr>
          <p:grpSpPr>
            <a:xfrm>
              <a:off x="5444952" y="5780492"/>
              <a:ext cx="1154404" cy="582864"/>
              <a:chOff x="2758655" y="5694180"/>
              <a:chExt cx="1838470" cy="582864"/>
            </a:xfrm>
          </p:grpSpPr>
          <p:sp>
            <p:nvSpPr>
              <p:cNvPr id="129" name="CuadroTexto 395">
                <a:extLst>
                  <a:ext uri="{FF2B5EF4-FFF2-40B4-BE49-F238E27FC236}">
                    <a16:creationId xmlns:a16="http://schemas.microsoft.com/office/drawing/2014/main" id="{0BD7D4F5-7E64-F64C-BC80-DF3C8E3818C5}"/>
                  </a:ext>
                </a:extLst>
              </p:cNvPr>
              <p:cNvSpPr txBox="1"/>
              <p:nvPr/>
            </p:nvSpPr>
            <p:spPr>
              <a:xfrm>
                <a:off x="3082220" y="5694180"/>
                <a:ext cx="1191338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 dirty="0">
                    <a:solidFill>
                      <a:srgbClr val="F4F5F9"/>
                    </a:solidFill>
                    <a:latin typeface="Poppins" charset="0"/>
                    <a:ea typeface="Poppins" charset="0"/>
                    <a:cs typeface="Poppins" charset="0"/>
                  </a:rPr>
                  <a:t>Your Title</a:t>
                </a:r>
              </a:p>
            </p:txBody>
          </p:sp>
          <p:sp>
            <p:nvSpPr>
              <p:cNvPr id="130" name="Rectangle 56">
                <a:extLst>
                  <a:ext uri="{FF2B5EF4-FFF2-40B4-BE49-F238E27FC236}">
                    <a16:creationId xmlns:a16="http://schemas.microsoft.com/office/drawing/2014/main" id="{4572C56F-FC81-DD46-8BC9-7C660404C67F}"/>
                  </a:ext>
                </a:extLst>
              </p:cNvPr>
              <p:cNvSpPr/>
              <p:nvPr/>
            </p:nvSpPr>
            <p:spPr>
              <a:xfrm>
                <a:off x="2758655" y="5857692"/>
                <a:ext cx="1838470" cy="4193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800" dirty="0">
                    <a:solidFill>
                      <a:srgbClr val="F4F5F9"/>
                    </a:solidFill>
                    <a:latin typeface="Poppins" panose="020F0502020204030203" pitchFamily="34" charset="0"/>
                    <a:ea typeface="Poppins" panose="020F0502020204030203" pitchFamily="34" charset="0"/>
                    <a:cs typeface="Poppins" panose="020F0502020204030203" pitchFamily="34" charset="0"/>
                  </a:rPr>
                  <a:t>Add a short description here.</a:t>
                </a:r>
              </a:p>
              <a:p>
                <a:pPr algn="ctr"/>
                <a:endParaRPr lang="en-US" sz="800" dirty="0">
                  <a:solidFill>
                    <a:srgbClr val="F4F5F9"/>
                  </a:solidFill>
                  <a:latin typeface="Poppins" panose="020F0502020204030203" pitchFamily="34" charset="0"/>
                  <a:ea typeface="Poppins" panose="020F0502020204030203" pitchFamily="34" charset="0"/>
                  <a:cs typeface="Poppins" panose="020F0502020204030203" pitchFamily="34" charset="0"/>
                </a:endParaRPr>
              </a:p>
            </p:txBody>
          </p:sp>
        </p:grpSp>
        <p:sp>
          <p:nvSpPr>
            <p:cNvPr id="131" name="CuadroTexto 395">
              <a:extLst>
                <a:ext uri="{FF2B5EF4-FFF2-40B4-BE49-F238E27FC236}">
                  <a16:creationId xmlns:a16="http://schemas.microsoft.com/office/drawing/2014/main" id="{89DEE4D8-B9AF-114C-B86E-07C7F0777609}"/>
                </a:ext>
              </a:extLst>
            </p:cNvPr>
            <p:cNvSpPr txBox="1"/>
            <p:nvPr/>
          </p:nvSpPr>
          <p:spPr>
            <a:xfrm>
              <a:off x="7590074" y="1859127"/>
              <a:ext cx="2334781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131414"/>
                  </a:solidFill>
                  <a:latin typeface="Poppins" charset="0"/>
                  <a:ea typeface="Poppins" charset="0"/>
                  <a:cs typeface="Poppins" charset="0"/>
                </a:rPr>
                <a:t>Strategy</a:t>
              </a:r>
            </a:p>
          </p:txBody>
        </p:sp>
        <p:sp>
          <p:nvSpPr>
            <p:cNvPr id="132" name="Rectangle 56">
              <a:extLst>
                <a:ext uri="{FF2B5EF4-FFF2-40B4-BE49-F238E27FC236}">
                  <a16:creationId xmlns:a16="http://schemas.microsoft.com/office/drawing/2014/main" id="{087CE2DB-2A85-E54C-BEC0-9839A08686C6}"/>
                </a:ext>
              </a:extLst>
            </p:cNvPr>
            <p:cNvSpPr/>
            <p:nvPr/>
          </p:nvSpPr>
          <p:spPr>
            <a:xfrm>
              <a:off x="7588432" y="2155398"/>
              <a:ext cx="3603029" cy="507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>
                  <a:latin typeface="Poppins" panose="020F0502020204030203" pitchFamily="34" charset="0"/>
                  <a:ea typeface="Poppins" panose="020F0502020204030203" pitchFamily="34" charset="0"/>
                  <a:cs typeface="Poppins" panose="020F0502020204030203" pitchFamily="34" charset="0"/>
                </a:rPr>
                <a:t>Add a short description here.</a:t>
              </a:r>
            </a:p>
          </p:txBody>
        </p:sp>
        <p:sp>
          <p:nvSpPr>
            <p:cNvPr id="133" name="CuadroTexto 395">
              <a:extLst>
                <a:ext uri="{FF2B5EF4-FFF2-40B4-BE49-F238E27FC236}">
                  <a16:creationId xmlns:a16="http://schemas.microsoft.com/office/drawing/2014/main" id="{E1A051A9-F2F6-704F-AF8B-26CFDE2DA500}"/>
                </a:ext>
              </a:extLst>
            </p:cNvPr>
            <p:cNvSpPr txBox="1"/>
            <p:nvPr/>
          </p:nvSpPr>
          <p:spPr>
            <a:xfrm>
              <a:off x="7590074" y="3200400"/>
              <a:ext cx="2334781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131414"/>
                  </a:solidFill>
                  <a:latin typeface="Poppins" charset="0"/>
                  <a:ea typeface="Poppins" charset="0"/>
                  <a:cs typeface="Poppins" charset="0"/>
                </a:rPr>
                <a:t>Structure</a:t>
              </a:r>
            </a:p>
          </p:txBody>
        </p:sp>
        <p:sp>
          <p:nvSpPr>
            <p:cNvPr id="134" name="Rectangle 56">
              <a:extLst>
                <a:ext uri="{FF2B5EF4-FFF2-40B4-BE49-F238E27FC236}">
                  <a16:creationId xmlns:a16="http://schemas.microsoft.com/office/drawing/2014/main" id="{201B03C5-7509-5E41-B3B5-99E6FB2D5E02}"/>
                </a:ext>
              </a:extLst>
            </p:cNvPr>
            <p:cNvSpPr/>
            <p:nvPr/>
          </p:nvSpPr>
          <p:spPr>
            <a:xfrm>
              <a:off x="7588432" y="3496672"/>
              <a:ext cx="3603029" cy="507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>
                  <a:latin typeface="Poppins" panose="020F0502020204030203" pitchFamily="34" charset="0"/>
                  <a:ea typeface="Poppins" panose="020F0502020204030203" pitchFamily="34" charset="0"/>
                  <a:cs typeface="Poppins" panose="020F0502020204030203" pitchFamily="34" charset="0"/>
                </a:rPr>
                <a:t>Add a short description here.</a:t>
              </a:r>
            </a:p>
          </p:txBody>
        </p:sp>
        <p:sp>
          <p:nvSpPr>
            <p:cNvPr id="135" name="CuadroTexto 395">
              <a:extLst>
                <a:ext uri="{FF2B5EF4-FFF2-40B4-BE49-F238E27FC236}">
                  <a16:creationId xmlns:a16="http://schemas.microsoft.com/office/drawing/2014/main" id="{14B8593C-8BB8-B24E-8EFB-3E32F49CBAB5}"/>
                </a:ext>
              </a:extLst>
            </p:cNvPr>
            <p:cNvSpPr txBox="1"/>
            <p:nvPr/>
          </p:nvSpPr>
          <p:spPr>
            <a:xfrm>
              <a:off x="7590074" y="4436166"/>
              <a:ext cx="2334781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131414"/>
                  </a:solidFill>
                  <a:latin typeface="Poppins" charset="0"/>
                  <a:ea typeface="Poppins" charset="0"/>
                  <a:cs typeface="Poppins" charset="0"/>
                </a:rPr>
                <a:t>Process</a:t>
              </a:r>
            </a:p>
          </p:txBody>
        </p:sp>
        <p:sp>
          <p:nvSpPr>
            <p:cNvPr id="136" name="Rectangle 56">
              <a:extLst>
                <a:ext uri="{FF2B5EF4-FFF2-40B4-BE49-F238E27FC236}">
                  <a16:creationId xmlns:a16="http://schemas.microsoft.com/office/drawing/2014/main" id="{F830F8A8-AAE2-5142-9ACF-218A8D0270B6}"/>
                </a:ext>
              </a:extLst>
            </p:cNvPr>
            <p:cNvSpPr/>
            <p:nvPr/>
          </p:nvSpPr>
          <p:spPr>
            <a:xfrm>
              <a:off x="7588432" y="4732437"/>
              <a:ext cx="3603029" cy="507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>
                  <a:latin typeface="Poppins" panose="020F0502020204030203" pitchFamily="34" charset="0"/>
                  <a:ea typeface="Poppins" panose="020F0502020204030203" pitchFamily="34" charset="0"/>
                  <a:cs typeface="Poppins" panose="020F0502020204030203" pitchFamily="34" charset="0"/>
                </a:rPr>
                <a:t>Add a short description here.</a:t>
              </a:r>
            </a:p>
          </p:txBody>
        </p:sp>
        <p:sp>
          <p:nvSpPr>
            <p:cNvPr id="137" name="CuadroTexto 395">
              <a:extLst>
                <a:ext uri="{FF2B5EF4-FFF2-40B4-BE49-F238E27FC236}">
                  <a16:creationId xmlns:a16="http://schemas.microsoft.com/office/drawing/2014/main" id="{08392201-791F-E349-92CF-B6117137E1A7}"/>
                </a:ext>
              </a:extLst>
            </p:cNvPr>
            <p:cNvSpPr txBox="1"/>
            <p:nvPr/>
          </p:nvSpPr>
          <p:spPr>
            <a:xfrm>
              <a:off x="7590074" y="5628352"/>
              <a:ext cx="2334781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131414"/>
                  </a:solidFill>
                  <a:latin typeface="Poppins" charset="0"/>
                  <a:ea typeface="Poppins" charset="0"/>
                  <a:cs typeface="Poppins" charset="0"/>
                </a:rPr>
                <a:t>Implementation</a:t>
              </a:r>
            </a:p>
          </p:txBody>
        </p:sp>
        <p:sp>
          <p:nvSpPr>
            <p:cNvPr id="138" name="Rectangle 56">
              <a:extLst>
                <a:ext uri="{FF2B5EF4-FFF2-40B4-BE49-F238E27FC236}">
                  <a16:creationId xmlns:a16="http://schemas.microsoft.com/office/drawing/2014/main" id="{3DF2B068-FCA0-3444-B0CE-47CABDCC5FB0}"/>
                </a:ext>
              </a:extLst>
            </p:cNvPr>
            <p:cNvSpPr/>
            <p:nvPr/>
          </p:nvSpPr>
          <p:spPr>
            <a:xfrm>
              <a:off x="7588432" y="5924623"/>
              <a:ext cx="3603029" cy="507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>
                  <a:latin typeface="Poppins" panose="020F0502020204030203" pitchFamily="34" charset="0"/>
                  <a:ea typeface="Poppins" panose="020F0502020204030203" pitchFamily="34" charset="0"/>
                  <a:cs typeface="Poppins" panose="020F0502020204030203" pitchFamily="34" charset="0"/>
                </a:rPr>
                <a:t>Add a short description here.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adroTexto 423">
            <a:extLst>
              <a:ext uri="{FF2B5EF4-FFF2-40B4-BE49-F238E27FC236}">
                <a16:creationId xmlns:a16="http://schemas.microsoft.com/office/drawing/2014/main" id="{1508B680-B879-A546-9623-CC78385515DC}"/>
              </a:ext>
            </a:extLst>
          </p:cNvPr>
          <p:cNvSpPr txBox="1"/>
          <p:nvPr/>
        </p:nvSpPr>
        <p:spPr>
          <a:xfrm>
            <a:off x="4059326" y="248482"/>
            <a:ext cx="4070185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b="1" dirty="0">
                <a:solidFill>
                  <a:srgbClr val="131414"/>
                </a:solidFill>
                <a:latin typeface="Funnel Display" charset="0"/>
                <a:ea typeface="Poppins" charset="0"/>
                <a:cs typeface="Poppins" charset="0"/>
              </a:rPr>
              <a:t>Pyramid Diagram</a:t>
            </a:r>
          </a:p>
        </p:txBody>
      </p:sp>
      <p:sp>
        <p:nvSpPr>
          <p:cNvPr id="81" name="CuadroTexto 424">
            <a:extLst>
              <a:ext uri="{FF2B5EF4-FFF2-40B4-BE49-F238E27FC236}">
                <a16:creationId xmlns:a16="http://schemas.microsoft.com/office/drawing/2014/main" id="{D731047F-B409-8348-995F-C6284990F4BC}"/>
              </a:ext>
            </a:extLst>
          </p:cNvPr>
          <p:cNvSpPr txBox="1"/>
          <p:nvPr/>
        </p:nvSpPr>
        <p:spPr>
          <a:xfrm>
            <a:off x="1225699" y="965854"/>
            <a:ext cx="973742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oppins" panose="020F0502020204030203" pitchFamily="34" charset="0"/>
                <a:ea typeface="Poppins" panose="020F0502020204030203" pitchFamily="34" charset="0"/>
                <a:cs typeface="Poppins" panose="020F0502020204030203" pitchFamily="34" charset="0"/>
              </a:rPr>
              <a:t>Add a short description here.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B12C918-D388-DC12-A8A8-40BA8AA7B585}"/>
              </a:ext>
            </a:extLst>
          </p:cNvPr>
          <p:cNvGrpSpPr/>
          <p:nvPr/>
        </p:nvGrpSpPr>
        <p:grpSpPr>
          <a:xfrm>
            <a:off x="273377" y="1166187"/>
            <a:ext cx="9737427" cy="5347544"/>
            <a:chOff x="2044165" y="1669632"/>
            <a:chExt cx="8518593" cy="4678192"/>
          </a:xfrm>
        </p:grpSpPr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4F38A7E8-C144-0846-AA7F-05B5CA87F6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9289" y="1669632"/>
              <a:ext cx="1347839" cy="1168428"/>
            </a:xfrm>
            <a:custGeom>
              <a:avLst/>
              <a:gdLst>
                <a:gd name="T0" fmla="*/ 1328 w 2649"/>
                <a:gd name="T1" fmla="*/ 0 h 2296"/>
                <a:gd name="T2" fmla="*/ 0 w 2649"/>
                <a:gd name="T3" fmla="*/ 2286 h 2296"/>
                <a:gd name="T4" fmla="*/ 0 w 2649"/>
                <a:gd name="T5" fmla="*/ 2295 h 2296"/>
                <a:gd name="T6" fmla="*/ 1328 w 2649"/>
                <a:gd name="T7" fmla="*/ 2295 h 2296"/>
                <a:gd name="T8" fmla="*/ 2648 w 2649"/>
                <a:gd name="T9" fmla="*/ 2295 h 2296"/>
                <a:gd name="T10" fmla="*/ 2648 w 2649"/>
                <a:gd name="T11" fmla="*/ 2286 h 2296"/>
                <a:gd name="T12" fmla="*/ 1328 w 2649"/>
                <a:gd name="T13" fmla="*/ 0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49" h="2296">
                  <a:moveTo>
                    <a:pt x="1328" y="0"/>
                  </a:moveTo>
                  <a:lnTo>
                    <a:pt x="0" y="2286"/>
                  </a:lnTo>
                  <a:lnTo>
                    <a:pt x="0" y="2295"/>
                  </a:lnTo>
                  <a:lnTo>
                    <a:pt x="1328" y="2295"/>
                  </a:lnTo>
                  <a:lnTo>
                    <a:pt x="2648" y="2295"/>
                  </a:lnTo>
                  <a:lnTo>
                    <a:pt x="2648" y="2286"/>
                  </a:lnTo>
                  <a:lnTo>
                    <a:pt x="1328" y="0"/>
                  </a:lnTo>
                </a:path>
              </a:pathLst>
            </a:custGeom>
            <a:solidFill>
              <a:srgbClr val="F0894D"/>
            </a:solidFill>
            <a:ln w="4762" cap="flat">
              <a:solidFill>
                <a:srgbClr val="FFFFFF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4877CD29-D759-9B8B-088E-AAF262FD7100}"/>
                </a:ext>
              </a:extLst>
            </p:cNvPr>
            <p:cNvGrpSpPr/>
            <p:nvPr/>
          </p:nvGrpSpPr>
          <p:grpSpPr>
            <a:xfrm>
              <a:off x="2044165" y="1896219"/>
              <a:ext cx="8518593" cy="4451605"/>
              <a:chOff x="2044165" y="1896219"/>
              <a:chExt cx="8518593" cy="4451605"/>
            </a:xfrm>
          </p:grpSpPr>
          <p:sp>
            <p:nvSpPr>
              <p:cNvPr id="21" name="Freeform 1">
                <a:extLst>
                  <a:ext uri="{FF2B5EF4-FFF2-40B4-BE49-F238E27FC236}">
                    <a16:creationId xmlns:a16="http://schemas.microsoft.com/office/drawing/2014/main" id="{9D89CE65-DD3E-2A4A-88C4-3B5C48428F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7128" y="2831330"/>
                <a:ext cx="4486" cy="4486"/>
              </a:xfrm>
              <a:custGeom>
                <a:avLst/>
                <a:gdLst>
                  <a:gd name="T0" fmla="*/ 9 w 10"/>
                  <a:gd name="T1" fmla="*/ 9 h 10"/>
                  <a:gd name="T2" fmla="*/ 0 w 10"/>
                  <a:gd name="T3" fmla="*/ 0 h 10"/>
                  <a:gd name="T4" fmla="*/ 0 w 10"/>
                  <a:gd name="T5" fmla="*/ 9 h 10"/>
                  <a:gd name="T6" fmla="*/ 9 w 10"/>
                  <a:gd name="T7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0">
                    <a:moveTo>
                      <a:pt x="9" y="9"/>
                    </a:moveTo>
                    <a:lnTo>
                      <a:pt x="0" y="0"/>
                    </a:lnTo>
                    <a:lnTo>
                      <a:pt x="0" y="9"/>
                    </a:lnTo>
                    <a:lnTo>
                      <a:pt x="9" y="9"/>
                    </a:lnTo>
                  </a:path>
                </a:pathLst>
              </a:custGeom>
              <a:solidFill>
                <a:srgbClr val="3898EC"/>
              </a:solidFill>
              <a:ln w="4762" cap="flat">
                <a:solidFill>
                  <a:srgbClr val="FFFFFF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479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22" name="Freeform 2">
                <a:extLst>
                  <a:ext uri="{FF2B5EF4-FFF2-40B4-BE49-F238E27FC236}">
                    <a16:creationId xmlns:a16="http://schemas.microsoft.com/office/drawing/2014/main" id="{83F1DFE8-77EA-664F-8B45-4A31B653D0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69289" y="2831330"/>
                <a:ext cx="2242" cy="4486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9 h 10"/>
                  <a:gd name="T4" fmla="*/ 0 w 1"/>
                  <a:gd name="T5" fmla="*/ 9 h 10"/>
                  <a:gd name="T6" fmla="*/ 0 w 1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0">
                    <a:moveTo>
                      <a:pt x="0" y="0"/>
                    </a:moveTo>
                    <a:lnTo>
                      <a:pt x="0" y="9"/>
                    </a:ln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3898EC"/>
              </a:solidFill>
              <a:ln w="4762" cap="flat">
                <a:solidFill>
                  <a:srgbClr val="FFFFFF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479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23" name="Freeform 3">
                <a:extLst>
                  <a:ext uri="{FF2B5EF4-FFF2-40B4-BE49-F238E27FC236}">
                    <a16:creationId xmlns:a16="http://schemas.microsoft.com/office/drawing/2014/main" id="{9054BCDA-54F9-4644-9D7F-9511FA615B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94248" y="3993030"/>
                <a:ext cx="4486" cy="13456"/>
              </a:xfrm>
              <a:custGeom>
                <a:avLst/>
                <a:gdLst>
                  <a:gd name="T0" fmla="*/ 9 w 10"/>
                  <a:gd name="T1" fmla="*/ 0 h 28"/>
                  <a:gd name="T2" fmla="*/ 0 w 10"/>
                  <a:gd name="T3" fmla="*/ 27 h 28"/>
                  <a:gd name="T4" fmla="*/ 9 w 10"/>
                  <a:gd name="T5" fmla="*/ 27 h 28"/>
                  <a:gd name="T6" fmla="*/ 9 w 10"/>
                  <a:gd name="T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28">
                    <a:moveTo>
                      <a:pt x="9" y="0"/>
                    </a:moveTo>
                    <a:lnTo>
                      <a:pt x="0" y="27"/>
                    </a:lnTo>
                    <a:lnTo>
                      <a:pt x="9" y="27"/>
                    </a:lnTo>
                    <a:lnTo>
                      <a:pt x="9" y="0"/>
                    </a:lnTo>
                  </a:path>
                </a:pathLst>
              </a:custGeom>
              <a:solidFill>
                <a:srgbClr val="3898EC"/>
              </a:solidFill>
              <a:ln w="4762" cap="flat">
                <a:solidFill>
                  <a:srgbClr val="FFFFFF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479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24" name="Freeform 4">
                <a:extLst>
                  <a:ext uri="{FF2B5EF4-FFF2-40B4-BE49-F238E27FC236}">
                    <a16:creationId xmlns:a16="http://schemas.microsoft.com/office/drawing/2014/main" id="{3987AE12-CEEA-8743-8F63-FB481153FF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4165" y="6318670"/>
                <a:ext cx="13456" cy="29154"/>
              </a:xfrm>
              <a:custGeom>
                <a:avLst/>
                <a:gdLst>
                  <a:gd name="T0" fmla="*/ 0 w 28"/>
                  <a:gd name="T1" fmla="*/ 55 h 56"/>
                  <a:gd name="T2" fmla="*/ 27 w 28"/>
                  <a:gd name="T3" fmla="*/ 55 h 56"/>
                  <a:gd name="T4" fmla="*/ 27 w 28"/>
                  <a:gd name="T5" fmla="*/ 0 h 56"/>
                  <a:gd name="T6" fmla="*/ 0 w 28"/>
                  <a:gd name="T7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6">
                    <a:moveTo>
                      <a:pt x="0" y="55"/>
                    </a:moveTo>
                    <a:lnTo>
                      <a:pt x="27" y="55"/>
                    </a:lnTo>
                    <a:lnTo>
                      <a:pt x="27" y="0"/>
                    </a:lnTo>
                    <a:lnTo>
                      <a:pt x="0" y="55"/>
                    </a:lnTo>
                  </a:path>
                </a:pathLst>
              </a:custGeom>
              <a:solidFill>
                <a:srgbClr val="3898EC"/>
              </a:solidFill>
              <a:ln w="4762" cap="flat">
                <a:solidFill>
                  <a:srgbClr val="FFFFFF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479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25" name="Freeform 5">
                <a:extLst>
                  <a:ext uri="{FF2B5EF4-FFF2-40B4-BE49-F238E27FC236}">
                    <a16:creationId xmlns:a16="http://schemas.microsoft.com/office/drawing/2014/main" id="{A96C71B8-4DEA-1445-89A1-309129686B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58240" y="5156972"/>
                <a:ext cx="8970" cy="24668"/>
              </a:xfrm>
              <a:custGeom>
                <a:avLst/>
                <a:gdLst>
                  <a:gd name="T0" fmla="*/ 18 w 19"/>
                  <a:gd name="T1" fmla="*/ 46 h 47"/>
                  <a:gd name="T2" fmla="*/ 0 w 19"/>
                  <a:gd name="T3" fmla="*/ 0 h 47"/>
                  <a:gd name="T4" fmla="*/ 0 w 19"/>
                  <a:gd name="T5" fmla="*/ 46 h 47"/>
                  <a:gd name="T6" fmla="*/ 18 w 19"/>
                  <a:gd name="T7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47">
                    <a:moveTo>
                      <a:pt x="18" y="46"/>
                    </a:moveTo>
                    <a:lnTo>
                      <a:pt x="0" y="0"/>
                    </a:lnTo>
                    <a:lnTo>
                      <a:pt x="0" y="46"/>
                    </a:lnTo>
                    <a:lnTo>
                      <a:pt x="18" y="46"/>
                    </a:lnTo>
                  </a:path>
                </a:pathLst>
              </a:custGeom>
              <a:solidFill>
                <a:srgbClr val="3898EC"/>
              </a:solidFill>
              <a:ln w="4762" cap="flat">
                <a:solidFill>
                  <a:srgbClr val="FFFFFF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479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9F1D7CD7-58A2-A44D-BC5E-CB64014A25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7684" y="3993030"/>
                <a:ext cx="4486" cy="13456"/>
              </a:xfrm>
              <a:custGeom>
                <a:avLst/>
                <a:gdLst>
                  <a:gd name="T0" fmla="*/ 8 w 9"/>
                  <a:gd name="T1" fmla="*/ 27 h 28"/>
                  <a:gd name="T2" fmla="*/ 0 w 9"/>
                  <a:gd name="T3" fmla="*/ 0 h 28"/>
                  <a:gd name="T4" fmla="*/ 0 w 9"/>
                  <a:gd name="T5" fmla="*/ 27 h 28"/>
                  <a:gd name="T6" fmla="*/ 8 w 9"/>
                  <a:gd name="T7" fmla="*/ 2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8">
                    <a:moveTo>
                      <a:pt x="8" y="27"/>
                    </a:moveTo>
                    <a:lnTo>
                      <a:pt x="0" y="0"/>
                    </a:lnTo>
                    <a:lnTo>
                      <a:pt x="0" y="27"/>
                    </a:lnTo>
                    <a:lnTo>
                      <a:pt x="8" y="27"/>
                    </a:lnTo>
                  </a:path>
                </a:pathLst>
              </a:custGeom>
              <a:solidFill>
                <a:srgbClr val="3898EC"/>
              </a:solidFill>
              <a:ln w="4762" cap="flat">
                <a:solidFill>
                  <a:srgbClr val="FFFFFF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479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EEF0A862-F50F-E140-B33D-8EE67EC5CF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9207" y="5156972"/>
                <a:ext cx="8970" cy="24668"/>
              </a:xfrm>
              <a:custGeom>
                <a:avLst/>
                <a:gdLst>
                  <a:gd name="T0" fmla="*/ 18 w 19"/>
                  <a:gd name="T1" fmla="*/ 0 h 47"/>
                  <a:gd name="T2" fmla="*/ 0 w 19"/>
                  <a:gd name="T3" fmla="*/ 46 h 47"/>
                  <a:gd name="T4" fmla="*/ 18 w 19"/>
                  <a:gd name="T5" fmla="*/ 46 h 47"/>
                  <a:gd name="T6" fmla="*/ 18 w 19"/>
                  <a:gd name="T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47">
                    <a:moveTo>
                      <a:pt x="18" y="0"/>
                    </a:moveTo>
                    <a:lnTo>
                      <a:pt x="0" y="46"/>
                    </a:lnTo>
                    <a:lnTo>
                      <a:pt x="18" y="46"/>
                    </a:lnTo>
                    <a:lnTo>
                      <a:pt x="18" y="0"/>
                    </a:lnTo>
                  </a:path>
                </a:pathLst>
              </a:custGeom>
              <a:solidFill>
                <a:srgbClr val="3898EC"/>
              </a:solidFill>
              <a:ln w="4762" cap="flat">
                <a:solidFill>
                  <a:srgbClr val="FFFFFF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479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28" name="Freeform 8">
                <a:extLst>
                  <a:ext uri="{FF2B5EF4-FFF2-40B4-BE49-F238E27FC236}">
                    <a16:creationId xmlns:a16="http://schemas.microsoft.com/office/drawing/2014/main" id="{EB8A9921-FE0C-5741-AD92-DCB6A06F18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28796" y="6318670"/>
                <a:ext cx="15698" cy="29154"/>
              </a:xfrm>
              <a:custGeom>
                <a:avLst/>
                <a:gdLst>
                  <a:gd name="T0" fmla="*/ 0 w 29"/>
                  <a:gd name="T1" fmla="*/ 0 h 56"/>
                  <a:gd name="T2" fmla="*/ 0 w 29"/>
                  <a:gd name="T3" fmla="*/ 55 h 56"/>
                  <a:gd name="T4" fmla="*/ 28 w 29"/>
                  <a:gd name="T5" fmla="*/ 55 h 56"/>
                  <a:gd name="T6" fmla="*/ 0 w 29"/>
                  <a:gd name="T7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6">
                    <a:moveTo>
                      <a:pt x="0" y="0"/>
                    </a:moveTo>
                    <a:lnTo>
                      <a:pt x="0" y="55"/>
                    </a:lnTo>
                    <a:lnTo>
                      <a:pt x="28" y="5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3898EC"/>
              </a:solidFill>
              <a:ln w="4762" cap="flat">
                <a:solidFill>
                  <a:srgbClr val="FFFFFF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479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30" name="Freeform 10">
                <a:extLst>
                  <a:ext uri="{FF2B5EF4-FFF2-40B4-BE49-F238E27FC236}">
                    <a16:creationId xmlns:a16="http://schemas.microsoft.com/office/drawing/2014/main" id="{7AAA95B7-A76F-D742-8B85-8EF2689A08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46573" y="4006486"/>
                <a:ext cx="2013910" cy="1172912"/>
              </a:xfrm>
              <a:custGeom>
                <a:avLst/>
                <a:gdLst>
                  <a:gd name="T0" fmla="*/ 2647 w 3958"/>
                  <a:gd name="T1" fmla="*/ 0 h 2306"/>
                  <a:gd name="T2" fmla="*/ 2639 w 3958"/>
                  <a:gd name="T3" fmla="*/ 0 h 2306"/>
                  <a:gd name="T4" fmla="*/ 1320 w 3958"/>
                  <a:gd name="T5" fmla="*/ 0 h 2306"/>
                  <a:gd name="T6" fmla="*/ 0 w 3958"/>
                  <a:gd name="T7" fmla="*/ 0 h 2306"/>
                  <a:gd name="T8" fmla="*/ 0 w 3958"/>
                  <a:gd name="T9" fmla="*/ 2305 h 2306"/>
                  <a:gd name="T10" fmla="*/ 1320 w 3958"/>
                  <a:gd name="T11" fmla="*/ 2305 h 2306"/>
                  <a:gd name="T12" fmla="*/ 2639 w 3958"/>
                  <a:gd name="T13" fmla="*/ 2305 h 2306"/>
                  <a:gd name="T14" fmla="*/ 3957 w 3958"/>
                  <a:gd name="T15" fmla="*/ 2305 h 2306"/>
                  <a:gd name="T16" fmla="*/ 3957 w 3958"/>
                  <a:gd name="T17" fmla="*/ 2259 h 2306"/>
                  <a:gd name="T18" fmla="*/ 2647 w 3958"/>
                  <a:gd name="T19" fmla="*/ 0 h 2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58" h="2306">
                    <a:moveTo>
                      <a:pt x="2647" y="0"/>
                    </a:moveTo>
                    <a:lnTo>
                      <a:pt x="2639" y="0"/>
                    </a:lnTo>
                    <a:lnTo>
                      <a:pt x="1320" y="0"/>
                    </a:lnTo>
                    <a:lnTo>
                      <a:pt x="0" y="0"/>
                    </a:lnTo>
                    <a:lnTo>
                      <a:pt x="0" y="2305"/>
                    </a:lnTo>
                    <a:lnTo>
                      <a:pt x="1320" y="2305"/>
                    </a:lnTo>
                    <a:lnTo>
                      <a:pt x="2639" y="2305"/>
                    </a:lnTo>
                    <a:lnTo>
                      <a:pt x="3957" y="2305"/>
                    </a:lnTo>
                    <a:lnTo>
                      <a:pt x="3957" y="2259"/>
                    </a:lnTo>
                    <a:lnTo>
                      <a:pt x="2647" y="0"/>
                    </a:lnTo>
                  </a:path>
                </a:pathLst>
              </a:custGeom>
              <a:solidFill>
                <a:srgbClr val="D85A1A"/>
              </a:solidFill>
              <a:ln w="4762" cap="flat">
                <a:solidFill>
                  <a:srgbClr val="FFFFFF"/>
                </a:solidFill>
                <a:bevel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31" name="Freeform 11">
                <a:extLst>
                  <a:ext uri="{FF2B5EF4-FFF2-40B4-BE49-F238E27FC236}">
                    <a16:creationId xmlns:a16="http://schemas.microsoft.com/office/drawing/2014/main" id="{8F401AB8-BD9E-8A41-BA72-C416F8BBFD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28178" y="4006486"/>
                <a:ext cx="2018396" cy="1172912"/>
              </a:xfrm>
              <a:custGeom>
                <a:avLst/>
                <a:gdLst>
                  <a:gd name="T0" fmla="*/ 2638 w 3967"/>
                  <a:gd name="T1" fmla="*/ 0 h 2306"/>
                  <a:gd name="T2" fmla="*/ 1319 w 3967"/>
                  <a:gd name="T3" fmla="*/ 0 h 2306"/>
                  <a:gd name="T4" fmla="*/ 1310 w 3967"/>
                  <a:gd name="T5" fmla="*/ 0 h 2306"/>
                  <a:gd name="T6" fmla="*/ 0 w 3967"/>
                  <a:gd name="T7" fmla="*/ 2259 h 2306"/>
                  <a:gd name="T8" fmla="*/ 0 w 3967"/>
                  <a:gd name="T9" fmla="*/ 2305 h 2306"/>
                  <a:gd name="T10" fmla="*/ 1319 w 3967"/>
                  <a:gd name="T11" fmla="*/ 2305 h 2306"/>
                  <a:gd name="T12" fmla="*/ 2638 w 3967"/>
                  <a:gd name="T13" fmla="*/ 2305 h 2306"/>
                  <a:gd name="T14" fmla="*/ 3966 w 3967"/>
                  <a:gd name="T15" fmla="*/ 2305 h 2306"/>
                  <a:gd name="T16" fmla="*/ 3966 w 3967"/>
                  <a:gd name="T17" fmla="*/ 0 h 2306"/>
                  <a:gd name="T18" fmla="*/ 2638 w 3967"/>
                  <a:gd name="T19" fmla="*/ 0 h 2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67" h="2306">
                    <a:moveTo>
                      <a:pt x="2638" y="0"/>
                    </a:moveTo>
                    <a:lnTo>
                      <a:pt x="1319" y="0"/>
                    </a:lnTo>
                    <a:lnTo>
                      <a:pt x="1310" y="0"/>
                    </a:lnTo>
                    <a:lnTo>
                      <a:pt x="0" y="2259"/>
                    </a:lnTo>
                    <a:lnTo>
                      <a:pt x="0" y="2305"/>
                    </a:lnTo>
                    <a:lnTo>
                      <a:pt x="1319" y="2305"/>
                    </a:lnTo>
                    <a:lnTo>
                      <a:pt x="2638" y="2305"/>
                    </a:lnTo>
                    <a:lnTo>
                      <a:pt x="3966" y="2305"/>
                    </a:lnTo>
                    <a:lnTo>
                      <a:pt x="3966" y="0"/>
                    </a:lnTo>
                    <a:lnTo>
                      <a:pt x="2638" y="0"/>
                    </a:lnTo>
                  </a:path>
                </a:pathLst>
              </a:custGeom>
              <a:solidFill>
                <a:srgbClr val="D85A1A"/>
              </a:solidFill>
              <a:ln w="4762" cap="flat">
                <a:solidFill>
                  <a:srgbClr val="FFFFFF"/>
                </a:solidFill>
                <a:bevel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32" name="Freeform 12">
                <a:extLst>
                  <a:ext uri="{FF2B5EF4-FFF2-40B4-BE49-F238E27FC236}">
                    <a16:creationId xmlns:a16="http://schemas.microsoft.com/office/drawing/2014/main" id="{1D243F0C-81D6-3744-9BEC-232CFD52E4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46573" y="2835816"/>
                <a:ext cx="1343354" cy="1170670"/>
              </a:xfrm>
              <a:custGeom>
                <a:avLst/>
                <a:gdLst>
                  <a:gd name="T0" fmla="*/ 0 w 2640"/>
                  <a:gd name="T1" fmla="*/ 0 h 2304"/>
                  <a:gd name="T2" fmla="*/ 0 w 2640"/>
                  <a:gd name="T3" fmla="*/ 2303 h 2304"/>
                  <a:gd name="T4" fmla="*/ 1320 w 2640"/>
                  <a:gd name="T5" fmla="*/ 2303 h 2304"/>
                  <a:gd name="T6" fmla="*/ 2639 w 2640"/>
                  <a:gd name="T7" fmla="*/ 2303 h 2304"/>
                  <a:gd name="T8" fmla="*/ 2639 w 2640"/>
                  <a:gd name="T9" fmla="*/ 2276 h 2304"/>
                  <a:gd name="T10" fmla="*/ 1329 w 2640"/>
                  <a:gd name="T11" fmla="*/ 0 h 2304"/>
                  <a:gd name="T12" fmla="*/ 1320 w 2640"/>
                  <a:gd name="T13" fmla="*/ 0 h 2304"/>
                  <a:gd name="T14" fmla="*/ 0 w 2640"/>
                  <a:gd name="T15" fmla="*/ 0 h 2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40" h="2304">
                    <a:moveTo>
                      <a:pt x="0" y="0"/>
                    </a:moveTo>
                    <a:lnTo>
                      <a:pt x="0" y="2303"/>
                    </a:lnTo>
                    <a:lnTo>
                      <a:pt x="1320" y="2303"/>
                    </a:lnTo>
                    <a:lnTo>
                      <a:pt x="2639" y="2303"/>
                    </a:lnTo>
                    <a:lnTo>
                      <a:pt x="2639" y="2276"/>
                    </a:lnTo>
                    <a:lnTo>
                      <a:pt x="1329" y="0"/>
                    </a:lnTo>
                    <a:lnTo>
                      <a:pt x="132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6B689"/>
              </a:solidFill>
              <a:ln w="4762" cap="flat">
                <a:solidFill>
                  <a:srgbClr val="FFFFFF"/>
                </a:solidFill>
                <a:bevel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33" name="Freeform 13">
                <a:extLst>
                  <a:ext uri="{FF2B5EF4-FFF2-40B4-BE49-F238E27FC236}">
                    <a16:creationId xmlns:a16="http://schemas.microsoft.com/office/drawing/2014/main" id="{6BC7260B-AEE0-9641-9F51-BF8C68A82A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98732" y="2835816"/>
                <a:ext cx="1345597" cy="1170670"/>
              </a:xfrm>
              <a:custGeom>
                <a:avLst/>
                <a:gdLst>
                  <a:gd name="T0" fmla="*/ 1319 w 2648"/>
                  <a:gd name="T1" fmla="*/ 2303 h 2304"/>
                  <a:gd name="T2" fmla="*/ 2647 w 2648"/>
                  <a:gd name="T3" fmla="*/ 2303 h 2304"/>
                  <a:gd name="T4" fmla="*/ 2647 w 2648"/>
                  <a:gd name="T5" fmla="*/ 0 h 2304"/>
                  <a:gd name="T6" fmla="*/ 1319 w 2648"/>
                  <a:gd name="T7" fmla="*/ 0 h 2304"/>
                  <a:gd name="T8" fmla="*/ 1319 w 2648"/>
                  <a:gd name="T9" fmla="*/ 0 h 2304"/>
                  <a:gd name="T10" fmla="*/ 0 w 2648"/>
                  <a:gd name="T11" fmla="*/ 2276 h 2304"/>
                  <a:gd name="T12" fmla="*/ 0 w 2648"/>
                  <a:gd name="T13" fmla="*/ 2303 h 2304"/>
                  <a:gd name="T14" fmla="*/ 1319 w 2648"/>
                  <a:gd name="T15" fmla="*/ 2303 h 2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48" h="2304">
                    <a:moveTo>
                      <a:pt x="1319" y="2303"/>
                    </a:moveTo>
                    <a:lnTo>
                      <a:pt x="2647" y="2303"/>
                    </a:lnTo>
                    <a:lnTo>
                      <a:pt x="2647" y="0"/>
                    </a:lnTo>
                    <a:lnTo>
                      <a:pt x="1319" y="0"/>
                    </a:lnTo>
                    <a:lnTo>
                      <a:pt x="1319" y="0"/>
                    </a:lnTo>
                    <a:lnTo>
                      <a:pt x="0" y="2276"/>
                    </a:lnTo>
                    <a:lnTo>
                      <a:pt x="0" y="2303"/>
                    </a:lnTo>
                    <a:lnTo>
                      <a:pt x="1319" y="2303"/>
                    </a:lnTo>
                  </a:path>
                </a:pathLst>
              </a:custGeom>
              <a:solidFill>
                <a:srgbClr val="F6B689"/>
              </a:solidFill>
              <a:ln w="4762" cap="flat">
                <a:solidFill>
                  <a:srgbClr val="FFFFFF"/>
                </a:solidFill>
                <a:bevel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34" name="Freeform 14">
                <a:extLst>
                  <a:ext uri="{FF2B5EF4-FFF2-40B4-BE49-F238E27FC236}">
                    <a16:creationId xmlns:a16="http://schemas.microsoft.com/office/drawing/2014/main" id="{D07565EB-C98F-B34A-ABA6-55BFF1A1B6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46573" y="5179398"/>
                <a:ext cx="2684465" cy="1168426"/>
              </a:xfrm>
              <a:custGeom>
                <a:avLst/>
                <a:gdLst>
                  <a:gd name="T0" fmla="*/ 3975 w 5277"/>
                  <a:gd name="T1" fmla="*/ 0 h 2296"/>
                  <a:gd name="T2" fmla="*/ 3957 w 5277"/>
                  <a:gd name="T3" fmla="*/ 0 h 2296"/>
                  <a:gd name="T4" fmla="*/ 2639 w 5277"/>
                  <a:gd name="T5" fmla="*/ 0 h 2296"/>
                  <a:gd name="T6" fmla="*/ 1320 w 5277"/>
                  <a:gd name="T7" fmla="*/ 0 h 2296"/>
                  <a:gd name="T8" fmla="*/ 0 w 5277"/>
                  <a:gd name="T9" fmla="*/ 0 h 2296"/>
                  <a:gd name="T10" fmla="*/ 0 w 5277"/>
                  <a:gd name="T11" fmla="*/ 2295 h 2296"/>
                  <a:gd name="T12" fmla="*/ 2639 w 5277"/>
                  <a:gd name="T13" fmla="*/ 2295 h 2296"/>
                  <a:gd name="T14" fmla="*/ 5276 w 5277"/>
                  <a:gd name="T15" fmla="*/ 2295 h 2296"/>
                  <a:gd name="T16" fmla="*/ 5276 w 5277"/>
                  <a:gd name="T17" fmla="*/ 2240 h 2296"/>
                  <a:gd name="T18" fmla="*/ 3975 w 5277"/>
                  <a:gd name="T19" fmla="*/ 0 h 2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77" h="2296">
                    <a:moveTo>
                      <a:pt x="3975" y="0"/>
                    </a:moveTo>
                    <a:lnTo>
                      <a:pt x="3957" y="0"/>
                    </a:lnTo>
                    <a:lnTo>
                      <a:pt x="2639" y="0"/>
                    </a:lnTo>
                    <a:lnTo>
                      <a:pt x="1320" y="0"/>
                    </a:lnTo>
                    <a:lnTo>
                      <a:pt x="0" y="0"/>
                    </a:lnTo>
                    <a:lnTo>
                      <a:pt x="0" y="2295"/>
                    </a:lnTo>
                    <a:lnTo>
                      <a:pt x="2639" y="2295"/>
                    </a:lnTo>
                    <a:lnTo>
                      <a:pt x="5276" y="2295"/>
                    </a:lnTo>
                    <a:lnTo>
                      <a:pt x="5276" y="2240"/>
                    </a:lnTo>
                    <a:lnTo>
                      <a:pt x="3975" y="0"/>
                    </a:lnTo>
                  </a:path>
                </a:pathLst>
              </a:custGeom>
              <a:solidFill>
                <a:srgbClr val="B8480F"/>
              </a:solidFill>
              <a:ln w="4762" cap="flat">
                <a:solidFill>
                  <a:srgbClr val="FFFFFF"/>
                </a:solidFill>
                <a:bevel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35" name="Freeform 15">
                <a:extLst>
                  <a:ext uri="{FF2B5EF4-FFF2-40B4-BE49-F238E27FC236}">
                    <a16:creationId xmlns:a16="http://schemas.microsoft.com/office/drawing/2014/main" id="{FA583BD2-AC85-454B-8BC4-E308554787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7621" y="5179398"/>
                <a:ext cx="2688952" cy="1168426"/>
              </a:xfrm>
              <a:custGeom>
                <a:avLst/>
                <a:gdLst>
                  <a:gd name="T0" fmla="*/ 3958 w 5287"/>
                  <a:gd name="T1" fmla="*/ 0 h 2296"/>
                  <a:gd name="T2" fmla="*/ 2639 w 5287"/>
                  <a:gd name="T3" fmla="*/ 0 h 2296"/>
                  <a:gd name="T4" fmla="*/ 1320 w 5287"/>
                  <a:gd name="T5" fmla="*/ 0 h 2296"/>
                  <a:gd name="T6" fmla="*/ 1302 w 5287"/>
                  <a:gd name="T7" fmla="*/ 0 h 2296"/>
                  <a:gd name="T8" fmla="*/ 0 w 5287"/>
                  <a:gd name="T9" fmla="*/ 2240 h 2296"/>
                  <a:gd name="T10" fmla="*/ 0 w 5287"/>
                  <a:gd name="T11" fmla="*/ 2295 h 2296"/>
                  <a:gd name="T12" fmla="*/ 2639 w 5287"/>
                  <a:gd name="T13" fmla="*/ 2295 h 2296"/>
                  <a:gd name="T14" fmla="*/ 5286 w 5287"/>
                  <a:gd name="T15" fmla="*/ 2295 h 2296"/>
                  <a:gd name="T16" fmla="*/ 5286 w 5287"/>
                  <a:gd name="T17" fmla="*/ 0 h 2296"/>
                  <a:gd name="T18" fmla="*/ 3958 w 5287"/>
                  <a:gd name="T19" fmla="*/ 0 h 2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87" h="2296">
                    <a:moveTo>
                      <a:pt x="3958" y="0"/>
                    </a:moveTo>
                    <a:lnTo>
                      <a:pt x="2639" y="0"/>
                    </a:lnTo>
                    <a:lnTo>
                      <a:pt x="1320" y="0"/>
                    </a:lnTo>
                    <a:lnTo>
                      <a:pt x="1302" y="0"/>
                    </a:lnTo>
                    <a:lnTo>
                      <a:pt x="0" y="2240"/>
                    </a:lnTo>
                    <a:lnTo>
                      <a:pt x="0" y="2295"/>
                    </a:lnTo>
                    <a:lnTo>
                      <a:pt x="2639" y="2295"/>
                    </a:lnTo>
                    <a:lnTo>
                      <a:pt x="5286" y="2295"/>
                    </a:lnTo>
                    <a:lnTo>
                      <a:pt x="5286" y="0"/>
                    </a:lnTo>
                    <a:lnTo>
                      <a:pt x="3958" y="0"/>
                    </a:lnTo>
                  </a:path>
                </a:pathLst>
              </a:custGeom>
              <a:solidFill>
                <a:srgbClr val="B8480F"/>
              </a:solidFill>
              <a:ln w="4762" cap="flat">
                <a:solidFill>
                  <a:srgbClr val="FFFFFF"/>
                </a:solidFill>
                <a:bevel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36" name="Freeform 102">
                <a:extLst>
                  <a:ext uri="{FF2B5EF4-FFF2-40B4-BE49-F238E27FC236}">
                    <a16:creationId xmlns:a16="http://schemas.microsoft.com/office/drawing/2014/main" id="{2CF119CA-2B0A-484B-B3E6-C42110D594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91136" y="4329428"/>
                <a:ext cx="188384" cy="188384"/>
              </a:xfrm>
              <a:custGeom>
                <a:avLst/>
                <a:gdLst>
                  <a:gd name="T0" fmla="*/ 181 w 372"/>
                  <a:gd name="T1" fmla="*/ 370 h 371"/>
                  <a:gd name="T2" fmla="*/ 181 w 372"/>
                  <a:gd name="T3" fmla="*/ 370 h 371"/>
                  <a:gd name="T4" fmla="*/ 127 w 372"/>
                  <a:gd name="T5" fmla="*/ 343 h 371"/>
                  <a:gd name="T6" fmla="*/ 27 w 372"/>
                  <a:gd name="T7" fmla="*/ 244 h 371"/>
                  <a:gd name="T8" fmla="*/ 27 w 372"/>
                  <a:gd name="T9" fmla="*/ 135 h 371"/>
                  <a:gd name="T10" fmla="*/ 154 w 372"/>
                  <a:gd name="T11" fmla="*/ 9 h 371"/>
                  <a:gd name="T12" fmla="*/ 172 w 372"/>
                  <a:gd name="T13" fmla="*/ 0 h 371"/>
                  <a:gd name="T14" fmla="*/ 335 w 372"/>
                  <a:gd name="T15" fmla="*/ 0 h 371"/>
                  <a:gd name="T16" fmla="*/ 371 w 372"/>
                  <a:gd name="T17" fmla="*/ 36 h 371"/>
                  <a:gd name="T18" fmla="*/ 371 w 372"/>
                  <a:gd name="T19" fmla="*/ 199 h 371"/>
                  <a:gd name="T20" fmla="*/ 362 w 372"/>
                  <a:gd name="T21" fmla="*/ 217 h 371"/>
                  <a:gd name="T22" fmla="*/ 235 w 372"/>
                  <a:gd name="T23" fmla="*/ 343 h 371"/>
                  <a:gd name="T24" fmla="*/ 181 w 372"/>
                  <a:gd name="T25" fmla="*/ 370 h 371"/>
                  <a:gd name="T26" fmla="*/ 172 w 372"/>
                  <a:gd name="T27" fmla="*/ 36 h 371"/>
                  <a:gd name="T28" fmla="*/ 172 w 372"/>
                  <a:gd name="T29" fmla="*/ 36 h 371"/>
                  <a:gd name="T30" fmla="*/ 54 w 372"/>
                  <a:gd name="T31" fmla="*/ 163 h 371"/>
                  <a:gd name="T32" fmla="*/ 54 w 372"/>
                  <a:gd name="T33" fmla="*/ 217 h 371"/>
                  <a:gd name="T34" fmla="*/ 154 w 372"/>
                  <a:gd name="T35" fmla="*/ 316 h 371"/>
                  <a:gd name="T36" fmla="*/ 208 w 372"/>
                  <a:gd name="T37" fmla="*/ 316 h 371"/>
                  <a:gd name="T38" fmla="*/ 335 w 372"/>
                  <a:gd name="T39" fmla="*/ 190 h 371"/>
                  <a:gd name="T40" fmla="*/ 335 w 372"/>
                  <a:gd name="T41" fmla="*/ 36 h 371"/>
                  <a:gd name="T42" fmla="*/ 172 w 372"/>
                  <a:gd name="T43" fmla="*/ 36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2" h="371">
                    <a:moveTo>
                      <a:pt x="181" y="370"/>
                    </a:moveTo>
                    <a:lnTo>
                      <a:pt x="181" y="370"/>
                    </a:lnTo>
                    <a:cubicBezTo>
                      <a:pt x="163" y="370"/>
                      <a:pt x="145" y="361"/>
                      <a:pt x="127" y="343"/>
                    </a:cubicBezTo>
                    <a:cubicBezTo>
                      <a:pt x="27" y="244"/>
                      <a:pt x="27" y="244"/>
                      <a:pt x="27" y="244"/>
                    </a:cubicBezTo>
                    <a:cubicBezTo>
                      <a:pt x="0" y="217"/>
                      <a:pt x="0" y="163"/>
                      <a:pt x="27" y="135"/>
                    </a:cubicBezTo>
                    <a:cubicBezTo>
                      <a:pt x="154" y="9"/>
                      <a:pt x="154" y="9"/>
                      <a:pt x="154" y="9"/>
                    </a:cubicBezTo>
                    <a:cubicBezTo>
                      <a:pt x="154" y="0"/>
                      <a:pt x="163" y="0"/>
                      <a:pt x="172" y="0"/>
                    </a:cubicBezTo>
                    <a:cubicBezTo>
                      <a:pt x="335" y="0"/>
                      <a:pt x="335" y="0"/>
                      <a:pt x="335" y="0"/>
                    </a:cubicBezTo>
                    <a:cubicBezTo>
                      <a:pt x="353" y="0"/>
                      <a:pt x="371" y="18"/>
                      <a:pt x="371" y="36"/>
                    </a:cubicBezTo>
                    <a:cubicBezTo>
                      <a:pt x="371" y="199"/>
                      <a:pt x="371" y="199"/>
                      <a:pt x="371" y="199"/>
                    </a:cubicBezTo>
                    <a:cubicBezTo>
                      <a:pt x="371" y="208"/>
                      <a:pt x="371" y="208"/>
                      <a:pt x="362" y="217"/>
                    </a:cubicBezTo>
                    <a:cubicBezTo>
                      <a:pt x="235" y="343"/>
                      <a:pt x="235" y="343"/>
                      <a:pt x="235" y="343"/>
                    </a:cubicBezTo>
                    <a:cubicBezTo>
                      <a:pt x="217" y="361"/>
                      <a:pt x="199" y="370"/>
                      <a:pt x="181" y="370"/>
                    </a:cubicBezTo>
                    <a:close/>
                    <a:moveTo>
                      <a:pt x="172" y="36"/>
                    </a:moveTo>
                    <a:lnTo>
                      <a:pt x="172" y="36"/>
                    </a:lnTo>
                    <a:cubicBezTo>
                      <a:pt x="54" y="163"/>
                      <a:pt x="54" y="163"/>
                      <a:pt x="54" y="163"/>
                    </a:cubicBezTo>
                    <a:cubicBezTo>
                      <a:pt x="36" y="181"/>
                      <a:pt x="36" y="199"/>
                      <a:pt x="54" y="217"/>
                    </a:cubicBezTo>
                    <a:cubicBezTo>
                      <a:pt x="154" y="316"/>
                      <a:pt x="154" y="316"/>
                      <a:pt x="154" y="316"/>
                    </a:cubicBezTo>
                    <a:cubicBezTo>
                      <a:pt x="172" y="334"/>
                      <a:pt x="190" y="334"/>
                      <a:pt x="208" y="316"/>
                    </a:cubicBezTo>
                    <a:cubicBezTo>
                      <a:pt x="335" y="190"/>
                      <a:pt x="335" y="190"/>
                      <a:pt x="335" y="190"/>
                    </a:cubicBezTo>
                    <a:cubicBezTo>
                      <a:pt x="335" y="36"/>
                      <a:pt x="335" y="36"/>
                      <a:pt x="335" y="36"/>
                    </a:cubicBezTo>
                    <a:lnTo>
                      <a:pt x="172" y="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FFFF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479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37" name="Freeform 103">
                <a:extLst>
                  <a:ext uri="{FF2B5EF4-FFF2-40B4-BE49-F238E27FC236}">
                    <a16:creationId xmlns:a16="http://schemas.microsoft.com/office/drawing/2014/main" id="{72F96C4A-89BE-F04B-BF5D-662892A6AD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09997" y="4369796"/>
                <a:ext cx="33640" cy="26912"/>
              </a:xfrm>
              <a:custGeom>
                <a:avLst/>
                <a:gdLst>
                  <a:gd name="T0" fmla="*/ 45 w 64"/>
                  <a:gd name="T1" fmla="*/ 45 h 55"/>
                  <a:gd name="T2" fmla="*/ 45 w 64"/>
                  <a:gd name="T3" fmla="*/ 45 h 55"/>
                  <a:gd name="T4" fmla="*/ 9 w 64"/>
                  <a:gd name="T5" fmla="*/ 45 h 55"/>
                  <a:gd name="T6" fmla="*/ 9 w 64"/>
                  <a:gd name="T7" fmla="*/ 9 h 55"/>
                  <a:gd name="T8" fmla="*/ 45 w 64"/>
                  <a:gd name="T9" fmla="*/ 9 h 55"/>
                  <a:gd name="T10" fmla="*/ 45 w 64"/>
                  <a:gd name="T11" fmla="*/ 4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55">
                    <a:moveTo>
                      <a:pt x="45" y="45"/>
                    </a:moveTo>
                    <a:lnTo>
                      <a:pt x="45" y="45"/>
                    </a:lnTo>
                    <a:cubicBezTo>
                      <a:pt x="36" y="54"/>
                      <a:pt x="18" y="54"/>
                      <a:pt x="9" y="45"/>
                    </a:cubicBezTo>
                    <a:cubicBezTo>
                      <a:pt x="0" y="36"/>
                      <a:pt x="0" y="18"/>
                      <a:pt x="9" y="9"/>
                    </a:cubicBezTo>
                    <a:cubicBezTo>
                      <a:pt x="18" y="0"/>
                      <a:pt x="36" y="0"/>
                      <a:pt x="45" y="9"/>
                    </a:cubicBezTo>
                    <a:cubicBezTo>
                      <a:pt x="63" y="18"/>
                      <a:pt x="63" y="36"/>
                      <a:pt x="45" y="4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FFFF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479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38" name="Freeform 104">
                <a:extLst>
                  <a:ext uri="{FF2B5EF4-FFF2-40B4-BE49-F238E27FC236}">
                    <a16:creationId xmlns:a16="http://schemas.microsoft.com/office/drawing/2014/main" id="{9A1164E7-D541-594A-BEC6-31572E5723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1171" y="3230524"/>
                <a:ext cx="197354" cy="125589"/>
              </a:xfrm>
              <a:custGeom>
                <a:avLst/>
                <a:gdLst>
                  <a:gd name="T0" fmla="*/ 317 w 390"/>
                  <a:gd name="T1" fmla="*/ 245 h 246"/>
                  <a:gd name="T2" fmla="*/ 317 w 390"/>
                  <a:gd name="T3" fmla="*/ 245 h 246"/>
                  <a:gd name="T4" fmla="*/ 145 w 390"/>
                  <a:gd name="T5" fmla="*/ 245 h 246"/>
                  <a:gd name="T6" fmla="*/ 109 w 390"/>
                  <a:gd name="T7" fmla="*/ 208 h 246"/>
                  <a:gd name="T8" fmla="*/ 64 w 390"/>
                  <a:gd name="T9" fmla="*/ 37 h 246"/>
                  <a:gd name="T10" fmla="*/ 18 w 390"/>
                  <a:gd name="T11" fmla="*/ 37 h 246"/>
                  <a:gd name="T12" fmla="*/ 0 w 390"/>
                  <a:gd name="T13" fmla="*/ 18 h 246"/>
                  <a:gd name="T14" fmla="*/ 18 w 390"/>
                  <a:gd name="T15" fmla="*/ 0 h 246"/>
                  <a:gd name="T16" fmla="*/ 73 w 390"/>
                  <a:gd name="T17" fmla="*/ 0 h 246"/>
                  <a:gd name="T18" fmla="*/ 91 w 390"/>
                  <a:gd name="T19" fmla="*/ 18 h 246"/>
                  <a:gd name="T20" fmla="*/ 145 w 390"/>
                  <a:gd name="T21" fmla="*/ 199 h 246"/>
                  <a:gd name="T22" fmla="*/ 145 w 390"/>
                  <a:gd name="T23" fmla="*/ 208 h 246"/>
                  <a:gd name="T24" fmla="*/ 317 w 390"/>
                  <a:gd name="T25" fmla="*/ 208 h 246"/>
                  <a:gd name="T26" fmla="*/ 317 w 390"/>
                  <a:gd name="T27" fmla="*/ 199 h 246"/>
                  <a:gd name="T28" fmla="*/ 344 w 390"/>
                  <a:gd name="T29" fmla="*/ 100 h 246"/>
                  <a:gd name="T30" fmla="*/ 199 w 390"/>
                  <a:gd name="T31" fmla="*/ 100 h 246"/>
                  <a:gd name="T32" fmla="*/ 181 w 390"/>
                  <a:gd name="T33" fmla="*/ 73 h 246"/>
                  <a:gd name="T34" fmla="*/ 199 w 390"/>
                  <a:gd name="T35" fmla="*/ 55 h 246"/>
                  <a:gd name="T36" fmla="*/ 371 w 390"/>
                  <a:gd name="T37" fmla="*/ 55 h 246"/>
                  <a:gd name="T38" fmla="*/ 389 w 390"/>
                  <a:gd name="T39" fmla="*/ 64 h 246"/>
                  <a:gd name="T40" fmla="*/ 389 w 390"/>
                  <a:gd name="T41" fmla="*/ 82 h 246"/>
                  <a:gd name="T42" fmla="*/ 353 w 390"/>
                  <a:gd name="T43" fmla="*/ 208 h 246"/>
                  <a:gd name="T44" fmla="*/ 317 w 390"/>
                  <a:gd name="T45" fmla="*/ 24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90" h="246">
                    <a:moveTo>
                      <a:pt x="317" y="245"/>
                    </a:moveTo>
                    <a:lnTo>
                      <a:pt x="317" y="245"/>
                    </a:lnTo>
                    <a:cubicBezTo>
                      <a:pt x="145" y="245"/>
                      <a:pt x="145" y="245"/>
                      <a:pt x="145" y="245"/>
                    </a:cubicBezTo>
                    <a:cubicBezTo>
                      <a:pt x="127" y="245"/>
                      <a:pt x="109" y="226"/>
                      <a:pt x="109" y="208"/>
                    </a:cubicBezTo>
                    <a:cubicBezTo>
                      <a:pt x="64" y="37"/>
                      <a:pt x="64" y="37"/>
                      <a:pt x="64" y="37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9" y="37"/>
                      <a:pt x="0" y="28"/>
                      <a:pt x="0" y="18"/>
                    </a:cubicBezTo>
                    <a:cubicBezTo>
                      <a:pt x="0" y="9"/>
                      <a:pt x="9" y="0"/>
                      <a:pt x="18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82" y="0"/>
                      <a:pt x="91" y="9"/>
                      <a:pt x="91" y="18"/>
                    </a:cubicBezTo>
                    <a:cubicBezTo>
                      <a:pt x="145" y="199"/>
                      <a:pt x="145" y="199"/>
                      <a:pt x="145" y="199"/>
                    </a:cubicBezTo>
                    <a:cubicBezTo>
                      <a:pt x="145" y="208"/>
                      <a:pt x="145" y="208"/>
                      <a:pt x="145" y="208"/>
                    </a:cubicBezTo>
                    <a:cubicBezTo>
                      <a:pt x="317" y="208"/>
                      <a:pt x="317" y="208"/>
                      <a:pt x="317" y="208"/>
                    </a:cubicBezTo>
                    <a:cubicBezTo>
                      <a:pt x="317" y="208"/>
                      <a:pt x="317" y="208"/>
                      <a:pt x="317" y="199"/>
                    </a:cubicBezTo>
                    <a:cubicBezTo>
                      <a:pt x="344" y="100"/>
                      <a:pt x="344" y="100"/>
                      <a:pt x="344" y="100"/>
                    </a:cubicBezTo>
                    <a:cubicBezTo>
                      <a:pt x="199" y="100"/>
                      <a:pt x="199" y="100"/>
                      <a:pt x="199" y="100"/>
                    </a:cubicBezTo>
                    <a:cubicBezTo>
                      <a:pt x="190" y="100"/>
                      <a:pt x="181" y="91"/>
                      <a:pt x="181" y="73"/>
                    </a:cubicBezTo>
                    <a:cubicBezTo>
                      <a:pt x="181" y="64"/>
                      <a:pt x="190" y="55"/>
                      <a:pt x="199" y="55"/>
                    </a:cubicBezTo>
                    <a:cubicBezTo>
                      <a:pt x="371" y="55"/>
                      <a:pt x="371" y="55"/>
                      <a:pt x="371" y="55"/>
                    </a:cubicBezTo>
                    <a:cubicBezTo>
                      <a:pt x="380" y="55"/>
                      <a:pt x="380" y="64"/>
                      <a:pt x="389" y="64"/>
                    </a:cubicBezTo>
                    <a:cubicBezTo>
                      <a:pt x="389" y="73"/>
                      <a:pt x="389" y="73"/>
                      <a:pt x="389" y="82"/>
                    </a:cubicBezTo>
                    <a:cubicBezTo>
                      <a:pt x="353" y="208"/>
                      <a:pt x="353" y="208"/>
                      <a:pt x="353" y="208"/>
                    </a:cubicBezTo>
                    <a:cubicBezTo>
                      <a:pt x="353" y="226"/>
                      <a:pt x="335" y="245"/>
                      <a:pt x="317" y="24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FFFF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479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39" name="Freeform 105">
                <a:extLst>
                  <a:ext uri="{FF2B5EF4-FFF2-40B4-BE49-F238E27FC236}">
                    <a16:creationId xmlns:a16="http://schemas.microsoft.com/office/drawing/2014/main" id="{BB253D9D-E680-9141-8864-4F2284EA00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98268" y="3374054"/>
                <a:ext cx="38124" cy="38126"/>
              </a:xfrm>
              <a:custGeom>
                <a:avLst/>
                <a:gdLst>
                  <a:gd name="T0" fmla="*/ 0 w 73"/>
                  <a:gd name="T1" fmla="*/ 36 h 73"/>
                  <a:gd name="T2" fmla="*/ 0 w 73"/>
                  <a:gd name="T3" fmla="*/ 36 h 73"/>
                  <a:gd name="T4" fmla="*/ 36 w 73"/>
                  <a:gd name="T5" fmla="*/ 0 h 73"/>
                  <a:gd name="T6" fmla="*/ 72 w 73"/>
                  <a:gd name="T7" fmla="*/ 36 h 73"/>
                  <a:gd name="T8" fmla="*/ 36 w 73"/>
                  <a:gd name="T9" fmla="*/ 72 h 73"/>
                  <a:gd name="T10" fmla="*/ 0 w 73"/>
                  <a:gd name="T11" fmla="*/ 36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3" h="73">
                    <a:moveTo>
                      <a:pt x="0" y="36"/>
                    </a:moveTo>
                    <a:lnTo>
                      <a:pt x="0" y="36"/>
                    </a:lnTo>
                    <a:cubicBezTo>
                      <a:pt x="0" y="18"/>
                      <a:pt x="18" y="0"/>
                      <a:pt x="36" y="0"/>
                    </a:cubicBezTo>
                    <a:cubicBezTo>
                      <a:pt x="63" y="0"/>
                      <a:pt x="72" y="18"/>
                      <a:pt x="72" y="36"/>
                    </a:cubicBezTo>
                    <a:cubicBezTo>
                      <a:pt x="72" y="54"/>
                      <a:pt x="63" y="72"/>
                      <a:pt x="36" y="72"/>
                    </a:cubicBezTo>
                    <a:cubicBezTo>
                      <a:pt x="18" y="72"/>
                      <a:pt x="0" y="54"/>
                      <a:pt x="0" y="3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FFFF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479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40" name="Freeform 106">
                <a:extLst>
                  <a:ext uri="{FF2B5EF4-FFF2-40B4-BE49-F238E27FC236}">
                    <a16:creationId xmlns:a16="http://schemas.microsoft.com/office/drawing/2014/main" id="{16D40066-572E-EA41-B955-920F1FC0A8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3672" y="3374054"/>
                <a:ext cx="38126" cy="38126"/>
              </a:xfrm>
              <a:custGeom>
                <a:avLst/>
                <a:gdLst>
                  <a:gd name="T0" fmla="*/ 0 w 73"/>
                  <a:gd name="T1" fmla="*/ 36 h 73"/>
                  <a:gd name="T2" fmla="*/ 0 w 73"/>
                  <a:gd name="T3" fmla="*/ 36 h 73"/>
                  <a:gd name="T4" fmla="*/ 36 w 73"/>
                  <a:gd name="T5" fmla="*/ 0 h 73"/>
                  <a:gd name="T6" fmla="*/ 72 w 73"/>
                  <a:gd name="T7" fmla="*/ 36 h 73"/>
                  <a:gd name="T8" fmla="*/ 36 w 73"/>
                  <a:gd name="T9" fmla="*/ 72 h 73"/>
                  <a:gd name="T10" fmla="*/ 0 w 73"/>
                  <a:gd name="T11" fmla="*/ 36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3" h="73">
                    <a:moveTo>
                      <a:pt x="0" y="36"/>
                    </a:moveTo>
                    <a:lnTo>
                      <a:pt x="0" y="36"/>
                    </a:lnTo>
                    <a:cubicBezTo>
                      <a:pt x="0" y="18"/>
                      <a:pt x="18" y="0"/>
                      <a:pt x="36" y="0"/>
                    </a:cubicBezTo>
                    <a:cubicBezTo>
                      <a:pt x="54" y="0"/>
                      <a:pt x="72" y="18"/>
                      <a:pt x="72" y="36"/>
                    </a:cubicBezTo>
                    <a:cubicBezTo>
                      <a:pt x="72" y="54"/>
                      <a:pt x="54" y="72"/>
                      <a:pt x="36" y="72"/>
                    </a:cubicBezTo>
                    <a:cubicBezTo>
                      <a:pt x="18" y="72"/>
                      <a:pt x="0" y="54"/>
                      <a:pt x="0" y="3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FFFF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479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41" name="Freeform 107">
                <a:extLst>
                  <a:ext uri="{FF2B5EF4-FFF2-40B4-BE49-F238E27FC236}">
                    <a16:creationId xmlns:a16="http://schemas.microsoft.com/office/drawing/2014/main" id="{B71FDF93-4464-C44A-ACF1-75C1C29C16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7558" y="4333914"/>
                <a:ext cx="239966" cy="174928"/>
              </a:xfrm>
              <a:custGeom>
                <a:avLst/>
                <a:gdLst>
                  <a:gd name="T0" fmla="*/ 397 w 470"/>
                  <a:gd name="T1" fmla="*/ 343 h 344"/>
                  <a:gd name="T2" fmla="*/ 397 w 470"/>
                  <a:gd name="T3" fmla="*/ 343 h 344"/>
                  <a:gd name="T4" fmla="*/ 72 w 470"/>
                  <a:gd name="T5" fmla="*/ 343 h 344"/>
                  <a:gd name="T6" fmla="*/ 0 w 470"/>
                  <a:gd name="T7" fmla="*/ 271 h 344"/>
                  <a:gd name="T8" fmla="*/ 0 w 470"/>
                  <a:gd name="T9" fmla="*/ 72 h 344"/>
                  <a:gd name="T10" fmla="*/ 72 w 470"/>
                  <a:gd name="T11" fmla="*/ 0 h 344"/>
                  <a:gd name="T12" fmla="*/ 397 w 470"/>
                  <a:gd name="T13" fmla="*/ 0 h 344"/>
                  <a:gd name="T14" fmla="*/ 469 w 470"/>
                  <a:gd name="T15" fmla="*/ 72 h 344"/>
                  <a:gd name="T16" fmla="*/ 469 w 470"/>
                  <a:gd name="T17" fmla="*/ 271 h 344"/>
                  <a:gd name="T18" fmla="*/ 397 w 470"/>
                  <a:gd name="T19" fmla="*/ 343 h 344"/>
                  <a:gd name="T20" fmla="*/ 72 w 470"/>
                  <a:gd name="T21" fmla="*/ 36 h 344"/>
                  <a:gd name="T22" fmla="*/ 72 w 470"/>
                  <a:gd name="T23" fmla="*/ 36 h 344"/>
                  <a:gd name="T24" fmla="*/ 36 w 470"/>
                  <a:gd name="T25" fmla="*/ 72 h 344"/>
                  <a:gd name="T26" fmla="*/ 36 w 470"/>
                  <a:gd name="T27" fmla="*/ 271 h 344"/>
                  <a:gd name="T28" fmla="*/ 72 w 470"/>
                  <a:gd name="T29" fmla="*/ 307 h 344"/>
                  <a:gd name="T30" fmla="*/ 397 w 470"/>
                  <a:gd name="T31" fmla="*/ 307 h 344"/>
                  <a:gd name="T32" fmla="*/ 433 w 470"/>
                  <a:gd name="T33" fmla="*/ 271 h 344"/>
                  <a:gd name="T34" fmla="*/ 433 w 470"/>
                  <a:gd name="T35" fmla="*/ 72 h 344"/>
                  <a:gd name="T36" fmla="*/ 397 w 470"/>
                  <a:gd name="T37" fmla="*/ 36 h 344"/>
                  <a:gd name="T38" fmla="*/ 72 w 470"/>
                  <a:gd name="T39" fmla="*/ 36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70" h="344">
                    <a:moveTo>
                      <a:pt x="397" y="343"/>
                    </a:moveTo>
                    <a:lnTo>
                      <a:pt x="397" y="343"/>
                    </a:lnTo>
                    <a:cubicBezTo>
                      <a:pt x="72" y="343"/>
                      <a:pt x="72" y="343"/>
                      <a:pt x="72" y="343"/>
                    </a:cubicBezTo>
                    <a:cubicBezTo>
                      <a:pt x="36" y="343"/>
                      <a:pt x="0" y="316"/>
                      <a:pt x="0" y="271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36"/>
                      <a:pt x="36" y="0"/>
                      <a:pt x="72" y="0"/>
                    </a:cubicBezTo>
                    <a:cubicBezTo>
                      <a:pt x="397" y="0"/>
                      <a:pt x="397" y="0"/>
                      <a:pt x="397" y="0"/>
                    </a:cubicBezTo>
                    <a:cubicBezTo>
                      <a:pt x="443" y="0"/>
                      <a:pt x="469" y="36"/>
                      <a:pt x="469" y="72"/>
                    </a:cubicBezTo>
                    <a:cubicBezTo>
                      <a:pt x="469" y="271"/>
                      <a:pt x="469" y="271"/>
                      <a:pt x="469" y="271"/>
                    </a:cubicBezTo>
                    <a:cubicBezTo>
                      <a:pt x="469" y="316"/>
                      <a:pt x="443" y="343"/>
                      <a:pt x="397" y="343"/>
                    </a:cubicBezTo>
                    <a:close/>
                    <a:moveTo>
                      <a:pt x="72" y="36"/>
                    </a:moveTo>
                    <a:lnTo>
                      <a:pt x="72" y="36"/>
                    </a:lnTo>
                    <a:cubicBezTo>
                      <a:pt x="54" y="36"/>
                      <a:pt x="36" y="54"/>
                      <a:pt x="36" y="72"/>
                    </a:cubicBezTo>
                    <a:cubicBezTo>
                      <a:pt x="36" y="271"/>
                      <a:pt x="36" y="271"/>
                      <a:pt x="36" y="271"/>
                    </a:cubicBezTo>
                    <a:cubicBezTo>
                      <a:pt x="36" y="289"/>
                      <a:pt x="54" y="307"/>
                      <a:pt x="72" y="307"/>
                    </a:cubicBezTo>
                    <a:cubicBezTo>
                      <a:pt x="397" y="307"/>
                      <a:pt x="397" y="307"/>
                      <a:pt x="397" y="307"/>
                    </a:cubicBezTo>
                    <a:cubicBezTo>
                      <a:pt x="415" y="307"/>
                      <a:pt x="433" y="289"/>
                      <a:pt x="433" y="271"/>
                    </a:cubicBezTo>
                    <a:cubicBezTo>
                      <a:pt x="433" y="72"/>
                      <a:pt x="433" y="72"/>
                      <a:pt x="433" y="72"/>
                    </a:cubicBezTo>
                    <a:cubicBezTo>
                      <a:pt x="433" y="54"/>
                      <a:pt x="415" y="36"/>
                      <a:pt x="397" y="36"/>
                    </a:cubicBezTo>
                    <a:lnTo>
                      <a:pt x="72" y="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FFFF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479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42" name="Freeform 108">
                <a:extLst>
                  <a:ext uri="{FF2B5EF4-FFF2-40B4-BE49-F238E27FC236}">
                    <a16:creationId xmlns:a16="http://schemas.microsoft.com/office/drawing/2014/main" id="{B155ADFF-6218-754D-8007-A9F5F3E12B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9508" y="4383252"/>
                <a:ext cx="56066" cy="74008"/>
              </a:xfrm>
              <a:custGeom>
                <a:avLst/>
                <a:gdLst>
                  <a:gd name="T0" fmla="*/ 64 w 110"/>
                  <a:gd name="T1" fmla="*/ 145 h 146"/>
                  <a:gd name="T2" fmla="*/ 64 w 110"/>
                  <a:gd name="T3" fmla="*/ 145 h 146"/>
                  <a:gd name="T4" fmla="*/ 28 w 110"/>
                  <a:gd name="T5" fmla="*/ 145 h 146"/>
                  <a:gd name="T6" fmla="*/ 10 w 110"/>
                  <a:gd name="T7" fmla="*/ 127 h 146"/>
                  <a:gd name="T8" fmla="*/ 10 w 110"/>
                  <a:gd name="T9" fmla="*/ 127 h 146"/>
                  <a:gd name="T10" fmla="*/ 28 w 110"/>
                  <a:gd name="T11" fmla="*/ 118 h 146"/>
                  <a:gd name="T12" fmla="*/ 64 w 110"/>
                  <a:gd name="T13" fmla="*/ 118 h 146"/>
                  <a:gd name="T14" fmla="*/ 73 w 110"/>
                  <a:gd name="T15" fmla="*/ 100 h 146"/>
                  <a:gd name="T16" fmla="*/ 64 w 110"/>
                  <a:gd name="T17" fmla="*/ 91 h 146"/>
                  <a:gd name="T18" fmla="*/ 46 w 110"/>
                  <a:gd name="T19" fmla="*/ 91 h 146"/>
                  <a:gd name="T20" fmla="*/ 10 w 110"/>
                  <a:gd name="T21" fmla="*/ 55 h 146"/>
                  <a:gd name="T22" fmla="*/ 46 w 110"/>
                  <a:gd name="T23" fmla="*/ 0 h 146"/>
                  <a:gd name="T24" fmla="*/ 82 w 110"/>
                  <a:gd name="T25" fmla="*/ 0 h 146"/>
                  <a:gd name="T26" fmla="*/ 100 w 110"/>
                  <a:gd name="T27" fmla="*/ 18 h 146"/>
                  <a:gd name="T28" fmla="*/ 100 w 110"/>
                  <a:gd name="T29" fmla="*/ 18 h 146"/>
                  <a:gd name="T30" fmla="*/ 82 w 110"/>
                  <a:gd name="T31" fmla="*/ 37 h 146"/>
                  <a:gd name="T32" fmla="*/ 46 w 110"/>
                  <a:gd name="T33" fmla="*/ 37 h 146"/>
                  <a:gd name="T34" fmla="*/ 36 w 110"/>
                  <a:gd name="T35" fmla="*/ 46 h 146"/>
                  <a:gd name="T36" fmla="*/ 46 w 110"/>
                  <a:gd name="T37" fmla="*/ 64 h 146"/>
                  <a:gd name="T38" fmla="*/ 64 w 110"/>
                  <a:gd name="T39" fmla="*/ 64 h 146"/>
                  <a:gd name="T40" fmla="*/ 100 w 110"/>
                  <a:gd name="T41" fmla="*/ 109 h 146"/>
                  <a:gd name="T42" fmla="*/ 64 w 110"/>
                  <a:gd name="T43" fmla="*/ 14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0" h="146">
                    <a:moveTo>
                      <a:pt x="64" y="145"/>
                    </a:moveTo>
                    <a:lnTo>
                      <a:pt x="64" y="145"/>
                    </a:lnTo>
                    <a:cubicBezTo>
                      <a:pt x="28" y="145"/>
                      <a:pt x="28" y="145"/>
                      <a:pt x="28" y="145"/>
                    </a:cubicBezTo>
                    <a:cubicBezTo>
                      <a:pt x="19" y="145"/>
                      <a:pt x="10" y="136"/>
                      <a:pt x="10" y="127"/>
                    </a:cubicBezTo>
                    <a:lnTo>
                      <a:pt x="10" y="127"/>
                    </a:lnTo>
                    <a:cubicBezTo>
                      <a:pt x="10" y="127"/>
                      <a:pt x="19" y="118"/>
                      <a:pt x="28" y="118"/>
                    </a:cubicBezTo>
                    <a:cubicBezTo>
                      <a:pt x="64" y="118"/>
                      <a:pt x="64" y="118"/>
                      <a:pt x="64" y="118"/>
                    </a:cubicBezTo>
                    <a:cubicBezTo>
                      <a:pt x="73" y="118"/>
                      <a:pt x="73" y="109"/>
                      <a:pt x="73" y="100"/>
                    </a:cubicBezTo>
                    <a:cubicBezTo>
                      <a:pt x="73" y="91"/>
                      <a:pt x="73" y="91"/>
                      <a:pt x="64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28" y="91"/>
                      <a:pt x="10" y="73"/>
                      <a:pt x="10" y="55"/>
                    </a:cubicBezTo>
                    <a:cubicBezTo>
                      <a:pt x="0" y="27"/>
                      <a:pt x="28" y="0"/>
                      <a:pt x="46" y="0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91" y="0"/>
                      <a:pt x="100" y="9"/>
                      <a:pt x="100" y="18"/>
                    </a:cubicBezTo>
                    <a:lnTo>
                      <a:pt x="100" y="18"/>
                    </a:lnTo>
                    <a:cubicBezTo>
                      <a:pt x="100" y="27"/>
                      <a:pt x="91" y="37"/>
                      <a:pt x="82" y="37"/>
                    </a:cubicBezTo>
                    <a:cubicBezTo>
                      <a:pt x="46" y="37"/>
                      <a:pt x="46" y="37"/>
                      <a:pt x="46" y="37"/>
                    </a:cubicBezTo>
                    <a:cubicBezTo>
                      <a:pt x="36" y="37"/>
                      <a:pt x="36" y="37"/>
                      <a:pt x="36" y="46"/>
                    </a:cubicBezTo>
                    <a:cubicBezTo>
                      <a:pt x="36" y="55"/>
                      <a:pt x="36" y="64"/>
                      <a:pt x="46" y="64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82" y="64"/>
                      <a:pt x="109" y="82"/>
                      <a:pt x="100" y="109"/>
                    </a:cubicBezTo>
                    <a:cubicBezTo>
                      <a:pt x="100" y="127"/>
                      <a:pt x="82" y="145"/>
                      <a:pt x="64" y="14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FFFF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479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43" name="Freeform 109">
                <a:extLst>
                  <a:ext uri="{FF2B5EF4-FFF2-40B4-BE49-F238E27FC236}">
                    <a16:creationId xmlns:a16="http://schemas.microsoft.com/office/drawing/2014/main" id="{B2400862-2D61-E848-BCC1-2001E1C7BD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71935" y="4374282"/>
                <a:ext cx="13456" cy="17942"/>
              </a:xfrm>
              <a:custGeom>
                <a:avLst/>
                <a:gdLst>
                  <a:gd name="T0" fmla="*/ 27 w 28"/>
                  <a:gd name="T1" fmla="*/ 36 h 37"/>
                  <a:gd name="T2" fmla="*/ 0 w 28"/>
                  <a:gd name="T3" fmla="*/ 36 h 37"/>
                  <a:gd name="T4" fmla="*/ 0 w 28"/>
                  <a:gd name="T5" fmla="*/ 0 h 37"/>
                  <a:gd name="T6" fmla="*/ 27 w 28"/>
                  <a:gd name="T7" fmla="*/ 0 h 37"/>
                  <a:gd name="T8" fmla="*/ 27 w 2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7">
                    <a:moveTo>
                      <a:pt x="27" y="36"/>
                    </a:moveTo>
                    <a:lnTo>
                      <a:pt x="0" y="36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36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FFFF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479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44" name="Freeform 110">
                <a:extLst>
                  <a:ext uri="{FF2B5EF4-FFF2-40B4-BE49-F238E27FC236}">
                    <a16:creationId xmlns:a16="http://schemas.microsoft.com/office/drawing/2014/main" id="{2A1D463D-66E6-9349-A1CD-91D5CA2376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67450" y="4452776"/>
                <a:ext cx="20183" cy="13456"/>
              </a:xfrm>
              <a:custGeom>
                <a:avLst/>
                <a:gdLst>
                  <a:gd name="T0" fmla="*/ 37 w 38"/>
                  <a:gd name="T1" fmla="*/ 27 h 28"/>
                  <a:gd name="T2" fmla="*/ 0 w 38"/>
                  <a:gd name="T3" fmla="*/ 27 h 28"/>
                  <a:gd name="T4" fmla="*/ 0 w 38"/>
                  <a:gd name="T5" fmla="*/ 0 h 28"/>
                  <a:gd name="T6" fmla="*/ 37 w 38"/>
                  <a:gd name="T7" fmla="*/ 0 h 28"/>
                  <a:gd name="T8" fmla="*/ 37 w 38"/>
                  <a:gd name="T9" fmla="*/ 2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28">
                    <a:moveTo>
                      <a:pt x="37" y="27"/>
                    </a:moveTo>
                    <a:lnTo>
                      <a:pt x="0" y="27"/>
                    </a:lnTo>
                    <a:lnTo>
                      <a:pt x="0" y="0"/>
                    </a:lnTo>
                    <a:lnTo>
                      <a:pt x="37" y="0"/>
                    </a:lnTo>
                    <a:lnTo>
                      <a:pt x="37" y="27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FFFF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479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45" name="Freeform 111">
                <a:extLst>
                  <a:ext uri="{FF2B5EF4-FFF2-40B4-BE49-F238E27FC236}">
                    <a16:creationId xmlns:a16="http://schemas.microsoft.com/office/drawing/2014/main" id="{E513EF12-2EDE-2045-ACED-B044591042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5942" y="4360826"/>
                <a:ext cx="22426" cy="22426"/>
              </a:xfrm>
              <a:custGeom>
                <a:avLst/>
                <a:gdLst>
                  <a:gd name="T0" fmla="*/ 27 w 46"/>
                  <a:gd name="T1" fmla="*/ 0 h 46"/>
                  <a:gd name="T2" fmla="*/ 27 w 46"/>
                  <a:gd name="T3" fmla="*/ 0 h 46"/>
                  <a:gd name="T4" fmla="*/ 9 w 46"/>
                  <a:gd name="T5" fmla="*/ 18 h 46"/>
                  <a:gd name="T6" fmla="*/ 0 w 46"/>
                  <a:gd name="T7" fmla="*/ 36 h 46"/>
                  <a:gd name="T8" fmla="*/ 0 w 46"/>
                  <a:gd name="T9" fmla="*/ 36 h 46"/>
                  <a:gd name="T10" fmla="*/ 18 w 46"/>
                  <a:gd name="T11" fmla="*/ 36 h 46"/>
                  <a:gd name="T12" fmla="*/ 36 w 46"/>
                  <a:gd name="T13" fmla="*/ 27 h 46"/>
                  <a:gd name="T14" fmla="*/ 45 w 46"/>
                  <a:gd name="T15" fmla="*/ 9 h 46"/>
                  <a:gd name="T16" fmla="*/ 45 w 46"/>
                  <a:gd name="T17" fmla="*/ 9 h 46"/>
                  <a:gd name="T18" fmla="*/ 27 w 46"/>
                  <a:gd name="T1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46">
                    <a:moveTo>
                      <a:pt x="27" y="0"/>
                    </a:moveTo>
                    <a:lnTo>
                      <a:pt x="27" y="0"/>
                    </a:lnTo>
                    <a:cubicBezTo>
                      <a:pt x="9" y="18"/>
                      <a:pt x="9" y="18"/>
                      <a:pt x="9" y="18"/>
                    </a:cubicBezTo>
                    <a:cubicBezTo>
                      <a:pt x="0" y="18"/>
                      <a:pt x="0" y="27"/>
                      <a:pt x="0" y="36"/>
                    </a:cubicBezTo>
                    <a:lnTo>
                      <a:pt x="0" y="36"/>
                    </a:lnTo>
                    <a:cubicBezTo>
                      <a:pt x="9" y="45"/>
                      <a:pt x="18" y="45"/>
                      <a:pt x="18" y="36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45" y="27"/>
                      <a:pt x="45" y="18"/>
                      <a:pt x="45" y="9"/>
                    </a:cubicBezTo>
                    <a:lnTo>
                      <a:pt x="45" y="9"/>
                    </a:lnTo>
                    <a:cubicBezTo>
                      <a:pt x="36" y="0"/>
                      <a:pt x="27" y="0"/>
                      <a:pt x="2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FFFF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479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46" name="Freeform 112">
                <a:extLst>
                  <a:ext uri="{FF2B5EF4-FFF2-40B4-BE49-F238E27FC236}">
                    <a16:creationId xmlns:a16="http://schemas.microsoft.com/office/drawing/2014/main" id="{A99063F4-77E4-7140-B5F5-3FCD391815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84470" y="4457261"/>
                <a:ext cx="26912" cy="22426"/>
              </a:xfrm>
              <a:custGeom>
                <a:avLst/>
                <a:gdLst>
                  <a:gd name="T0" fmla="*/ 27 w 55"/>
                  <a:gd name="T1" fmla="*/ 9 h 46"/>
                  <a:gd name="T2" fmla="*/ 27 w 55"/>
                  <a:gd name="T3" fmla="*/ 9 h 46"/>
                  <a:gd name="T4" fmla="*/ 9 w 55"/>
                  <a:gd name="T5" fmla="*/ 18 h 46"/>
                  <a:gd name="T6" fmla="*/ 9 w 55"/>
                  <a:gd name="T7" fmla="*/ 36 h 46"/>
                  <a:gd name="T8" fmla="*/ 9 w 55"/>
                  <a:gd name="T9" fmla="*/ 36 h 46"/>
                  <a:gd name="T10" fmla="*/ 27 w 55"/>
                  <a:gd name="T11" fmla="*/ 45 h 46"/>
                  <a:gd name="T12" fmla="*/ 45 w 55"/>
                  <a:gd name="T13" fmla="*/ 27 h 46"/>
                  <a:gd name="T14" fmla="*/ 45 w 55"/>
                  <a:gd name="T15" fmla="*/ 9 h 46"/>
                  <a:gd name="T16" fmla="*/ 45 w 55"/>
                  <a:gd name="T17" fmla="*/ 9 h 46"/>
                  <a:gd name="T18" fmla="*/ 27 w 55"/>
                  <a:gd name="T1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5" h="46">
                    <a:moveTo>
                      <a:pt x="27" y="9"/>
                    </a:moveTo>
                    <a:lnTo>
                      <a:pt x="27" y="9"/>
                    </a:lnTo>
                    <a:cubicBezTo>
                      <a:pt x="9" y="18"/>
                      <a:pt x="9" y="18"/>
                      <a:pt x="9" y="18"/>
                    </a:cubicBezTo>
                    <a:cubicBezTo>
                      <a:pt x="0" y="27"/>
                      <a:pt x="0" y="36"/>
                      <a:pt x="9" y="36"/>
                    </a:cubicBezTo>
                    <a:lnTo>
                      <a:pt x="9" y="36"/>
                    </a:lnTo>
                    <a:cubicBezTo>
                      <a:pt x="9" y="45"/>
                      <a:pt x="18" y="45"/>
                      <a:pt x="27" y="45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54" y="18"/>
                      <a:pt x="45" y="9"/>
                    </a:cubicBezTo>
                    <a:lnTo>
                      <a:pt x="45" y="9"/>
                    </a:lnTo>
                    <a:cubicBezTo>
                      <a:pt x="45" y="0"/>
                      <a:pt x="36" y="0"/>
                      <a:pt x="27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FFFF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479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47" name="Freeform 113">
                <a:extLst>
                  <a:ext uri="{FF2B5EF4-FFF2-40B4-BE49-F238E27FC236}">
                    <a16:creationId xmlns:a16="http://schemas.microsoft.com/office/drawing/2014/main" id="{985A6282-3C19-5A4C-BA00-84F4556825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0870" y="3295562"/>
                <a:ext cx="215296" cy="22426"/>
              </a:xfrm>
              <a:custGeom>
                <a:avLst/>
                <a:gdLst>
                  <a:gd name="T0" fmla="*/ 424 w 425"/>
                  <a:gd name="T1" fmla="*/ 45 h 46"/>
                  <a:gd name="T2" fmla="*/ 0 w 425"/>
                  <a:gd name="T3" fmla="*/ 45 h 46"/>
                  <a:gd name="T4" fmla="*/ 0 w 425"/>
                  <a:gd name="T5" fmla="*/ 0 h 46"/>
                  <a:gd name="T6" fmla="*/ 424 w 425"/>
                  <a:gd name="T7" fmla="*/ 0 h 46"/>
                  <a:gd name="T8" fmla="*/ 424 w 425"/>
                  <a:gd name="T9" fmla="*/ 4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5" h="46">
                    <a:moveTo>
                      <a:pt x="424" y="45"/>
                    </a:moveTo>
                    <a:lnTo>
                      <a:pt x="0" y="45"/>
                    </a:lnTo>
                    <a:lnTo>
                      <a:pt x="0" y="0"/>
                    </a:lnTo>
                    <a:lnTo>
                      <a:pt x="424" y="0"/>
                    </a:lnTo>
                    <a:lnTo>
                      <a:pt x="424" y="45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FFFF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479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48" name="Freeform 114">
                <a:extLst>
                  <a:ext uri="{FF2B5EF4-FFF2-40B4-BE49-F238E27FC236}">
                    <a16:creationId xmlns:a16="http://schemas.microsoft.com/office/drawing/2014/main" id="{F6605E75-BB25-7B4A-A615-DC9D49382D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3296" y="3356114"/>
                <a:ext cx="47096" cy="22426"/>
              </a:xfrm>
              <a:custGeom>
                <a:avLst/>
                <a:gdLst>
                  <a:gd name="T0" fmla="*/ 72 w 91"/>
                  <a:gd name="T1" fmla="*/ 45 h 46"/>
                  <a:gd name="T2" fmla="*/ 72 w 91"/>
                  <a:gd name="T3" fmla="*/ 45 h 46"/>
                  <a:gd name="T4" fmla="*/ 18 w 91"/>
                  <a:gd name="T5" fmla="*/ 45 h 46"/>
                  <a:gd name="T6" fmla="*/ 0 w 91"/>
                  <a:gd name="T7" fmla="*/ 26 h 46"/>
                  <a:gd name="T8" fmla="*/ 0 w 91"/>
                  <a:gd name="T9" fmla="*/ 26 h 46"/>
                  <a:gd name="T10" fmla="*/ 18 w 91"/>
                  <a:gd name="T11" fmla="*/ 0 h 46"/>
                  <a:gd name="T12" fmla="*/ 72 w 91"/>
                  <a:gd name="T13" fmla="*/ 0 h 46"/>
                  <a:gd name="T14" fmla="*/ 90 w 91"/>
                  <a:gd name="T15" fmla="*/ 26 h 46"/>
                  <a:gd name="T16" fmla="*/ 90 w 91"/>
                  <a:gd name="T17" fmla="*/ 26 h 46"/>
                  <a:gd name="T18" fmla="*/ 72 w 91"/>
                  <a:gd name="T19" fmla="*/ 4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1" h="46">
                    <a:moveTo>
                      <a:pt x="72" y="45"/>
                    </a:moveTo>
                    <a:lnTo>
                      <a:pt x="72" y="45"/>
                    </a:lnTo>
                    <a:cubicBezTo>
                      <a:pt x="18" y="45"/>
                      <a:pt x="18" y="45"/>
                      <a:pt x="18" y="45"/>
                    </a:cubicBezTo>
                    <a:cubicBezTo>
                      <a:pt x="9" y="45"/>
                      <a:pt x="0" y="36"/>
                      <a:pt x="0" y="26"/>
                    </a:cubicBezTo>
                    <a:lnTo>
                      <a:pt x="0" y="26"/>
                    </a:lnTo>
                    <a:cubicBezTo>
                      <a:pt x="0" y="8"/>
                      <a:pt x="9" y="0"/>
                      <a:pt x="18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81" y="0"/>
                      <a:pt x="90" y="8"/>
                      <a:pt x="90" y="26"/>
                    </a:cubicBezTo>
                    <a:lnTo>
                      <a:pt x="90" y="26"/>
                    </a:lnTo>
                    <a:cubicBezTo>
                      <a:pt x="90" y="36"/>
                      <a:pt x="81" y="45"/>
                      <a:pt x="72" y="4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FFFF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479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49" name="Freeform 115">
                <a:extLst>
                  <a:ext uri="{FF2B5EF4-FFF2-40B4-BE49-F238E27FC236}">
                    <a16:creationId xmlns:a16="http://schemas.microsoft.com/office/drawing/2014/main" id="{FE22B693-01A5-244A-85C7-C08096ECC9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7414" y="3230524"/>
                <a:ext cx="239966" cy="183898"/>
              </a:xfrm>
              <a:custGeom>
                <a:avLst/>
                <a:gdLst>
                  <a:gd name="T0" fmla="*/ 398 w 471"/>
                  <a:gd name="T1" fmla="*/ 362 h 363"/>
                  <a:gd name="T2" fmla="*/ 398 w 471"/>
                  <a:gd name="T3" fmla="*/ 362 h 363"/>
                  <a:gd name="T4" fmla="*/ 73 w 471"/>
                  <a:gd name="T5" fmla="*/ 362 h 363"/>
                  <a:gd name="T6" fmla="*/ 0 w 471"/>
                  <a:gd name="T7" fmla="*/ 290 h 363"/>
                  <a:gd name="T8" fmla="*/ 0 w 471"/>
                  <a:gd name="T9" fmla="*/ 73 h 363"/>
                  <a:gd name="T10" fmla="*/ 73 w 471"/>
                  <a:gd name="T11" fmla="*/ 0 h 363"/>
                  <a:gd name="T12" fmla="*/ 398 w 471"/>
                  <a:gd name="T13" fmla="*/ 0 h 363"/>
                  <a:gd name="T14" fmla="*/ 470 w 471"/>
                  <a:gd name="T15" fmla="*/ 73 h 363"/>
                  <a:gd name="T16" fmla="*/ 470 w 471"/>
                  <a:gd name="T17" fmla="*/ 290 h 363"/>
                  <a:gd name="T18" fmla="*/ 398 w 471"/>
                  <a:gd name="T19" fmla="*/ 362 h 363"/>
                  <a:gd name="T20" fmla="*/ 73 w 471"/>
                  <a:gd name="T21" fmla="*/ 37 h 363"/>
                  <a:gd name="T22" fmla="*/ 73 w 471"/>
                  <a:gd name="T23" fmla="*/ 37 h 363"/>
                  <a:gd name="T24" fmla="*/ 36 w 471"/>
                  <a:gd name="T25" fmla="*/ 73 h 363"/>
                  <a:gd name="T26" fmla="*/ 36 w 471"/>
                  <a:gd name="T27" fmla="*/ 290 h 363"/>
                  <a:gd name="T28" fmla="*/ 73 w 471"/>
                  <a:gd name="T29" fmla="*/ 326 h 363"/>
                  <a:gd name="T30" fmla="*/ 398 w 471"/>
                  <a:gd name="T31" fmla="*/ 326 h 363"/>
                  <a:gd name="T32" fmla="*/ 434 w 471"/>
                  <a:gd name="T33" fmla="*/ 290 h 363"/>
                  <a:gd name="T34" fmla="*/ 434 w 471"/>
                  <a:gd name="T35" fmla="*/ 73 h 363"/>
                  <a:gd name="T36" fmla="*/ 398 w 471"/>
                  <a:gd name="T37" fmla="*/ 37 h 363"/>
                  <a:gd name="T38" fmla="*/ 73 w 471"/>
                  <a:gd name="T39" fmla="*/ 37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71" h="363">
                    <a:moveTo>
                      <a:pt x="398" y="362"/>
                    </a:moveTo>
                    <a:lnTo>
                      <a:pt x="398" y="362"/>
                    </a:lnTo>
                    <a:cubicBezTo>
                      <a:pt x="73" y="362"/>
                      <a:pt x="73" y="362"/>
                      <a:pt x="73" y="362"/>
                    </a:cubicBezTo>
                    <a:cubicBezTo>
                      <a:pt x="36" y="362"/>
                      <a:pt x="0" y="326"/>
                      <a:pt x="0" y="290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28"/>
                      <a:pt x="36" y="0"/>
                      <a:pt x="73" y="0"/>
                    </a:cubicBezTo>
                    <a:cubicBezTo>
                      <a:pt x="398" y="0"/>
                      <a:pt x="398" y="0"/>
                      <a:pt x="398" y="0"/>
                    </a:cubicBezTo>
                    <a:cubicBezTo>
                      <a:pt x="443" y="0"/>
                      <a:pt x="470" y="28"/>
                      <a:pt x="470" y="73"/>
                    </a:cubicBezTo>
                    <a:cubicBezTo>
                      <a:pt x="470" y="290"/>
                      <a:pt x="470" y="290"/>
                      <a:pt x="470" y="290"/>
                    </a:cubicBezTo>
                    <a:cubicBezTo>
                      <a:pt x="470" y="326"/>
                      <a:pt x="443" y="362"/>
                      <a:pt x="398" y="362"/>
                    </a:cubicBezTo>
                    <a:close/>
                    <a:moveTo>
                      <a:pt x="73" y="37"/>
                    </a:moveTo>
                    <a:lnTo>
                      <a:pt x="73" y="37"/>
                    </a:lnTo>
                    <a:cubicBezTo>
                      <a:pt x="55" y="37"/>
                      <a:pt x="36" y="55"/>
                      <a:pt x="36" y="73"/>
                    </a:cubicBezTo>
                    <a:cubicBezTo>
                      <a:pt x="36" y="290"/>
                      <a:pt x="36" y="290"/>
                      <a:pt x="36" y="290"/>
                    </a:cubicBezTo>
                    <a:cubicBezTo>
                      <a:pt x="36" y="308"/>
                      <a:pt x="55" y="326"/>
                      <a:pt x="73" y="326"/>
                    </a:cubicBezTo>
                    <a:cubicBezTo>
                      <a:pt x="398" y="326"/>
                      <a:pt x="398" y="326"/>
                      <a:pt x="398" y="326"/>
                    </a:cubicBezTo>
                    <a:cubicBezTo>
                      <a:pt x="416" y="326"/>
                      <a:pt x="434" y="308"/>
                      <a:pt x="434" y="290"/>
                    </a:cubicBezTo>
                    <a:cubicBezTo>
                      <a:pt x="434" y="73"/>
                      <a:pt x="434" y="73"/>
                      <a:pt x="434" y="73"/>
                    </a:cubicBezTo>
                    <a:cubicBezTo>
                      <a:pt x="434" y="55"/>
                      <a:pt x="416" y="37"/>
                      <a:pt x="398" y="37"/>
                    </a:cubicBezTo>
                    <a:lnTo>
                      <a:pt x="73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FFFF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479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50" name="Freeform 116">
                <a:extLst>
                  <a:ext uri="{FF2B5EF4-FFF2-40B4-BE49-F238E27FC236}">
                    <a16:creationId xmlns:a16="http://schemas.microsoft.com/office/drawing/2014/main" id="{39338F96-C78B-4C4E-B021-4A5E32915B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86020" y="2210114"/>
                <a:ext cx="134560" cy="15698"/>
              </a:xfrm>
              <a:custGeom>
                <a:avLst/>
                <a:gdLst>
                  <a:gd name="T0" fmla="*/ 262 w 263"/>
                  <a:gd name="T1" fmla="*/ 28 h 29"/>
                  <a:gd name="T2" fmla="*/ 262 w 263"/>
                  <a:gd name="T3" fmla="*/ 28 h 29"/>
                  <a:gd name="T4" fmla="*/ 9 w 263"/>
                  <a:gd name="T5" fmla="*/ 28 h 29"/>
                  <a:gd name="T6" fmla="*/ 0 w 263"/>
                  <a:gd name="T7" fmla="*/ 19 h 29"/>
                  <a:gd name="T8" fmla="*/ 0 w 263"/>
                  <a:gd name="T9" fmla="*/ 19 h 29"/>
                  <a:gd name="T10" fmla="*/ 9 w 263"/>
                  <a:gd name="T11" fmla="*/ 0 h 29"/>
                  <a:gd name="T12" fmla="*/ 262 w 263"/>
                  <a:gd name="T13" fmla="*/ 0 h 29"/>
                  <a:gd name="T14" fmla="*/ 262 w 263"/>
                  <a:gd name="T15" fmla="*/ 2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3" h="29">
                    <a:moveTo>
                      <a:pt x="262" y="28"/>
                    </a:moveTo>
                    <a:lnTo>
                      <a:pt x="262" y="28"/>
                    </a:lnTo>
                    <a:cubicBezTo>
                      <a:pt x="9" y="28"/>
                      <a:pt x="9" y="28"/>
                      <a:pt x="9" y="28"/>
                    </a:cubicBezTo>
                    <a:cubicBezTo>
                      <a:pt x="0" y="28"/>
                      <a:pt x="0" y="28"/>
                      <a:pt x="0" y="19"/>
                    </a:cubicBezTo>
                    <a:lnTo>
                      <a:pt x="0" y="19"/>
                    </a:lnTo>
                    <a:cubicBezTo>
                      <a:pt x="0" y="10"/>
                      <a:pt x="0" y="0"/>
                      <a:pt x="9" y="0"/>
                    </a:cubicBezTo>
                    <a:cubicBezTo>
                      <a:pt x="262" y="0"/>
                      <a:pt x="262" y="0"/>
                      <a:pt x="262" y="0"/>
                    </a:cubicBezTo>
                    <a:lnTo>
                      <a:pt x="262" y="2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FFFF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479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51" name="Freeform 117">
                <a:extLst>
                  <a:ext uri="{FF2B5EF4-FFF2-40B4-BE49-F238E27FC236}">
                    <a16:creationId xmlns:a16="http://schemas.microsoft.com/office/drawing/2014/main" id="{E79B37C0-65DB-554B-B4B6-8A96DB1170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9108" y="2068826"/>
                <a:ext cx="174928" cy="197354"/>
              </a:xfrm>
              <a:custGeom>
                <a:avLst/>
                <a:gdLst>
                  <a:gd name="T0" fmla="*/ 262 w 344"/>
                  <a:gd name="T1" fmla="*/ 388 h 389"/>
                  <a:gd name="T2" fmla="*/ 262 w 344"/>
                  <a:gd name="T3" fmla="*/ 388 h 389"/>
                  <a:gd name="T4" fmla="*/ 72 w 344"/>
                  <a:gd name="T5" fmla="*/ 388 h 389"/>
                  <a:gd name="T6" fmla="*/ 18 w 344"/>
                  <a:gd name="T7" fmla="*/ 361 h 389"/>
                  <a:gd name="T8" fmla="*/ 0 w 344"/>
                  <a:gd name="T9" fmla="*/ 307 h 389"/>
                  <a:gd name="T10" fmla="*/ 9 w 344"/>
                  <a:gd name="T11" fmla="*/ 54 h 389"/>
                  <a:gd name="T12" fmla="*/ 72 w 344"/>
                  <a:gd name="T13" fmla="*/ 0 h 389"/>
                  <a:gd name="T14" fmla="*/ 262 w 344"/>
                  <a:gd name="T15" fmla="*/ 0 h 389"/>
                  <a:gd name="T16" fmla="*/ 325 w 344"/>
                  <a:gd name="T17" fmla="*/ 54 h 389"/>
                  <a:gd name="T18" fmla="*/ 334 w 344"/>
                  <a:gd name="T19" fmla="*/ 307 h 389"/>
                  <a:gd name="T20" fmla="*/ 316 w 344"/>
                  <a:gd name="T21" fmla="*/ 361 h 389"/>
                  <a:gd name="T22" fmla="*/ 262 w 344"/>
                  <a:gd name="T23" fmla="*/ 388 h 389"/>
                  <a:gd name="T24" fmla="*/ 72 w 344"/>
                  <a:gd name="T25" fmla="*/ 36 h 389"/>
                  <a:gd name="T26" fmla="*/ 72 w 344"/>
                  <a:gd name="T27" fmla="*/ 36 h 389"/>
                  <a:gd name="T28" fmla="*/ 54 w 344"/>
                  <a:gd name="T29" fmla="*/ 54 h 389"/>
                  <a:gd name="T30" fmla="*/ 36 w 344"/>
                  <a:gd name="T31" fmla="*/ 307 h 389"/>
                  <a:gd name="T32" fmla="*/ 45 w 344"/>
                  <a:gd name="T33" fmla="*/ 343 h 389"/>
                  <a:gd name="T34" fmla="*/ 72 w 344"/>
                  <a:gd name="T35" fmla="*/ 352 h 389"/>
                  <a:gd name="T36" fmla="*/ 262 w 344"/>
                  <a:gd name="T37" fmla="*/ 352 h 389"/>
                  <a:gd name="T38" fmla="*/ 289 w 344"/>
                  <a:gd name="T39" fmla="*/ 343 h 389"/>
                  <a:gd name="T40" fmla="*/ 298 w 344"/>
                  <a:gd name="T41" fmla="*/ 307 h 389"/>
                  <a:gd name="T42" fmla="*/ 289 w 344"/>
                  <a:gd name="T43" fmla="*/ 54 h 389"/>
                  <a:gd name="T44" fmla="*/ 262 w 344"/>
                  <a:gd name="T45" fmla="*/ 36 h 389"/>
                  <a:gd name="T46" fmla="*/ 72 w 344"/>
                  <a:gd name="T47" fmla="*/ 36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44" h="389">
                    <a:moveTo>
                      <a:pt x="262" y="388"/>
                    </a:moveTo>
                    <a:lnTo>
                      <a:pt x="262" y="388"/>
                    </a:lnTo>
                    <a:cubicBezTo>
                      <a:pt x="72" y="388"/>
                      <a:pt x="72" y="388"/>
                      <a:pt x="72" y="388"/>
                    </a:cubicBezTo>
                    <a:cubicBezTo>
                      <a:pt x="54" y="388"/>
                      <a:pt x="36" y="379"/>
                      <a:pt x="18" y="361"/>
                    </a:cubicBezTo>
                    <a:cubicBezTo>
                      <a:pt x="0" y="352"/>
                      <a:pt x="0" y="325"/>
                      <a:pt x="0" y="307"/>
                    </a:cubicBezTo>
                    <a:cubicBezTo>
                      <a:pt x="9" y="54"/>
                      <a:pt x="9" y="54"/>
                      <a:pt x="9" y="54"/>
                    </a:cubicBezTo>
                    <a:cubicBezTo>
                      <a:pt x="18" y="26"/>
                      <a:pt x="36" y="0"/>
                      <a:pt x="72" y="0"/>
                    </a:cubicBezTo>
                    <a:cubicBezTo>
                      <a:pt x="262" y="0"/>
                      <a:pt x="262" y="0"/>
                      <a:pt x="262" y="0"/>
                    </a:cubicBezTo>
                    <a:cubicBezTo>
                      <a:pt x="298" y="0"/>
                      <a:pt x="325" y="26"/>
                      <a:pt x="325" y="54"/>
                    </a:cubicBezTo>
                    <a:cubicBezTo>
                      <a:pt x="334" y="307"/>
                      <a:pt x="334" y="307"/>
                      <a:pt x="334" y="307"/>
                    </a:cubicBezTo>
                    <a:cubicBezTo>
                      <a:pt x="343" y="325"/>
                      <a:pt x="334" y="352"/>
                      <a:pt x="316" y="361"/>
                    </a:cubicBezTo>
                    <a:cubicBezTo>
                      <a:pt x="298" y="379"/>
                      <a:pt x="280" y="388"/>
                      <a:pt x="262" y="388"/>
                    </a:cubicBezTo>
                    <a:close/>
                    <a:moveTo>
                      <a:pt x="72" y="36"/>
                    </a:moveTo>
                    <a:lnTo>
                      <a:pt x="72" y="36"/>
                    </a:lnTo>
                    <a:cubicBezTo>
                      <a:pt x="63" y="36"/>
                      <a:pt x="54" y="45"/>
                      <a:pt x="54" y="54"/>
                    </a:cubicBezTo>
                    <a:cubicBezTo>
                      <a:pt x="36" y="307"/>
                      <a:pt x="36" y="307"/>
                      <a:pt x="36" y="307"/>
                    </a:cubicBezTo>
                    <a:cubicBezTo>
                      <a:pt x="36" y="316"/>
                      <a:pt x="36" y="334"/>
                      <a:pt x="45" y="343"/>
                    </a:cubicBezTo>
                    <a:cubicBezTo>
                      <a:pt x="54" y="343"/>
                      <a:pt x="63" y="352"/>
                      <a:pt x="72" y="352"/>
                    </a:cubicBezTo>
                    <a:cubicBezTo>
                      <a:pt x="262" y="352"/>
                      <a:pt x="262" y="352"/>
                      <a:pt x="262" y="352"/>
                    </a:cubicBezTo>
                    <a:cubicBezTo>
                      <a:pt x="271" y="352"/>
                      <a:pt x="280" y="343"/>
                      <a:pt x="289" y="343"/>
                    </a:cubicBezTo>
                    <a:cubicBezTo>
                      <a:pt x="298" y="334"/>
                      <a:pt x="298" y="316"/>
                      <a:pt x="298" y="307"/>
                    </a:cubicBezTo>
                    <a:cubicBezTo>
                      <a:pt x="289" y="54"/>
                      <a:pt x="289" y="54"/>
                      <a:pt x="289" y="54"/>
                    </a:cubicBezTo>
                    <a:cubicBezTo>
                      <a:pt x="289" y="45"/>
                      <a:pt x="280" y="36"/>
                      <a:pt x="262" y="36"/>
                    </a:cubicBezTo>
                    <a:lnTo>
                      <a:pt x="72" y="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FFFF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479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52" name="Freeform 118">
                <a:extLst>
                  <a:ext uri="{FF2B5EF4-FFF2-40B4-BE49-F238E27FC236}">
                    <a16:creationId xmlns:a16="http://schemas.microsoft.com/office/drawing/2014/main" id="{5D97DD1C-4226-F74D-8401-05B9B91248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9476" y="2021730"/>
                <a:ext cx="87464" cy="91948"/>
              </a:xfrm>
              <a:custGeom>
                <a:avLst/>
                <a:gdLst>
                  <a:gd name="T0" fmla="*/ 154 w 173"/>
                  <a:gd name="T1" fmla="*/ 181 h 182"/>
                  <a:gd name="T2" fmla="*/ 154 w 173"/>
                  <a:gd name="T3" fmla="*/ 181 h 182"/>
                  <a:gd name="T4" fmla="*/ 154 w 173"/>
                  <a:gd name="T5" fmla="*/ 181 h 182"/>
                  <a:gd name="T6" fmla="*/ 135 w 173"/>
                  <a:gd name="T7" fmla="*/ 163 h 182"/>
                  <a:gd name="T8" fmla="*/ 135 w 173"/>
                  <a:gd name="T9" fmla="*/ 91 h 182"/>
                  <a:gd name="T10" fmla="*/ 90 w 173"/>
                  <a:gd name="T11" fmla="*/ 45 h 182"/>
                  <a:gd name="T12" fmla="*/ 45 w 173"/>
                  <a:gd name="T13" fmla="*/ 91 h 182"/>
                  <a:gd name="T14" fmla="*/ 45 w 173"/>
                  <a:gd name="T15" fmla="*/ 163 h 182"/>
                  <a:gd name="T16" fmla="*/ 18 w 173"/>
                  <a:gd name="T17" fmla="*/ 181 h 182"/>
                  <a:gd name="T18" fmla="*/ 18 w 173"/>
                  <a:gd name="T19" fmla="*/ 181 h 182"/>
                  <a:gd name="T20" fmla="*/ 0 w 173"/>
                  <a:gd name="T21" fmla="*/ 163 h 182"/>
                  <a:gd name="T22" fmla="*/ 0 w 173"/>
                  <a:gd name="T23" fmla="*/ 91 h 182"/>
                  <a:gd name="T24" fmla="*/ 81 w 173"/>
                  <a:gd name="T25" fmla="*/ 0 h 182"/>
                  <a:gd name="T26" fmla="*/ 172 w 173"/>
                  <a:gd name="T27" fmla="*/ 91 h 182"/>
                  <a:gd name="T28" fmla="*/ 172 w 173"/>
                  <a:gd name="T29" fmla="*/ 163 h 182"/>
                  <a:gd name="T30" fmla="*/ 154 w 173"/>
                  <a:gd name="T31" fmla="*/ 181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3" h="182">
                    <a:moveTo>
                      <a:pt x="154" y="181"/>
                    </a:moveTo>
                    <a:lnTo>
                      <a:pt x="154" y="181"/>
                    </a:lnTo>
                    <a:lnTo>
                      <a:pt x="154" y="181"/>
                    </a:lnTo>
                    <a:cubicBezTo>
                      <a:pt x="145" y="181"/>
                      <a:pt x="135" y="172"/>
                      <a:pt x="135" y="163"/>
                    </a:cubicBezTo>
                    <a:cubicBezTo>
                      <a:pt x="135" y="91"/>
                      <a:pt x="135" y="91"/>
                      <a:pt x="135" y="91"/>
                    </a:cubicBezTo>
                    <a:cubicBezTo>
                      <a:pt x="135" y="63"/>
                      <a:pt x="118" y="45"/>
                      <a:pt x="90" y="45"/>
                    </a:cubicBezTo>
                    <a:cubicBezTo>
                      <a:pt x="63" y="36"/>
                      <a:pt x="45" y="63"/>
                      <a:pt x="45" y="91"/>
                    </a:cubicBezTo>
                    <a:cubicBezTo>
                      <a:pt x="45" y="163"/>
                      <a:pt x="45" y="163"/>
                      <a:pt x="45" y="163"/>
                    </a:cubicBezTo>
                    <a:cubicBezTo>
                      <a:pt x="45" y="172"/>
                      <a:pt x="36" y="181"/>
                      <a:pt x="18" y="181"/>
                    </a:cubicBezTo>
                    <a:lnTo>
                      <a:pt x="18" y="181"/>
                    </a:lnTo>
                    <a:cubicBezTo>
                      <a:pt x="9" y="181"/>
                      <a:pt x="0" y="172"/>
                      <a:pt x="0" y="163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45"/>
                      <a:pt x="36" y="9"/>
                      <a:pt x="81" y="0"/>
                    </a:cubicBezTo>
                    <a:cubicBezTo>
                      <a:pt x="135" y="0"/>
                      <a:pt x="172" y="36"/>
                      <a:pt x="172" y="91"/>
                    </a:cubicBezTo>
                    <a:cubicBezTo>
                      <a:pt x="172" y="163"/>
                      <a:pt x="172" y="163"/>
                      <a:pt x="172" y="163"/>
                    </a:cubicBezTo>
                    <a:cubicBezTo>
                      <a:pt x="172" y="172"/>
                      <a:pt x="163" y="181"/>
                      <a:pt x="154" y="18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FFFF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479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53" name="Freeform 119">
                <a:extLst>
                  <a:ext uri="{FF2B5EF4-FFF2-40B4-BE49-F238E27FC236}">
                    <a16:creationId xmlns:a16="http://schemas.microsoft.com/office/drawing/2014/main" id="{EEB7CBDE-38B8-2B4A-BB82-C6A08E1140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2373" y="5666055"/>
                <a:ext cx="161472" cy="17942"/>
              </a:xfrm>
              <a:custGeom>
                <a:avLst/>
                <a:gdLst>
                  <a:gd name="T0" fmla="*/ 316 w 317"/>
                  <a:gd name="T1" fmla="*/ 36 h 37"/>
                  <a:gd name="T2" fmla="*/ 0 w 317"/>
                  <a:gd name="T3" fmla="*/ 36 h 37"/>
                  <a:gd name="T4" fmla="*/ 0 w 317"/>
                  <a:gd name="T5" fmla="*/ 0 h 37"/>
                  <a:gd name="T6" fmla="*/ 316 w 317"/>
                  <a:gd name="T7" fmla="*/ 0 h 37"/>
                  <a:gd name="T8" fmla="*/ 316 w 317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7" h="37">
                    <a:moveTo>
                      <a:pt x="316" y="36"/>
                    </a:moveTo>
                    <a:lnTo>
                      <a:pt x="0" y="36"/>
                    </a:lnTo>
                    <a:lnTo>
                      <a:pt x="0" y="0"/>
                    </a:lnTo>
                    <a:lnTo>
                      <a:pt x="316" y="0"/>
                    </a:lnTo>
                    <a:lnTo>
                      <a:pt x="316" y="36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FFFF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479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54" name="Freeform 120">
                <a:extLst>
                  <a:ext uri="{FF2B5EF4-FFF2-40B4-BE49-F238E27FC236}">
                    <a16:creationId xmlns:a16="http://schemas.microsoft.com/office/drawing/2014/main" id="{B69DCA3E-0DC6-1448-90E4-AD55472119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3218" y="5464216"/>
                <a:ext cx="217539" cy="219781"/>
              </a:xfrm>
              <a:custGeom>
                <a:avLst/>
                <a:gdLst>
                  <a:gd name="T0" fmla="*/ 370 w 426"/>
                  <a:gd name="T1" fmla="*/ 433 h 434"/>
                  <a:gd name="T2" fmla="*/ 370 w 426"/>
                  <a:gd name="T3" fmla="*/ 433 h 434"/>
                  <a:gd name="T4" fmla="*/ 370 w 426"/>
                  <a:gd name="T5" fmla="*/ 397 h 434"/>
                  <a:gd name="T6" fmla="*/ 389 w 426"/>
                  <a:gd name="T7" fmla="*/ 370 h 434"/>
                  <a:gd name="T8" fmla="*/ 389 w 426"/>
                  <a:gd name="T9" fmla="*/ 343 h 434"/>
                  <a:gd name="T10" fmla="*/ 136 w 426"/>
                  <a:gd name="T11" fmla="*/ 343 h 434"/>
                  <a:gd name="T12" fmla="*/ 136 w 426"/>
                  <a:gd name="T13" fmla="*/ 361 h 434"/>
                  <a:gd name="T14" fmla="*/ 63 w 426"/>
                  <a:gd name="T15" fmla="*/ 433 h 434"/>
                  <a:gd name="T16" fmla="*/ 0 w 426"/>
                  <a:gd name="T17" fmla="*/ 361 h 434"/>
                  <a:gd name="T18" fmla="*/ 0 w 426"/>
                  <a:gd name="T19" fmla="*/ 27 h 434"/>
                  <a:gd name="T20" fmla="*/ 27 w 426"/>
                  <a:gd name="T21" fmla="*/ 0 h 434"/>
                  <a:gd name="T22" fmla="*/ 334 w 426"/>
                  <a:gd name="T23" fmla="*/ 0 h 434"/>
                  <a:gd name="T24" fmla="*/ 361 w 426"/>
                  <a:gd name="T25" fmla="*/ 27 h 434"/>
                  <a:gd name="T26" fmla="*/ 361 w 426"/>
                  <a:gd name="T27" fmla="*/ 298 h 434"/>
                  <a:gd name="T28" fmla="*/ 406 w 426"/>
                  <a:gd name="T29" fmla="*/ 298 h 434"/>
                  <a:gd name="T30" fmla="*/ 425 w 426"/>
                  <a:gd name="T31" fmla="*/ 325 h 434"/>
                  <a:gd name="T32" fmla="*/ 425 w 426"/>
                  <a:gd name="T33" fmla="*/ 370 h 434"/>
                  <a:gd name="T34" fmla="*/ 370 w 426"/>
                  <a:gd name="T35" fmla="*/ 433 h 434"/>
                  <a:gd name="T36" fmla="*/ 36 w 426"/>
                  <a:gd name="T37" fmla="*/ 36 h 434"/>
                  <a:gd name="T38" fmla="*/ 36 w 426"/>
                  <a:gd name="T39" fmla="*/ 36 h 434"/>
                  <a:gd name="T40" fmla="*/ 36 w 426"/>
                  <a:gd name="T41" fmla="*/ 361 h 434"/>
                  <a:gd name="T42" fmla="*/ 63 w 426"/>
                  <a:gd name="T43" fmla="*/ 397 h 434"/>
                  <a:gd name="T44" fmla="*/ 99 w 426"/>
                  <a:gd name="T45" fmla="*/ 361 h 434"/>
                  <a:gd name="T46" fmla="*/ 99 w 426"/>
                  <a:gd name="T47" fmla="*/ 325 h 434"/>
                  <a:gd name="T48" fmla="*/ 117 w 426"/>
                  <a:gd name="T49" fmla="*/ 298 h 434"/>
                  <a:gd name="T50" fmla="*/ 325 w 426"/>
                  <a:gd name="T51" fmla="*/ 298 h 434"/>
                  <a:gd name="T52" fmla="*/ 325 w 426"/>
                  <a:gd name="T53" fmla="*/ 36 h 434"/>
                  <a:gd name="T54" fmla="*/ 36 w 426"/>
                  <a:gd name="T55" fmla="*/ 36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26" h="434">
                    <a:moveTo>
                      <a:pt x="370" y="433"/>
                    </a:moveTo>
                    <a:lnTo>
                      <a:pt x="370" y="433"/>
                    </a:lnTo>
                    <a:cubicBezTo>
                      <a:pt x="370" y="397"/>
                      <a:pt x="370" y="397"/>
                      <a:pt x="370" y="397"/>
                    </a:cubicBezTo>
                    <a:cubicBezTo>
                      <a:pt x="380" y="397"/>
                      <a:pt x="389" y="388"/>
                      <a:pt x="389" y="370"/>
                    </a:cubicBezTo>
                    <a:cubicBezTo>
                      <a:pt x="389" y="343"/>
                      <a:pt x="389" y="343"/>
                      <a:pt x="389" y="343"/>
                    </a:cubicBezTo>
                    <a:cubicBezTo>
                      <a:pt x="136" y="343"/>
                      <a:pt x="136" y="343"/>
                      <a:pt x="136" y="343"/>
                    </a:cubicBezTo>
                    <a:cubicBezTo>
                      <a:pt x="136" y="361"/>
                      <a:pt x="136" y="361"/>
                      <a:pt x="136" y="361"/>
                    </a:cubicBezTo>
                    <a:cubicBezTo>
                      <a:pt x="136" y="406"/>
                      <a:pt x="99" y="433"/>
                      <a:pt x="63" y="433"/>
                    </a:cubicBezTo>
                    <a:cubicBezTo>
                      <a:pt x="27" y="433"/>
                      <a:pt x="0" y="406"/>
                      <a:pt x="0" y="361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9"/>
                      <a:pt x="9" y="0"/>
                      <a:pt x="27" y="0"/>
                    </a:cubicBezTo>
                    <a:cubicBezTo>
                      <a:pt x="334" y="0"/>
                      <a:pt x="334" y="0"/>
                      <a:pt x="334" y="0"/>
                    </a:cubicBezTo>
                    <a:cubicBezTo>
                      <a:pt x="343" y="0"/>
                      <a:pt x="361" y="9"/>
                      <a:pt x="361" y="27"/>
                    </a:cubicBezTo>
                    <a:cubicBezTo>
                      <a:pt x="361" y="298"/>
                      <a:pt x="361" y="298"/>
                      <a:pt x="361" y="298"/>
                    </a:cubicBezTo>
                    <a:cubicBezTo>
                      <a:pt x="406" y="298"/>
                      <a:pt x="406" y="298"/>
                      <a:pt x="406" y="298"/>
                    </a:cubicBezTo>
                    <a:cubicBezTo>
                      <a:pt x="416" y="298"/>
                      <a:pt x="425" y="307"/>
                      <a:pt x="425" y="325"/>
                    </a:cubicBezTo>
                    <a:cubicBezTo>
                      <a:pt x="425" y="370"/>
                      <a:pt x="425" y="370"/>
                      <a:pt x="425" y="370"/>
                    </a:cubicBezTo>
                    <a:cubicBezTo>
                      <a:pt x="425" y="406"/>
                      <a:pt x="397" y="433"/>
                      <a:pt x="370" y="433"/>
                    </a:cubicBezTo>
                    <a:close/>
                    <a:moveTo>
                      <a:pt x="36" y="36"/>
                    </a:moveTo>
                    <a:lnTo>
                      <a:pt x="36" y="36"/>
                    </a:lnTo>
                    <a:cubicBezTo>
                      <a:pt x="36" y="361"/>
                      <a:pt x="36" y="361"/>
                      <a:pt x="36" y="361"/>
                    </a:cubicBezTo>
                    <a:cubicBezTo>
                      <a:pt x="36" y="379"/>
                      <a:pt x="45" y="397"/>
                      <a:pt x="63" y="397"/>
                    </a:cubicBezTo>
                    <a:cubicBezTo>
                      <a:pt x="81" y="397"/>
                      <a:pt x="99" y="379"/>
                      <a:pt x="99" y="361"/>
                    </a:cubicBezTo>
                    <a:cubicBezTo>
                      <a:pt x="99" y="325"/>
                      <a:pt x="99" y="325"/>
                      <a:pt x="99" y="325"/>
                    </a:cubicBezTo>
                    <a:cubicBezTo>
                      <a:pt x="99" y="307"/>
                      <a:pt x="108" y="298"/>
                      <a:pt x="117" y="298"/>
                    </a:cubicBezTo>
                    <a:cubicBezTo>
                      <a:pt x="325" y="298"/>
                      <a:pt x="325" y="298"/>
                      <a:pt x="325" y="298"/>
                    </a:cubicBezTo>
                    <a:cubicBezTo>
                      <a:pt x="325" y="36"/>
                      <a:pt x="325" y="36"/>
                      <a:pt x="325" y="36"/>
                    </a:cubicBezTo>
                    <a:lnTo>
                      <a:pt x="36" y="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FFFF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479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55" name="Freeform 121">
                <a:extLst>
                  <a:ext uri="{FF2B5EF4-FFF2-40B4-BE49-F238E27FC236}">
                    <a16:creationId xmlns:a16="http://schemas.microsoft.com/office/drawing/2014/main" id="{DBFC4B87-BA9B-CD4C-9885-77F6A49646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5829" y="5518039"/>
                <a:ext cx="91948" cy="13456"/>
              </a:xfrm>
              <a:custGeom>
                <a:avLst/>
                <a:gdLst>
                  <a:gd name="T0" fmla="*/ 172 w 182"/>
                  <a:gd name="T1" fmla="*/ 27 h 28"/>
                  <a:gd name="T2" fmla="*/ 172 w 182"/>
                  <a:gd name="T3" fmla="*/ 27 h 28"/>
                  <a:gd name="T4" fmla="*/ 18 w 182"/>
                  <a:gd name="T5" fmla="*/ 27 h 28"/>
                  <a:gd name="T6" fmla="*/ 0 w 182"/>
                  <a:gd name="T7" fmla="*/ 9 h 28"/>
                  <a:gd name="T8" fmla="*/ 0 w 182"/>
                  <a:gd name="T9" fmla="*/ 9 h 28"/>
                  <a:gd name="T10" fmla="*/ 18 w 182"/>
                  <a:gd name="T11" fmla="*/ 0 h 28"/>
                  <a:gd name="T12" fmla="*/ 172 w 182"/>
                  <a:gd name="T13" fmla="*/ 0 h 28"/>
                  <a:gd name="T14" fmla="*/ 181 w 182"/>
                  <a:gd name="T15" fmla="*/ 9 h 28"/>
                  <a:gd name="T16" fmla="*/ 181 w 182"/>
                  <a:gd name="T17" fmla="*/ 9 h 28"/>
                  <a:gd name="T18" fmla="*/ 172 w 182"/>
                  <a:gd name="T19" fmla="*/ 2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2" h="28">
                    <a:moveTo>
                      <a:pt x="172" y="27"/>
                    </a:moveTo>
                    <a:lnTo>
                      <a:pt x="172" y="27"/>
                    </a:lnTo>
                    <a:cubicBezTo>
                      <a:pt x="18" y="27"/>
                      <a:pt x="18" y="27"/>
                      <a:pt x="18" y="27"/>
                    </a:cubicBezTo>
                    <a:cubicBezTo>
                      <a:pt x="9" y="27"/>
                      <a:pt x="0" y="18"/>
                      <a:pt x="0" y="9"/>
                    </a:cubicBezTo>
                    <a:lnTo>
                      <a:pt x="0" y="9"/>
                    </a:lnTo>
                    <a:cubicBezTo>
                      <a:pt x="0" y="0"/>
                      <a:pt x="9" y="0"/>
                      <a:pt x="18" y="0"/>
                    </a:cubicBezTo>
                    <a:cubicBezTo>
                      <a:pt x="172" y="0"/>
                      <a:pt x="172" y="0"/>
                      <a:pt x="172" y="0"/>
                    </a:cubicBezTo>
                    <a:cubicBezTo>
                      <a:pt x="181" y="0"/>
                      <a:pt x="181" y="0"/>
                      <a:pt x="181" y="9"/>
                    </a:cubicBezTo>
                    <a:lnTo>
                      <a:pt x="181" y="9"/>
                    </a:lnTo>
                    <a:cubicBezTo>
                      <a:pt x="181" y="18"/>
                      <a:pt x="181" y="27"/>
                      <a:pt x="172" y="2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FFFF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479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56" name="Freeform 122">
                <a:extLst>
                  <a:ext uri="{FF2B5EF4-FFF2-40B4-BE49-F238E27FC236}">
                    <a16:creationId xmlns:a16="http://schemas.microsoft.com/office/drawing/2014/main" id="{E6117F1F-E73F-3043-BA84-E173D98DEF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5829" y="5547194"/>
                <a:ext cx="91948" cy="15698"/>
              </a:xfrm>
              <a:custGeom>
                <a:avLst/>
                <a:gdLst>
                  <a:gd name="T0" fmla="*/ 172 w 182"/>
                  <a:gd name="T1" fmla="*/ 28 h 29"/>
                  <a:gd name="T2" fmla="*/ 172 w 182"/>
                  <a:gd name="T3" fmla="*/ 28 h 29"/>
                  <a:gd name="T4" fmla="*/ 18 w 182"/>
                  <a:gd name="T5" fmla="*/ 28 h 29"/>
                  <a:gd name="T6" fmla="*/ 0 w 182"/>
                  <a:gd name="T7" fmla="*/ 18 h 29"/>
                  <a:gd name="T8" fmla="*/ 0 w 182"/>
                  <a:gd name="T9" fmla="*/ 18 h 29"/>
                  <a:gd name="T10" fmla="*/ 18 w 182"/>
                  <a:gd name="T11" fmla="*/ 0 h 29"/>
                  <a:gd name="T12" fmla="*/ 172 w 182"/>
                  <a:gd name="T13" fmla="*/ 0 h 29"/>
                  <a:gd name="T14" fmla="*/ 181 w 182"/>
                  <a:gd name="T15" fmla="*/ 18 h 29"/>
                  <a:gd name="T16" fmla="*/ 181 w 182"/>
                  <a:gd name="T17" fmla="*/ 18 h 29"/>
                  <a:gd name="T18" fmla="*/ 172 w 182"/>
                  <a:gd name="T19" fmla="*/ 2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2" h="29">
                    <a:moveTo>
                      <a:pt x="172" y="28"/>
                    </a:moveTo>
                    <a:lnTo>
                      <a:pt x="172" y="28"/>
                    </a:lnTo>
                    <a:cubicBezTo>
                      <a:pt x="18" y="28"/>
                      <a:pt x="18" y="28"/>
                      <a:pt x="18" y="28"/>
                    </a:cubicBezTo>
                    <a:cubicBezTo>
                      <a:pt x="9" y="28"/>
                      <a:pt x="0" y="28"/>
                      <a:pt x="0" y="18"/>
                    </a:cubicBezTo>
                    <a:lnTo>
                      <a:pt x="0" y="18"/>
                    </a:lnTo>
                    <a:cubicBezTo>
                      <a:pt x="0" y="9"/>
                      <a:pt x="9" y="0"/>
                      <a:pt x="18" y="0"/>
                    </a:cubicBezTo>
                    <a:cubicBezTo>
                      <a:pt x="172" y="0"/>
                      <a:pt x="172" y="0"/>
                      <a:pt x="172" y="0"/>
                    </a:cubicBezTo>
                    <a:cubicBezTo>
                      <a:pt x="181" y="0"/>
                      <a:pt x="181" y="9"/>
                      <a:pt x="181" y="18"/>
                    </a:cubicBezTo>
                    <a:lnTo>
                      <a:pt x="181" y="18"/>
                    </a:lnTo>
                    <a:cubicBezTo>
                      <a:pt x="181" y="28"/>
                      <a:pt x="181" y="28"/>
                      <a:pt x="172" y="2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FFFF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479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57" name="Freeform 123">
                <a:extLst>
                  <a:ext uri="{FF2B5EF4-FFF2-40B4-BE49-F238E27FC236}">
                    <a16:creationId xmlns:a16="http://schemas.microsoft.com/office/drawing/2014/main" id="{D5BFE9B4-888E-A649-8470-40367B3517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5829" y="5578592"/>
                <a:ext cx="60551" cy="13456"/>
              </a:xfrm>
              <a:custGeom>
                <a:avLst/>
                <a:gdLst>
                  <a:gd name="T0" fmla="*/ 109 w 119"/>
                  <a:gd name="T1" fmla="*/ 27 h 28"/>
                  <a:gd name="T2" fmla="*/ 109 w 119"/>
                  <a:gd name="T3" fmla="*/ 27 h 28"/>
                  <a:gd name="T4" fmla="*/ 18 w 119"/>
                  <a:gd name="T5" fmla="*/ 27 h 28"/>
                  <a:gd name="T6" fmla="*/ 0 w 119"/>
                  <a:gd name="T7" fmla="*/ 9 h 28"/>
                  <a:gd name="T8" fmla="*/ 0 w 119"/>
                  <a:gd name="T9" fmla="*/ 9 h 28"/>
                  <a:gd name="T10" fmla="*/ 18 w 119"/>
                  <a:gd name="T11" fmla="*/ 0 h 28"/>
                  <a:gd name="T12" fmla="*/ 109 w 119"/>
                  <a:gd name="T13" fmla="*/ 0 h 28"/>
                  <a:gd name="T14" fmla="*/ 118 w 119"/>
                  <a:gd name="T15" fmla="*/ 9 h 28"/>
                  <a:gd name="T16" fmla="*/ 118 w 119"/>
                  <a:gd name="T17" fmla="*/ 9 h 28"/>
                  <a:gd name="T18" fmla="*/ 109 w 119"/>
                  <a:gd name="T19" fmla="*/ 2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9" h="28">
                    <a:moveTo>
                      <a:pt x="109" y="27"/>
                    </a:moveTo>
                    <a:lnTo>
                      <a:pt x="109" y="27"/>
                    </a:lnTo>
                    <a:cubicBezTo>
                      <a:pt x="18" y="27"/>
                      <a:pt x="18" y="27"/>
                      <a:pt x="18" y="27"/>
                    </a:cubicBezTo>
                    <a:cubicBezTo>
                      <a:pt x="9" y="27"/>
                      <a:pt x="0" y="18"/>
                      <a:pt x="0" y="9"/>
                    </a:cubicBezTo>
                    <a:lnTo>
                      <a:pt x="0" y="9"/>
                    </a:lnTo>
                    <a:cubicBezTo>
                      <a:pt x="0" y="9"/>
                      <a:pt x="9" y="0"/>
                      <a:pt x="18" y="0"/>
                    </a:cubicBezTo>
                    <a:cubicBezTo>
                      <a:pt x="109" y="0"/>
                      <a:pt x="109" y="0"/>
                      <a:pt x="109" y="0"/>
                    </a:cubicBezTo>
                    <a:cubicBezTo>
                      <a:pt x="118" y="0"/>
                      <a:pt x="118" y="9"/>
                      <a:pt x="118" y="9"/>
                    </a:cubicBezTo>
                    <a:lnTo>
                      <a:pt x="118" y="9"/>
                    </a:lnTo>
                    <a:cubicBezTo>
                      <a:pt x="118" y="18"/>
                      <a:pt x="118" y="27"/>
                      <a:pt x="109" y="2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FFFF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479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58" name="Freeform 124">
                <a:extLst>
                  <a:ext uri="{FF2B5EF4-FFF2-40B4-BE49-F238E27FC236}">
                    <a16:creationId xmlns:a16="http://schemas.microsoft.com/office/drawing/2014/main" id="{229264AC-ED3A-314C-9177-42B00E47B9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76874" y="5477672"/>
                <a:ext cx="60551" cy="65038"/>
              </a:xfrm>
              <a:custGeom>
                <a:avLst/>
                <a:gdLst>
                  <a:gd name="T0" fmla="*/ 118 w 119"/>
                  <a:gd name="T1" fmla="*/ 126 h 127"/>
                  <a:gd name="T2" fmla="*/ 118 w 119"/>
                  <a:gd name="T3" fmla="*/ 126 h 127"/>
                  <a:gd name="T4" fmla="*/ 54 w 119"/>
                  <a:gd name="T5" fmla="*/ 126 h 127"/>
                  <a:gd name="T6" fmla="*/ 0 w 119"/>
                  <a:gd name="T7" fmla="*/ 72 h 127"/>
                  <a:gd name="T8" fmla="*/ 0 w 119"/>
                  <a:gd name="T9" fmla="*/ 63 h 127"/>
                  <a:gd name="T10" fmla="*/ 63 w 119"/>
                  <a:gd name="T11" fmla="*/ 0 h 127"/>
                  <a:gd name="T12" fmla="*/ 118 w 119"/>
                  <a:gd name="T13" fmla="*/ 63 h 127"/>
                  <a:gd name="T14" fmla="*/ 118 w 119"/>
                  <a:gd name="T15" fmla="*/ 126 h 127"/>
                  <a:gd name="T16" fmla="*/ 63 w 119"/>
                  <a:gd name="T17" fmla="*/ 45 h 127"/>
                  <a:gd name="T18" fmla="*/ 63 w 119"/>
                  <a:gd name="T19" fmla="*/ 45 h 127"/>
                  <a:gd name="T20" fmla="*/ 36 w 119"/>
                  <a:gd name="T21" fmla="*/ 63 h 127"/>
                  <a:gd name="T22" fmla="*/ 36 w 119"/>
                  <a:gd name="T23" fmla="*/ 72 h 127"/>
                  <a:gd name="T24" fmla="*/ 54 w 119"/>
                  <a:gd name="T25" fmla="*/ 90 h 127"/>
                  <a:gd name="T26" fmla="*/ 82 w 119"/>
                  <a:gd name="T27" fmla="*/ 90 h 127"/>
                  <a:gd name="T28" fmla="*/ 82 w 119"/>
                  <a:gd name="T29" fmla="*/ 63 h 127"/>
                  <a:gd name="T30" fmla="*/ 63 w 119"/>
                  <a:gd name="T31" fmla="*/ 4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9" h="127">
                    <a:moveTo>
                      <a:pt x="118" y="126"/>
                    </a:moveTo>
                    <a:lnTo>
                      <a:pt x="118" y="126"/>
                    </a:lnTo>
                    <a:cubicBezTo>
                      <a:pt x="54" y="126"/>
                      <a:pt x="54" y="126"/>
                      <a:pt x="54" y="126"/>
                    </a:cubicBezTo>
                    <a:cubicBezTo>
                      <a:pt x="27" y="126"/>
                      <a:pt x="0" y="99"/>
                      <a:pt x="0" y="72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0" y="27"/>
                      <a:pt x="27" y="0"/>
                      <a:pt x="63" y="0"/>
                    </a:cubicBezTo>
                    <a:cubicBezTo>
                      <a:pt x="91" y="0"/>
                      <a:pt x="118" y="27"/>
                      <a:pt x="118" y="63"/>
                    </a:cubicBezTo>
                    <a:lnTo>
                      <a:pt x="118" y="126"/>
                    </a:lnTo>
                    <a:close/>
                    <a:moveTo>
                      <a:pt x="63" y="45"/>
                    </a:moveTo>
                    <a:lnTo>
                      <a:pt x="63" y="45"/>
                    </a:lnTo>
                    <a:cubicBezTo>
                      <a:pt x="45" y="45"/>
                      <a:pt x="36" y="54"/>
                      <a:pt x="36" y="63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36" y="81"/>
                      <a:pt x="45" y="90"/>
                      <a:pt x="54" y="90"/>
                    </a:cubicBezTo>
                    <a:cubicBezTo>
                      <a:pt x="82" y="90"/>
                      <a:pt x="82" y="90"/>
                      <a:pt x="82" y="90"/>
                    </a:cubicBezTo>
                    <a:cubicBezTo>
                      <a:pt x="82" y="63"/>
                      <a:pt x="82" y="63"/>
                      <a:pt x="82" y="63"/>
                    </a:cubicBezTo>
                    <a:cubicBezTo>
                      <a:pt x="82" y="54"/>
                      <a:pt x="73" y="45"/>
                      <a:pt x="6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FFFF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479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59" name="Freeform 125">
                <a:extLst>
                  <a:ext uri="{FF2B5EF4-FFF2-40B4-BE49-F238E27FC236}">
                    <a16:creationId xmlns:a16="http://schemas.microsoft.com/office/drawing/2014/main" id="{810ACF3D-B4B6-C244-9190-13A56A5E9B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30698" y="5477672"/>
                <a:ext cx="65036" cy="65038"/>
              </a:xfrm>
              <a:custGeom>
                <a:avLst/>
                <a:gdLst>
                  <a:gd name="T0" fmla="*/ 63 w 127"/>
                  <a:gd name="T1" fmla="*/ 126 h 127"/>
                  <a:gd name="T2" fmla="*/ 63 w 127"/>
                  <a:gd name="T3" fmla="*/ 126 h 127"/>
                  <a:gd name="T4" fmla="*/ 0 w 127"/>
                  <a:gd name="T5" fmla="*/ 126 h 127"/>
                  <a:gd name="T6" fmla="*/ 0 w 127"/>
                  <a:gd name="T7" fmla="*/ 63 h 127"/>
                  <a:gd name="T8" fmla="*/ 63 w 127"/>
                  <a:gd name="T9" fmla="*/ 0 h 127"/>
                  <a:gd name="T10" fmla="*/ 126 w 127"/>
                  <a:gd name="T11" fmla="*/ 63 h 127"/>
                  <a:gd name="T12" fmla="*/ 126 w 127"/>
                  <a:gd name="T13" fmla="*/ 72 h 127"/>
                  <a:gd name="T14" fmla="*/ 63 w 127"/>
                  <a:gd name="T15" fmla="*/ 126 h 127"/>
                  <a:gd name="T16" fmla="*/ 45 w 127"/>
                  <a:gd name="T17" fmla="*/ 90 h 127"/>
                  <a:gd name="T18" fmla="*/ 45 w 127"/>
                  <a:gd name="T19" fmla="*/ 90 h 127"/>
                  <a:gd name="T20" fmla="*/ 63 w 127"/>
                  <a:gd name="T21" fmla="*/ 90 h 127"/>
                  <a:gd name="T22" fmla="*/ 81 w 127"/>
                  <a:gd name="T23" fmla="*/ 72 h 127"/>
                  <a:gd name="T24" fmla="*/ 81 w 127"/>
                  <a:gd name="T25" fmla="*/ 63 h 127"/>
                  <a:gd name="T26" fmla="*/ 63 w 127"/>
                  <a:gd name="T27" fmla="*/ 45 h 127"/>
                  <a:gd name="T28" fmla="*/ 45 w 127"/>
                  <a:gd name="T29" fmla="*/ 63 h 127"/>
                  <a:gd name="T30" fmla="*/ 45 w 127"/>
                  <a:gd name="T31" fmla="*/ 9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7" h="127">
                    <a:moveTo>
                      <a:pt x="63" y="126"/>
                    </a:moveTo>
                    <a:lnTo>
                      <a:pt x="63" y="126"/>
                    </a:lnTo>
                    <a:cubicBezTo>
                      <a:pt x="0" y="126"/>
                      <a:pt x="0" y="126"/>
                      <a:pt x="0" y="126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0" y="27"/>
                      <a:pt x="27" y="0"/>
                      <a:pt x="63" y="0"/>
                    </a:cubicBezTo>
                    <a:cubicBezTo>
                      <a:pt x="99" y="0"/>
                      <a:pt x="126" y="27"/>
                      <a:pt x="126" y="63"/>
                    </a:cubicBezTo>
                    <a:cubicBezTo>
                      <a:pt x="126" y="72"/>
                      <a:pt x="126" y="72"/>
                      <a:pt x="126" y="72"/>
                    </a:cubicBezTo>
                    <a:cubicBezTo>
                      <a:pt x="126" y="99"/>
                      <a:pt x="99" y="126"/>
                      <a:pt x="63" y="126"/>
                    </a:cubicBezTo>
                    <a:close/>
                    <a:moveTo>
                      <a:pt x="45" y="90"/>
                    </a:moveTo>
                    <a:lnTo>
                      <a:pt x="45" y="90"/>
                    </a:lnTo>
                    <a:cubicBezTo>
                      <a:pt x="63" y="90"/>
                      <a:pt x="63" y="90"/>
                      <a:pt x="63" y="90"/>
                    </a:cubicBezTo>
                    <a:cubicBezTo>
                      <a:pt x="72" y="90"/>
                      <a:pt x="81" y="81"/>
                      <a:pt x="81" y="72"/>
                    </a:cubicBezTo>
                    <a:cubicBezTo>
                      <a:pt x="81" y="63"/>
                      <a:pt x="81" y="63"/>
                      <a:pt x="81" y="63"/>
                    </a:cubicBezTo>
                    <a:cubicBezTo>
                      <a:pt x="81" y="54"/>
                      <a:pt x="72" y="45"/>
                      <a:pt x="63" y="45"/>
                    </a:cubicBezTo>
                    <a:cubicBezTo>
                      <a:pt x="54" y="45"/>
                      <a:pt x="45" y="54"/>
                      <a:pt x="45" y="63"/>
                    </a:cubicBezTo>
                    <a:lnTo>
                      <a:pt x="45" y="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FFFF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479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60" name="Freeform 126">
                <a:extLst>
                  <a:ext uri="{FF2B5EF4-FFF2-40B4-BE49-F238E27FC236}">
                    <a16:creationId xmlns:a16="http://schemas.microsoft.com/office/drawing/2014/main" id="{3A314ECF-410F-4845-880B-4661D578C0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21728" y="5601018"/>
                <a:ext cx="17942" cy="87463"/>
              </a:xfrm>
              <a:custGeom>
                <a:avLst/>
                <a:gdLst>
                  <a:gd name="T0" fmla="*/ 36 w 37"/>
                  <a:gd name="T1" fmla="*/ 172 h 173"/>
                  <a:gd name="T2" fmla="*/ 36 w 37"/>
                  <a:gd name="T3" fmla="*/ 172 h 173"/>
                  <a:gd name="T4" fmla="*/ 0 w 37"/>
                  <a:gd name="T5" fmla="*/ 172 h 173"/>
                  <a:gd name="T6" fmla="*/ 0 w 37"/>
                  <a:gd name="T7" fmla="*/ 18 h 173"/>
                  <a:gd name="T8" fmla="*/ 18 w 37"/>
                  <a:gd name="T9" fmla="*/ 0 h 173"/>
                  <a:gd name="T10" fmla="*/ 18 w 37"/>
                  <a:gd name="T11" fmla="*/ 0 h 173"/>
                  <a:gd name="T12" fmla="*/ 36 w 37"/>
                  <a:gd name="T13" fmla="*/ 18 h 173"/>
                  <a:gd name="T14" fmla="*/ 36 w 37"/>
                  <a:gd name="T15" fmla="*/ 172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173">
                    <a:moveTo>
                      <a:pt x="36" y="172"/>
                    </a:moveTo>
                    <a:lnTo>
                      <a:pt x="36" y="172"/>
                    </a:lnTo>
                    <a:cubicBezTo>
                      <a:pt x="0" y="172"/>
                      <a:pt x="0" y="172"/>
                      <a:pt x="0" y="172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9"/>
                      <a:pt x="9" y="0"/>
                      <a:pt x="18" y="0"/>
                    </a:cubicBezTo>
                    <a:lnTo>
                      <a:pt x="18" y="0"/>
                    </a:lnTo>
                    <a:cubicBezTo>
                      <a:pt x="27" y="0"/>
                      <a:pt x="36" y="9"/>
                      <a:pt x="36" y="18"/>
                    </a:cubicBezTo>
                    <a:lnTo>
                      <a:pt x="36" y="172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FFFF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479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61" name="Freeform 127">
                <a:extLst>
                  <a:ext uri="{FF2B5EF4-FFF2-40B4-BE49-F238E27FC236}">
                    <a16:creationId xmlns:a16="http://schemas.microsoft.com/office/drawing/2014/main" id="{5D18EF37-EE42-2F40-AC04-15A15F2DD7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21728" y="5533738"/>
                <a:ext cx="17942" cy="51580"/>
              </a:xfrm>
              <a:custGeom>
                <a:avLst/>
                <a:gdLst>
                  <a:gd name="T0" fmla="*/ 36 w 37"/>
                  <a:gd name="T1" fmla="*/ 100 h 101"/>
                  <a:gd name="T2" fmla="*/ 0 w 37"/>
                  <a:gd name="T3" fmla="*/ 100 h 101"/>
                  <a:gd name="T4" fmla="*/ 0 w 37"/>
                  <a:gd name="T5" fmla="*/ 0 h 101"/>
                  <a:gd name="T6" fmla="*/ 36 w 37"/>
                  <a:gd name="T7" fmla="*/ 0 h 101"/>
                  <a:gd name="T8" fmla="*/ 36 w 37"/>
                  <a:gd name="T9" fmla="*/ 10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101">
                    <a:moveTo>
                      <a:pt x="36" y="100"/>
                    </a:moveTo>
                    <a:lnTo>
                      <a:pt x="0" y="100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10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FFFF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479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62" name="Freeform 128">
                <a:extLst>
                  <a:ext uri="{FF2B5EF4-FFF2-40B4-BE49-F238E27FC236}">
                    <a16:creationId xmlns:a16="http://schemas.microsoft.com/office/drawing/2014/main" id="{A1EFC28C-F917-014F-AD2E-F923A33AB0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34263" y="5574106"/>
                <a:ext cx="197354" cy="130074"/>
              </a:xfrm>
              <a:custGeom>
                <a:avLst/>
                <a:gdLst>
                  <a:gd name="T0" fmla="*/ 45 w 389"/>
                  <a:gd name="T1" fmla="*/ 0 h 254"/>
                  <a:gd name="T2" fmla="*/ 45 w 389"/>
                  <a:gd name="T3" fmla="*/ 0 h 254"/>
                  <a:gd name="T4" fmla="*/ 36 w 389"/>
                  <a:gd name="T5" fmla="*/ 36 h 254"/>
                  <a:gd name="T6" fmla="*/ 352 w 389"/>
                  <a:gd name="T7" fmla="*/ 36 h 254"/>
                  <a:gd name="T8" fmla="*/ 352 w 389"/>
                  <a:gd name="T9" fmla="*/ 207 h 254"/>
                  <a:gd name="T10" fmla="*/ 352 w 389"/>
                  <a:gd name="T11" fmla="*/ 216 h 254"/>
                  <a:gd name="T12" fmla="*/ 36 w 389"/>
                  <a:gd name="T13" fmla="*/ 207 h 254"/>
                  <a:gd name="T14" fmla="*/ 36 w 389"/>
                  <a:gd name="T15" fmla="*/ 72 h 254"/>
                  <a:gd name="T16" fmla="*/ 18 w 389"/>
                  <a:gd name="T17" fmla="*/ 54 h 254"/>
                  <a:gd name="T18" fmla="*/ 18 w 389"/>
                  <a:gd name="T19" fmla="*/ 54 h 254"/>
                  <a:gd name="T20" fmla="*/ 0 w 389"/>
                  <a:gd name="T21" fmla="*/ 72 h 254"/>
                  <a:gd name="T22" fmla="*/ 0 w 389"/>
                  <a:gd name="T23" fmla="*/ 207 h 254"/>
                  <a:gd name="T24" fmla="*/ 36 w 389"/>
                  <a:gd name="T25" fmla="*/ 253 h 254"/>
                  <a:gd name="T26" fmla="*/ 352 w 389"/>
                  <a:gd name="T27" fmla="*/ 253 h 254"/>
                  <a:gd name="T28" fmla="*/ 388 w 389"/>
                  <a:gd name="T29" fmla="*/ 207 h 254"/>
                  <a:gd name="T30" fmla="*/ 388 w 389"/>
                  <a:gd name="T31" fmla="*/ 0 h 254"/>
                  <a:gd name="T32" fmla="*/ 45 w 389"/>
                  <a:gd name="T33" fmla="*/ 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89" h="254">
                    <a:moveTo>
                      <a:pt x="45" y="0"/>
                    </a:moveTo>
                    <a:lnTo>
                      <a:pt x="45" y="0"/>
                    </a:lnTo>
                    <a:cubicBezTo>
                      <a:pt x="36" y="36"/>
                      <a:pt x="36" y="36"/>
                      <a:pt x="36" y="36"/>
                    </a:cubicBezTo>
                    <a:cubicBezTo>
                      <a:pt x="352" y="36"/>
                      <a:pt x="352" y="36"/>
                      <a:pt x="352" y="36"/>
                    </a:cubicBezTo>
                    <a:cubicBezTo>
                      <a:pt x="352" y="207"/>
                      <a:pt x="352" y="207"/>
                      <a:pt x="352" y="207"/>
                    </a:cubicBezTo>
                    <a:lnTo>
                      <a:pt x="352" y="216"/>
                    </a:lnTo>
                    <a:cubicBezTo>
                      <a:pt x="36" y="207"/>
                      <a:pt x="36" y="207"/>
                      <a:pt x="36" y="207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36" y="63"/>
                      <a:pt x="27" y="54"/>
                      <a:pt x="18" y="54"/>
                    </a:cubicBezTo>
                    <a:lnTo>
                      <a:pt x="18" y="54"/>
                    </a:lnTo>
                    <a:cubicBezTo>
                      <a:pt x="9" y="54"/>
                      <a:pt x="0" y="63"/>
                      <a:pt x="0" y="72"/>
                    </a:cubicBezTo>
                    <a:cubicBezTo>
                      <a:pt x="0" y="207"/>
                      <a:pt x="0" y="207"/>
                      <a:pt x="0" y="207"/>
                    </a:cubicBezTo>
                    <a:cubicBezTo>
                      <a:pt x="0" y="235"/>
                      <a:pt x="18" y="253"/>
                      <a:pt x="36" y="253"/>
                    </a:cubicBezTo>
                    <a:cubicBezTo>
                      <a:pt x="352" y="253"/>
                      <a:pt x="352" y="253"/>
                      <a:pt x="352" y="253"/>
                    </a:cubicBezTo>
                    <a:cubicBezTo>
                      <a:pt x="379" y="253"/>
                      <a:pt x="388" y="235"/>
                      <a:pt x="388" y="207"/>
                    </a:cubicBezTo>
                    <a:cubicBezTo>
                      <a:pt x="388" y="0"/>
                      <a:pt x="388" y="0"/>
                      <a:pt x="388" y="0"/>
                    </a:cubicBezTo>
                    <a:lnTo>
                      <a:pt x="45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FFFF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479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63" name="Freeform 129">
                <a:extLst>
                  <a:ext uri="{FF2B5EF4-FFF2-40B4-BE49-F238E27FC236}">
                    <a16:creationId xmlns:a16="http://schemas.microsoft.com/office/drawing/2014/main" id="{5C370BA7-B89E-6042-9BE7-DE1406C81C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11836" y="5522524"/>
                <a:ext cx="244451" cy="69523"/>
              </a:xfrm>
              <a:custGeom>
                <a:avLst/>
                <a:gdLst>
                  <a:gd name="T0" fmla="*/ 424 w 480"/>
                  <a:gd name="T1" fmla="*/ 136 h 137"/>
                  <a:gd name="T2" fmla="*/ 424 w 480"/>
                  <a:gd name="T3" fmla="*/ 136 h 137"/>
                  <a:gd name="T4" fmla="*/ 54 w 480"/>
                  <a:gd name="T5" fmla="*/ 136 h 137"/>
                  <a:gd name="T6" fmla="*/ 0 w 480"/>
                  <a:gd name="T7" fmla="*/ 82 h 137"/>
                  <a:gd name="T8" fmla="*/ 0 w 480"/>
                  <a:gd name="T9" fmla="*/ 54 h 137"/>
                  <a:gd name="T10" fmla="*/ 54 w 480"/>
                  <a:gd name="T11" fmla="*/ 0 h 137"/>
                  <a:gd name="T12" fmla="*/ 424 w 480"/>
                  <a:gd name="T13" fmla="*/ 0 h 137"/>
                  <a:gd name="T14" fmla="*/ 479 w 480"/>
                  <a:gd name="T15" fmla="*/ 54 h 137"/>
                  <a:gd name="T16" fmla="*/ 479 w 480"/>
                  <a:gd name="T17" fmla="*/ 82 h 137"/>
                  <a:gd name="T18" fmla="*/ 424 w 480"/>
                  <a:gd name="T19" fmla="*/ 136 h 137"/>
                  <a:gd name="T20" fmla="*/ 54 w 480"/>
                  <a:gd name="T21" fmla="*/ 36 h 137"/>
                  <a:gd name="T22" fmla="*/ 54 w 480"/>
                  <a:gd name="T23" fmla="*/ 36 h 137"/>
                  <a:gd name="T24" fmla="*/ 45 w 480"/>
                  <a:gd name="T25" fmla="*/ 54 h 137"/>
                  <a:gd name="T26" fmla="*/ 45 w 480"/>
                  <a:gd name="T27" fmla="*/ 82 h 137"/>
                  <a:gd name="T28" fmla="*/ 54 w 480"/>
                  <a:gd name="T29" fmla="*/ 100 h 137"/>
                  <a:gd name="T30" fmla="*/ 424 w 480"/>
                  <a:gd name="T31" fmla="*/ 100 h 137"/>
                  <a:gd name="T32" fmla="*/ 442 w 480"/>
                  <a:gd name="T33" fmla="*/ 82 h 137"/>
                  <a:gd name="T34" fmla="*/ 442 w 480"/>
                  <a:gd name="T35" fmla="*/ 54 h 137"/>
                  <a:gd name="T36" fmla="*/ 424 w 480"/>
                  <a:gd name="T37" fmla="*/ 36 h 137"/>
                  <a:gd name="T38" fmla="*/ 54 w 480"/>
                  <a:gd name="T39" fmla="*/ 36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80" h="137">
                    <a:moveTo>
                      <a:pt x="424" y="136"/>
                    </a:moveTo>
                    <a:lnTo>
                      <a:pt x="424" y="136"/>
                    </a:lnTo>
                    <a:cubicBezTo>
                      <a:pt x="54" y="136"/>
                      <a:pt x="54" y="136"/>
                      <a:pt x="54" y="136"/>
                    </a:cubicBezTo>
                    <a:cubicBezTo>
                      <a:pt x="27" y="136"/>
                      <a:pt x="0" y="118"/>
                      <a:pt x="0" y="82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27"/>
                      <a:pt x="27" y="0"/>
                      <a:pt x="54" y="0"/>
                    </a:cubicBezTo>
                    <a:cubicBezTo>
                      <a:pt x="424" y="0"/>
                      <a:pt x="424" y="0"/>
                      <a:pt x="424" y="0"/>
                    </a:cubicBezTo>
                    <a:cubicBezTo>
                      <a:pt x="461" y="0"/>
                      <a:pt x="479" y="27"/>
                      <a:pt x="479" y="54"/>
                    </a:cubicBezTo>
                    <a:cubicBezTo>
                      <a:pt x="479" y="82"/>
                      <a:pt x="479" y="82"/>
                      <a:pt x="479" y="82"/>
                    </a:cubicBezTo>
                    <a:cubicBezTo>
                      <a:pt x="479" y="118"/>
                      <a:pt x="461" y="136"/>
                      <a:pt x="424" y="136"/>
                    </a:cubicBezTo>
                    <a:close/>
                    <a:moveTo>
                      <a:pt x="54" y="36"/>
                    </a:moveTo>
                    <a:lnTo>
                      <a:pt x="54" y="36"/>
                    </a:lnTo>
                    <a:cubicBezTo>
                      <a:pt x="45" y="36"/>
                      <a:pt x="45" y="45"/>
                      <a:pt x="45" y="54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91"/>
                      <a:pt x="45" y="100"/>
                      <a:pt x="54" y="100"/>
                    </a:cubicBezTo>
                    <a:cubicBezTo>
                      <a:pt x="424" y="100"/>
                      <a:pt x="424" y="100"/>
                      <a:pt x="424" y="100"/>
                    </a:cubicBezTo>
                    <a:cubicBezTo>
                      <a:pt x="433" y="100"/>
                      <a:pt x="442" y="91"/>
                      <a:pt x="442" y="82"/>
                    </a:cubicBezTo>
                    <a:cubicBezTo>
                      <a:pt x="442" y="54"/>
                      <a:pt x="442" y="54"/>
                      <a:pt x="442" y="54"/>
                    </a:cubicBezTo>
                    <a:cubicBezTo>
                      <a:pt x="442" y="45"/>
                      <a:pt x="433" y="36"/>
                      <a:pt x="424" y="36"/>
                    </a:cubicBezTo>
                    <a:lnTo>
                      <a:pt x="54" y="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FFFF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479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64" name="Line 331">
                <a:extLst>
                  <a:ext uri="{FF2B5EF4-FFF2-40B4-BE49-F238E27FC236}">
                    <a16:creationId xmlns:a16="http://schemas.microsoft.com/office/drawing/2014/main" id="{495F3BAA-1E73-0A4B-A42C-C3AA641897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41394" y="2221326"/>
                <a:ext cx="2646340" cy="2244"/>
              </a:xfrm>
              <a:prstGeom prst="line">
                <a:avLst/>
              </a:prstGeom>
              <a:noFill/>
              <a:ln w="1620" cap="flat">
                <a:solidFill>
                  <a:srgbClr val="3B3E4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479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5" name="Freeform 332">
                <a:extLst>
                  <a:ext uri="{FF2B5EF4-FFF2-40B4-BE49-F238E27FC236}">
                    <a16:creationId xmlns:a16="http://schemas.microsoft.com/office/drawing/2014/main" id="{6D288750-4B3A-5E4D-A9B9-D6D466E7F6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8968" y="2196658"/>
                <a:ext cx="47096" cy="47095"/>
              </a:xfrm>
              <a:custGeom>
                <a:avLst/>
                <a:gdLst>
                  <a:gd name="T0" fmla="*/ 45 w 92"/>
                  <a:gd name="T1" fmla="*/ 90 h 91"/>
                  <a:gd name="T2" fmla="*/ 45 w 92"/>
                  <a:gd name="T3" fmla="*/ 90 h 91"/>
                  <a:gd name="T4" fmla="*/ 0 w 92"/>
                  <a:gd name="T5" fmla="*/ 45 h 91"/>
                  <a:gd name="T6" fmla="*/ 45 w 92"/>
                  <a:gd name="T7" fmla="*/ 0 h 91"/>
                  <a:gd name="T8" fmla="*/ 91 w 92"/>
                  <a:gd name="T9" fmla="*/ 45 h 91"/>
                  <a:gd name="T10" fmla="*/ 45 w 92"/>
                  <a:gd name="T11" fmla="*/ 9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2" h="91">
                    <a:moveTo>
                      <a:pt x="45" y="90"/>
                    </a:moveTo>
                    <a:lnTo>
                      <a:pt x="45" y="90"/>
                    </a:lnTo>
                    <a:cubicBezTo>
                      <a:pt x="18" y="90"/>
                      <a:pt x="0" y="72"/>
                      <a:pt x="0" y="45"/>
                    </a:cubicBezTo>
                    <a:cubicBezTo>
                      <a:pt x="0" y="26"/>
                      <a:pt x="18" y="0"/>
                      <a:pt x="45" y="0"/>
                    </a:cubicBezTo>
                    <a:cubicBezTo>
                      <a:pt x="73" y="0"/>
                      <a:pt x="91" y="26"/>
                      <a:pt x="91" y="45"/>
                    </a:cubicBezTo>
                    <a:cubicBezTo>
                      <a:pt x="91" y="72"/>
                      <a:pt x="73" y="90"/>
                      <a:pt x="45" y="90"/>
                    </a:cubicBezTo>
                  </a:path>
                </a:pathLst>
              </a:custGeom>
              <a:solidFill>
                <a:srgbClr val="181919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66" name="Freeform 333">
                <a:extLst>
                  <a:ext uri="{FF2B5EF4-FFF2-40B4-BE49-F238E27FC236}">
                    <a16:creationId xmlns:a16="http://schemas.microsoft.com/office/drawing/2014/main" id="{6A4DC18B-C7C4-C14C-B424-C373C4DE08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65308" y="2201144"/>
                <a:ext cx="74008" cy="42610"/>
              </a:xfrm>
              <a:custGeom>
                <a:avLst/>
                <a:gdLst>
                  <a:gd name="T0" fmla="*/ 27 w 146"/>
                  <a:gd name="T1" fmla="*/ 37 h 83"/>
                  <a:gd name="T2" fmla="*/ 27 w 146"/>
                  <a:gd name="T3" fmla="*/ 37 h 83"/>
                  <a:gd name="T4" fmla="*/ 0 w 146"/>
                  <a:gd name="T5" fmla="*/ 0 h 83"/>
                  <a:gd name="T6" fmla="*/ 0 w 146"/>
                  <a:gd name="T7" fmla="*/ 0 h 83"/>
                  <a:gd name="T8" fmla="*/ 72 w 146"/>
                  <a:gd name="T9" fmla="*/ 28 h 83"/>
                  <a:gd name="T10" fmla="*/ 145 w 146"/>
                  <a:gd name="T11" fmla="*/ 37 h 83"/>
                  <a:gd name="T12" fmla="*/ 72 w 146"/>
                  <a:gd name="T13" fmla="*/ 55 h 83"/>
                  <a:gd name="T14" fmla="*/ 0 w 146"/>
                  <a:gd name="T15" fmla="*/ 82 h 83"/>
                  <a:gd name="T16" fmla="*/ 0 w 146"/>
                  <a:gd name="T17" fmla="*/ 82 h 83"/>
                  <a:gd name="T18" fmla="*/ 27 w 146"/>
                  <a:gd name="T19" fmla="*/ 37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6" h="83">
                    <a:moveTo>
                      <a:pt x="27" y="37"/>
                    </a:moveTo>
                    <a:lnTo>
                      <a:pt x="27" y="37"/>
                    </a:ln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ubicBezTo>
                      <a:pt x="72" y="28"/>
                      <a:pt x="72" y="28"/>
                      <a:pt x="72" y="28"/>
                    </a:cubicBezTo>
                    <a:cubicBezTo>
                      <a:pt x="99" y="28"/>
                      <a:pt x="126" y="37"/>
                      <a:pt x="145" y="37"/>
                    </a:cubicBezTo>
                    <a:cubicBezTo>
                      <a:pt x="126" y="46"/>
                      <a:pt x="99" y="55"/>
                      <a:pt x="72" y="55"/>
                    </a:cubicBezTo>
                    <a:cubicBezTo>
                      <a:pt x="0" y="82"/>
                      <a:pt x="0" y="82"/>
                      <a:pt x="0" y="82"/>
                    </a:cubicBezTo>
                    <a:lnTo>
                      <a:pt x="0" y="82"/>
                    </a:lnTo>
                    <a:lnTo>
                      <a:pt x="27" y="37"/>
                    </a:lnTo>
                  </a:path>
                </a:pathLst>
              </a:custGeom>
              <a:solidFill>
                <a:srgbClr val="181919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67" name="Line 334">
                <a:extLst>
                  <a:ext uri="{FF2B5EF4-FFF2-40B4-BE49-F238E27FC236}">
                    <a16:creationId xmlns:a16="http://schemas.microsoft.com/office/drawing/2014/main" id="{93CEDCDE-8C16-A049-91D8-14393540C4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84118" y="3432364"/>
                <a:ext cx="2103616" cy="2244"/>
              </a:xfrm>
              <a:prstGeom prst="line">
                <a:avLst/>
              </a:prstGeom>
              <a:noFill/>
              <a:ln w="1620" cap="flat">
                <a:solidFill>
                  <a:srgbClr val="3B3E4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479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8" name="Freeform 335">
                <a:extLst>
                  <a:ext uri="{FF2B5EF4-FFF2-40B4-BE49-F238E27FC236}">
                    <a16:creationId xmlns:a16="http://schemas.microsoft.com/office/drawing/2014/main" id="{E58CC000-1AA4-6541-A124-BD66971F33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9450" y="3409938"/>
                <a:ext cx="47095" cy="44853"/>
              </a:xfrm>
              <a:custGeom>
                <a:avLst/>
                <a:gdLst>
                  <a:gd name="T0" fmla="*/ 46 w 92"/>
                  <a:gd name="T1" fmla="*/ 89 h 90"/>
                  <a:gd name="T2" fmla="*/ 46 w 92"/>
                  <a:gd name="T3" fmla="*/ 89 h 90"/>
                  <a:gd name="T4" fmla="*/ 0 w 92"/>
                  <a:gd name="T5" fmla="*/ 44 h 90"/>
                  <a:gd name="T6" fmla="*/ 46 w 92"/>
                  <a:gd name="T7" fmla="*/ 0 h 90"/>
                  <a:gd name="T8" fmla="*/ 91 w 92"/>
                  <a:gd name="T9" fmla="*/ 44 h 90"/>
                  <a:gd name="T10" fmla="*/ 46 w 92"/>
                  <a:gd name="T11" fmla="*/ 89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2" h="90">
                    <a:moveTo>
                      <a:pt x="46" y="89"/>
                    </a:moveTo>
                    <a:lnTo>
                      <a:pt x="46" y="89"/>
                    </a:lnTo>
                    <a:cubicBezTo>
                      <a:pt x="19" y="89"/>
                      <a:pt x="0" y="71"/>
                      <a:pt x="0" y="44"/>
                    </a:cubicBezTo>
                    <a:cubicBezTo>
                      <a:pt x="0" y="18"/>
                      <a:pt x="19" y="0"/>
                      <a:pt x="46" y="0"/>
                    </a:cubicBezTo>
                    <a:cubicBezTo>
                      <a:pt x="73" y="0"/>
                      <a:pt x="91" y="18"/>
                      <a:pt x="91" y="44"/>
                    </a:cubicBezTo>
                    <a:cubicBezTo>
                      <a:pt x="91" y="71"/>
                      <a:pt x="73" y="89"/>
                      <a:pt x="46" y="89"/>
                    </a:cubicBezTo>
                  </a:path>
                </a:pathLst>
              </a:custGeom>
              <a:solidFill>
                <a:srgbClr val="181919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69" name="Freeform 336">
                <a:extLst>
                  <a:ext uri="{FF2B5EF4-FFF2-40B4-BE49-F238E27FC236}">
                    <a16:creationId xmlns:a16="http://schemas.microsoft.com/office/drawing/2014/main" id="{7484792D-45C4-014F-BCDB-63D546C473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65308" y="3409938"/>
                <a:ext cx="74008" cy="44853"/>
              </a:xfrm>
              <a:custGeom>
                <a:avLst/>
                <a:gdLst>
                  <a:gd name="T0" fmla="*/ 27 w 146"/>
                  <a:gd name="T1" fmla="*/ 44 h 90"/>
                  <a:gd name="T2" fmla="*/ 27 w 146"/>
                  <a:gd name="T3" fmla="*/ 44 h 90"/>
                  <a:gd name="T4" fmla="*/ 0 w 146"/>
                  <a:gd name="T5" fmla="*/ 0 h 90"/>
                  <a:gd name="T6" fmla="*/ 0 w 146"/>
                  <a:gd name="T7" fmla="*/ 0 h 90"/>
                  <a:gd name="T8" fmla="*/ 72 w 146"/>
                  <a:gd name="T9" fmla="*/ 26 h 90"/>
                  <a:gd name="T10" fmla="*/ 145 w 146"/>
                  <a:gd name="T11" fmla="*/ 44 h 90"/>
                  <a:gd name="T12" fmla="*/ 72 w 146"/>
                  <a:gd name="T13" fmla="*/ 62 h 90"/>
                  <a:gd name="T14" fmla="*/ 0 w 146"/>
                  <a:gd name="T15" fmla="*/ 89 h 90"/>
                  <a:gd name="T16" fmla="*/ 0 w 146"/>
                  <a:gd name="T17" fmla="*/ 89 h 90"/>
                  <a:gd name="T18" fmla="*/ 27 w 146"/>
                  <a:gd name="T19" fmla="*/ 4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6" h="90">
                    <a:moveTo>
                      <a:pt x="27" y="44"/>
                    </a:moveTo>
                    <a:lnTo>
                      <a:pt x="27" y="44"/>
                    </a:ln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ubicBezTo>
                      <a:pt x="72" y="26"/>
                      <a:pt x="72" y="26"/>
                      <a:pt x="72" y="26"/>
                    </a:cubicBezTo>
                    <a:cubicBezTo>
                      <a:pt x="99" y="35"/>
                      <a:pt x="126" y="35"/>
                      <a:pt x="145" y="44"/>
                    </a:cubicBezTo>
                    <a:cubicBezTo>
                      <a:pt x="126" y="53"/>
                      <a:pt x="99" y="53"/>
                      <a:pt x="72" y="62"/>
                    </a:cubicBezTo>
                    <a:cubicBezTo>
                      <a:pt x="0" y="89"/>
                      <a:pt x="0" y="89"/>
                      <a:pt x="0" y="89"/>
                    </a:cubicBezTo>
                    <a:lnTo>
                      <a:pt x="0" y="89"/>
                    </a:lnTo>
                    <a:lnTo>
                      <a:pt x="27" y="44"/>
                    </a:lnTo>
                  </a:path>
                </a:pathLst>
              </a:custGeom>
              <a:solidFill>
                <a:srgbClr val="181919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70" name="Line 337">
                <a:extLst>
                  <a:ext uri="{FF2B5EF4-FFF2-40B4-BE49-F238E27FC236}">
                    <a16:creationId xmlns:a16="http://schemas.microsoft.com/office/drawing/2014/main" id="{0E5A6A6F-4B66-E340-9EC1-2DC0639F2D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50190" y="4609762"/>
                <a:ext cx="1437546" cy="2242"/>
              </a:xfrm>
              <a:prstGeom prst="line">
                <a:avLst/>
              </a:prstGeom>
              <a:noFill/>
              <a:ln w="1620" cap="flat">
                <a:solidFill>
                  <a:srgbClr val="3B3E4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479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71" name="Freeform 338">
                <a:extLst>
                  <a:ext uri="{FF2B5EF4-FFF2-40B4-BE49-F238E27FC236}">
                    <a16:creationId xmlns:a16="http://schemas.microsoft.com/office/drawing/2014/main" id="{57D04E95-87A5-0B41-B0A0-24BA4DB092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27763" y="4587336"/>
                <a:ext cx="47095" cy="47095"/>
              </a:xfrm>
              <a:custGeom>
                <a:avLst/>
                <a:gdLst>
                  <a:gd name="T0" fmla="*/ 45 w 91"/>
                  <a:gd name="T1" fmla="*/ 90 h 91"/>
                  <a:gd name="T2" fmla="*/ 45 w 91"/>
                  <a:gd name="T3" fmla="*/ 90 h 91"/>
                  <a:gd name="T4" fmla="*/ 0 w 91"/>
                  <a:gd name="T5" fmla="*/ 45 h 91"/>
                  <a:gd name="T6" fmla="*/ 45 w 91"/>
                  <a:gd name="T7" fmla="*/ 0 h 91"/>
                  <a:gd name="T8" fmla="*/ 90 w 91"/>
                  <a:gd name="T9" fmla="*/ 45 h 91"/>
                  <a:gd name="T10" fmla="*/ 45 w 91"/>
                  <a:gd name="T11" fmla="*/ 9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" h="91">
                    <a:moveTo>
                      <a:pt x="45" y="90"/>
                    </a:moveTo>
                    <a:lnTo>
                      <a:pt x="45" y="90"/>
                    </a:lnTo>
                    <a:cubicBezTo>
                      <a:pt x="27" y="90"/>
                      <a:pt x="0" y="72"/>
                      <a:pt x="0" y="45"/>
                    </a:cubicBezTo>
                    <a:cubicBezTo>
                      <a:pt x="0" y="18"/>
                      <a:pt x="27" y="0"/>
                      <a:pt x="45" y="0"/>
                    </a:cubicBezTo>
                    <a:cubicBezTo>
                      <a:pt x="72" y="0"/>
                      <a:pt x="90" y="18"/>
                      <a:pt x="90" y="45"/>
                    </a:cubicBezTo>
                    <a:cubicBezTo>
                      <a:pt x="90" y="72"/>
                      <a:pt x="72" y="90"/>
                      <a:pt x="45" y="90"/>
                    </a:cubicBezTo>
                  </a:path>
                </a:pathLst>
              </a:custGeom>
              <a:solidFill>
                <a:srgbClr val="181919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72" name="Freeform 339">
                <a:extLst>
                  <a:ext uri="{FF2B5EF4-FFF2-40B4-BE49-F238E27FC236}">
                    <a16:creationId xmlns:a16="http://schemas.microsoft.com/office/drawing/2014/main" id="{370E88F7-BE36-EF49-A1FD-3ECF016C04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65308" y="4587336"/>
                <a:ext cx="74008" cy="47095"/>
              </a:xfrm>
              <a:custGeom>
                <a:avLst/>
                <a:gdLst>
                  <a:gd name="T0" fmla="*/ 27 w 146"/>
                  <a:gd name="T1" fmla="*/ 45 h 91"/>
                  <a:gd name="T2" fmla="*/ 27 w 146"/>
                  <a:gd name="T3" fmla="*/ 45 h 91"/>
                  <a:gd name="T4" fmla="*/ 0 w 146"/>
                  <a:gd name="T5" fmla="*/ 0 h 91"/>
                  <a:gd name="T6" fmla="*/ 0 w 146"/>
                  <a:gd name="T7" fmla="*/ 0 h 91"/>
                  <a:gd name="T8" fmla="*/ 72 w 146"/>
                  <a:gd name="T9" fmla="*/ 27 h 91"/>
                  <a:gd name="T10" fmla="*/ 145 w 146"/>
                  <a:gd name="T11" fmla="*/ 45 h 91"/>
                  <a:gd name="T12" fmla="*/ 72 w 146"/>
                  <a:gd name="T13" fmla="*/ 63 h 91"/>
                  <a:gd name="T14" fmla="*/ 0 w 146"/>
                  <a:gd name="T15" fmla="*/ 90 h 91"/>
                  <a:gd name="T16" fmla="*/ 0 w 146"/>
                  <a:gd name="T17" fmla="*/ 90 h 91"/>
                  <a:gd name="T18" fmla="*/ 27 w 146"/>
                  <a:gd name="T19" fmla="*/ 4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6" h="91">
                    <a:moveTo>
                      <a:pt x="27" y="45"/>
                    </a:moveTo>
                    <a:lnTo>
                      <a:pt x="27" y="45"/>
                    </a:ln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ubicBezTo>
                      <a:pt x="72" y="27"/>
                      <a:pt x="72" y="27"/>
                      <a:pt x="72" y="27"/>
                    </a:cubicBezTo>
                    <a:cubicBezTo>
                      <a:pt x="99" y="36"/>
                      <a:pt x="126" y="45"/>
                      <a:pt x="145" y="45"/>
                    </a:cubicBezTo>
                    <a:cubicBezTo>
                      <a:pt x="126" y="54"/>
                      <a:pt x="99" y="54"/>
                      <a:pt x="72" y="63"/>
                    </a:cubicBezTo>
                    <a:cubicBezTo>
                      <a:pt x="0" y="90"/>
                      <a:pt x="0" y="90"/>
                      <a:pt x="0" y="90"/>
                    </a:cubicBezTo>
                    <a:lnTo>
                      <a:pt x="0" y="90"/>
                    </a:lnTo>
                    <a:lnTo>
                      <a:pt x="27" y="45"/>
                    </a:lnTo>
                  </a:path>
                </a:pathLst>
              </a:custGeom>
              <a:solidFill>
                <a:srgbClr val="181919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73" name="Line 340">
                <a:extLst>
                  <a:ext uri="{FF2B5EF4-FFF2-40B4-BE49-F238E27FC236}">
                    <a16:creationId xmlns:a16="http://schemas.microsoft.com/office/drawing/2014/main" id="{A849F808-8D1F-954F-951E-51B9D688D6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81297" y="5784916"/>
                <a:ext cx="708681" cy="2242"/>
              </a:xfrm>
              <a:prstGeom prst="line">
                <a:avLst/>
              </a:prstGeom>
              <a:noFill/>
              <a:ln w="1620" cap="flat">
                <a:solidFill>
                  <a:srgbClr val="3B3E4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479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74" name="Freeform 341">
                <a:extLst>
                  <a:ext uri="{FF2B5EF4-FFF2-40B4-BE49-F238E27FC236}">
                    <a16:creationId xmlns:a16="http://schemas.microsoft.com/office/drawing/2014/main" id="{7627ACB9-C6CD-7A40-8D31-6474580027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56627" y="5762490"/>
                <a:ext cx="47096" cy="47095"/>
              </a:xfrm>
              <a:custGeom>
                <a:avLst/>
                <a:gdLst>
                  <a:gd name="T0" fmla="*/ 45 w 92"/>
                  <a:gd name="T1" fmla="*/ 90 h 91"/>
                  <a:gd name="T2" fmla="*/ 45 w 92"/>
                  <a:gd name="T3" fmla="*/ 90 h 91"/>
                  <a:gd name="T4" fmla="*/ 0 w 92"/>
                  <a:gd name="T5" fmla="*/ 45 h 91"/>
                  <a:gd name="T6" fmla="*/ 45 w 92"/>
                  <a:gd name="T7" fmla="*/ 0 h 91"/>
                  <a:gd name="T8" fmla="*/ 91 w 92"/>
                  <a:gd name="T9" fmla="*/ 45 h 91"/>
                  <a:gd name="T10" fmla="*/ 45 w 92"/>
                  <a:gd name="T11" fmla="*/ 9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2" h="91">
                    <a:moveTo>
                      <a:pt x="45" y="90"/>
                    </a:moveTo>
                    <a:lnTo>
                      <a:pt x="45" y="90"/>
                    </a:lnTo>
                    <a:cubicBezTo>
                      <a:pt x="19" y="90"/>
                      <a:pt x="0" y="72"/>
                      <a:pt x="0" y="45"/>
                    </a:cubicBezTo>
                    <a:cubicBezTo>
                      <a:pt x="0" y="27"/>
                      <a:pt x="19" y="0"/>
                      <a:pt x="45" y="0"/>
                    </a:cubicBezTo>
                    <a:cubicBezTo>
                      <a:pt x="73" y="0"/>
                      <a:pt x="91" y="27"/>
                      <a:pt x="91" y="45"/>
                    </a:cubicBezTo>
                    <a:cubicBezTo>
                      <a:pt x="91" y="72"/>
                      <a:pt x="73" y="90"/>
                      <a:pt x="45" y="90"/>
                    </a:cubicBezTo>
                  </a:path>
                </a:pathLst>
              </a:custGeom>
              <a:solidFill>
                <a:srgbClr val="181919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75" name="Freeform 342">
                <a:extLst>
                  <a:ext uri="{FF2B5EF4-FFF2-40B4-BE49-F238E27FC236}">
                    <a16:creationId xmlns:a16="http://schemas.microsoft.com/office/drawing/2014/main" id="{941778E5-9B26-174D-9AD6-D27E30BD75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65308" y="5762490"/>
                <a:ext cx="74008" cy="47095"/>
              </a:xfrm>
              <a:custGeom>
                <a:avLst/>
                <a:gdLst>
                  <a:gd name="T0" fmla="*/ 27 w 146"/>
                  <a:gd name="T1" fmla="*/ 45 h 91"/>
                  <a:gd name="T2" fmla="*/ 27 w 146"/>
                  <a:gd name="T3" fmla="*/ 45 h 91"/>
                  <a:gd name="T4" fmla="*/ 0 w 146"/>
                  <a:gd name="T5" fmla="*/ 9 h 91"/>
                  <a:gd name="T6" fmla="*/ 0 w 146"/>
                  <a:gd name="T7" fmla="*/ 0 h 91"/>
                  <a:gd name="T8" fmla="*/ 72 w 146"/>
                  <a:gd name="T9" fmla="*/ 36 h 91"/>
                  <a:gd name="T10" fmla="*/ 145 w 146"/>
                  <a:gd name="T11" fmla="*/ 45 h 91"/>
                  <a:gd name="T12" fmla="*/ 72 w 146"/>
                  <a:gd name="T13" fmla="*/ 63 h 91"/>
                  <a:gd name="T14" fmla="*/ 0 w 146"/>
                  <a:gd name="T15" fmla="*/ 90 h 91"/>
                  <a:gd name="T16" fmla="*/ 0 w 146"/>
                  <a:gd name="T17" fmla="*/ 90 h 91"/>
                  <a:gd name="T18" fmla="*/ 27 w 146"/>
                  <a:gd name="T19" fmla="*/ 4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6" h="91">
                    <a:moveTo>
                      <a:pt x="27" y="45"/>
                    </a:moveTo>
                    <a:lnTo>
                      <a:pt x="27" y="45"/>
                    </a:lnTo>
                    <a:cubicBezTo>
                      <a:pt x="0" y="9"/>
                      <a:pt x="0" y="9"/>
                      <a:pt x="0" y="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36"/>
                      <a:pt x="72" y="36"/>
                      <a:pt x="72" y="36"/>
                    </a:cubicBezTo>
                    <a:cubicBezTo>
                      <a:pt x="99" y="36"/>
                      <a:pt x="126" y="45"/>
                      <a:pt x="145" y="45"/>
                    </a:cubicBezTo>
                    <a:cubicBezTo>
                      <a:pt x="126" y="54"/>
                      <a:pt x="99" y="63"/>
                      <a:pt x="72" y="63"/>
                    </a:cubicBezTo>
                    <a:cubicBezTo>
                      <a:pt x="0" y="90"/>
                      <a:pt x="0" y="90"/>
                      <a:pt x="0" y="90"/>
                    </a:cubicBezTo>
                    <a:lnTo>
                      <a:pt x="0" y="90"/>
                    </a:lnTo>
                    <a:lnTo>
                      <a:pt x="27" y="45"/>
                    </a:lnTo>
                  </a:path>
                </a:pathLst>
              </a:custGeom>
              <a:solidFill>
                <a:srgbClr val="181919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76" name="Freeform 343">
                <a:extLst>
                  <a:ext uri="{FF2B5EF4-FFF2-40B4-BE49-F238E27FC236}">
                    <a16:creationId xmlns:a16="http://schemas.microsoft.com/office/drawing/2014/main" id="{19E97ECD-1F92-C248-8C1F-0469B9B2D0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50127" y="1999304"/>
                <a:ext cx="56066" cy="511327"/>
              </a:xfrm>
              <a:custGeom>
                <a:avLst/>
                <a:gdLst>
                  <a:gd name="T0" fmla="*/ 108 w 109"/>
                  <a:gd name="T1" fmla="*/ 1003 h 1004"/>
                  <a:gd name="T2" fmla="*/ 0 w 109"/>
                  <a:gd name="T3" fmla="*/ 1003 h 1004"/>
                  <a:gd name="T4" fmla="*/ 0 w 109"/>
                  <a:gd name="T5" fmla="*/ 0 h 1004"/>
                  <a:gd name="T6" fmla="*/ 108 w 109"/>
                  <a:gd name="T7" fmla="*/ 0 h 1004"/>
                  <a:gd name="T8" fmla="*/ 108 w 109"/>
                  <a:gd name="T9" fmla="*/ 1003 h 10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1004">
                    <a:moveTo>
                      <a:pt x="108" y="1003"/>
                    </a:moveTo>
                    <a:lnTo>
                      <a:pt x="0" y="1003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1003"/>
                    </a:lnTo>
                  </a:path>
                </a:pathLst>
              </a:custGeom>
              <a:solidFill>
                <a:srgbClr val="F0894D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77" name="Freeform 344">
                <a:extLst>
                  <a:ext uri="{FF2B5EF4-FFF2-40B4-BE49-F238E27FC236}">
                    <a16:creationId xmlns:a16="http://schemas.microsoft.com/office/drawing/2014/main" id="{1AE19A4F-2C5A-F948-B999-28A33B6004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50127" y="3176700"/>
                <a:ext cx="56066" cy="513570"/>
              </a:xfrm>
              <a:custGeom>
                <a:avLst/>
                <a:gdLst>
                  <a:gd name="T0" fmla="*/ 108 w 109"/>
                  <a:gd name="T1" fmla="*/ 1011 h 1012"/>
                  <a:gd name="T2" fmla="*/ 0 w 109"/>
                  <a:gd name="T3" fmla="*/ 1011 h 1012"/>
                  <a:gd name="T4" fmla="*/ 0 w 109"/>
                  <a:gd name="T5" fmla="*/ 0 h 1012"/>
                  <a:gd name="T6" fmla="*/ 108 w 109"/>
                  <a:gd name="T7" fmla="*/ 0 h 1012"/>
                  <a:gd name="T8" fmla="*/ 108 w 109"/>
                  <a:gd name="T9" fmla="*/ 1011 h 10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1012">
                    <a:moveTo>
                      <a:pt x="108" y="1011"/>
                    </a:moveTo>
                    <a:lnTo>
                      <a:pt x="0" y="1011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1011"/>
                    </a:lnTo>
                  </a:path>
                </a:pathLst>
              </a:custGeom>
              <a:solidFill>
                <a:srgbClr val="F6B689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78" name="Freeform 345">
                <a:extLst>
                  <a:ext uri="{FF2B5EF4-FFF2-40B4-BE49-F238E27FC236}">
                    <a16:creationId xmlns:a16="http://schemas.microsoft.com/office/drawing/2014/main" id="{7CC3070D-8722-4745-AFF9-D4FA69395F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50127" y="4356340"/>
                <a:ext cx="56066" cy="511327"/>
              </a:xfrm>
              <a:custGeom>
                <a:avLst/>
                <a:gdLst>
                  <a:gd name="T0" fmla="*/ 108 w 109"/>
                  <a:gd name="T1" fmla="*/ 1003 h 1004"/>
                  <a:gd name="T2" fmla="*/ 0 w 109"/>
                  <a:gd name="T3" fmla="*/ 1003 h 1004"/>
                  <a:gd name="T4" fmla="*/ 0 w 109"/>
                  <a:gd name="T5" fmla="*/ 0 h 1004"/>
                  <a:gd name="T6" fmla="*/ 108 w 109"/>
                  <a:gd name="T7" fmla="*/ 0 h 1004"/>
                  <a:gd name="T8" fmla="*/ 108 w 109"/>
                  <a:gd name="T9" fmla="*/ 1003 h 10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1004">
                    <a:moveTo>
                      <a:pt x="108" y="1003"/>
                    </a:moveTo>
                    <a:lnTo>
                      <a:pt x="0" y="1003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1003"/>
                    </a:lnTo>
                  </a:path>
                </a:pathLst>
              </a:custGeom>
              <a:solidFill>
                <a:srgbClr val="D85A1A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79" name="Freeform 346">
                <a:extLst>
                  <a:ext uri="{FF2B5EF4-FFF2-40B4-BE49-F238E27FC236}">
                    <a16:creationId xmlns:a16="http://schemas.microsoft.com/office/drawing/2014/main" id="{904BF963-E38E-0A4B-971C-8AA4B9772D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50127" y="5533738"/>
                <a:ext cx="56066" cy="511327"/>
              </a:xfrm>
              <a:custGeom>
                <a:avLst/>
                <a:gdLst>
                  <a:gd name="T0" fmla="*/ 108 w 109"/>
                  <a:gd name="T1" fmla="*/ 1003 h 1004"/>
                  <a:gd name="T2" fmla="*/ 0 w 109"/>
                  <a:gd name="T3" fmla="*/ 1003 h 1004"/>
                  <a:gd name="T4" fmla="*/ 0 w 109"/>
                  <a:gd name="T5" fmla="*/ 0 h 1004"/>
                  <a:gd name="T6" fmla="*/ 108 w 109"/>
                  <a:gd name="T7" fmla="*/ 0 h 1004"/>
                  <a:gd name="T8" fmla="*/ 108 w 109"/>
                  <a:gd name="T9" fmla="*/ 1003 h 10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1004">
                    <a:moveTo>
                      <a:pt x="108" y="1003"/>
                    </a:moveTo>
                    <a:lnTo>
                      <a:pt x="0" y="1003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1003"/>
                    </a:lnTo>
                  </a:path>
                </a:pathLst>
              </a:custGeom>
              <a:solidFill>
                <a:srgbClr val="B8480F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grpSp>
            <p:nvGrpSpPr>
              <p:cNvPr id="82" name="Group 54">
                <a:extLst>
                  <a:ext uri="{FF2B5EF4-FFF2-40B4-BE49-F238E27FC236}">
                    <a16:creationId xmlns:a16="http://schemas.microsoft.com/office/drawing/2014/main" id="{B1F3DD24-0C1F-D048-A67A-04B3B2E791BE}"/>
                  </a:ext>
                </a:extLst>
              </p:cNvPr>
              <p:cNvGrpSpPr/>
              <p:nvPr/>
            </p:nvGrpSpPr>
            <p:grpSpPr>
              <a:xfrm>
                <a:off x="4169370" y="2340216"/>
                <a:ext cx="1154404" cy="567390"/>
                <a:chOff x="2758655" y="5694180"/>
                <a:chExt cx="1838470" cy="567390"/>
              </a:xfrm>
            </p:grpSpPr>
            <p:sp>
              <p:nvSpPr>
                <p:cNvPr id="83" name="CuadroTexto 395">
                  <a:extLst>
                    <a:ext uri="{FF2B5EF4-FFF2-40B4-BE49-F238E27FC236}">
                      <a16:creationId xmlns:a16="http://schemas.microsoft.com/office/drawing/2014/main" id="{EB230DD3-BD3E-FD47-A13D-7BBE17E15131}"/>
                    </a:ext>
                  </a:extLst>
                </p:cNvPr>
                <p:cNvSpPr txBox="1"/>
                <p:nvPr/>
              </p:nvSpPr>
              <p:spPr>
                <a:xfrm>
                  <a:off x="3082220" y="5694180"/>
                  <a:ext cx="1191337" cy="2154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00" b="1" dirty="0">
                      <a:solidFill>
                        <a:srgbClr val="F4F5F9"/>
                      </a:solidFill>
                      <a:latin typeface="Poppins" charset="0"/>
                      <a:ea typeface="Poppins" charset="0"/>
                      <a:cs typeface="Poppins" charset="0"/>
                    </a:rPr>
                    <a:t>Your Title</a:t>
                  </a:r>
                </a:p>
              </p:txBody>
            </p:sp>
            <p:sp>
              <p:nvSpPr>
                <p:cNvPr id="84" name="Rectangle 56">
                  <a:extLst>
                    <a:ext uri="{FF2B5EF4-FFF2-40B4-BE49-F238E27FC236}">
                      <a16:creationId xmlns:a16="http://schemas.microsoft.com/office/drawing/2014/main" id="{C80514CE-76B2-E74A-A529-C6C41B774531}"/>
                    </a:ext>
                  </a:extLst>
                </p:cNvPr>
                <p:cNvSpPr/>
                <p:nvPr/>
              </p:nvSpPr>
              <p:spPr>
                <a:xfrm>
                  <a:off x="2758655" y="5857692"/>
                  <a:ext cx="1838470" cy="40387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800" dirty="0">
                      <a:solidFill>
                        <a:srgbClr val="F4F5F9"/>
                      </a:solidFill>
                      <a:latin typeface="Poppins" panose="020F0502020204030203" pitchFamily="34" charset="0"/>
                      <a:ea typeface="Poppins" panose="020F0502020204030203" pitchFamily="34" charset="0"/>
                      <a:cs typeface="Poppins" panose="020F0502020204030203" pitchFamily="34" charset="0"/>
                    </a:rPr>
                    <a:t>Add a short description here.</a:t>
                  </a:r>
                </a:p>
                <a:p>
                  <a:pPr algn="ctr"/>
                  <a:endParaRPr lang="en-US" sz="800" dirty="0">
                    <a:solidFill>
                      <a:srgbClr val="F4F5F9"/>
                    </a:solidFill>
                    <a:latin typeface="Poppins" panose="020F0502020204030203" pitchFamily="34" charset="0"/>
                    <a:ea typeface="Poppins" panose="020F0502020204030203" pitchFamily="34" charset="0"/>
                    <a:cs typeface="Poppins" panose="020F0502020204030203" pitchFamily="34" charset="0"/>
                  </a:endParaRPr>
                </a:p>
              </p:txBody>
            </p:sp>
          </p:grpSp>
          <p:grpSp>
            <p:nvGrpSpPr>
              <p:cNvPr id="85" name="Group 54">
                <a:extLst>
                  <a:ext uri="{FF2B5EF4-FFF2-40B4-BE49-F238E27FC236}">
                    <a16:creationId xmlns:a16="http://schemas.microsoft.com/office/drawing/2014/main" id="{459830B8-E5F2-BD4B-AF4B-61B0B6520D20}"/>
                  </a:ext>
                </a:extLst>
              </p:cNvPr>
              <p:cNvGrpSpPr/>
              <p:nvPr/>
            </p:nvGrpSpPr>
            <p:grpSpPr>
              <a:xfrm>
                <a:off x="3650194" y="3473880"/>
                <a:ext cx="1154404" cy="567390"/>
                <a:chOff x="2758655" y="5694180"/>
                <a:chExt cx="1838470" cy="567390"/>
              </a:xfrm>
            </p:grpSpPr>
            <p:sp>
              <p:nvSpPr>
                <p:cNvPr id="86" name="CuadroTexto 395">
                  <a:extLst>
                    <a:ext uri="{FF2B5EF4-FFF2-40B4-BE49-F238E27FC236}">
                      <a16:creationId xmlns:a16="http://schemas.microsoft.com/office/drawing/2014/main" id="{5635122F-C989-F343-95FA-BC4280376BA7}"/>
                    </a:ext>
                  </a:extLst>
                </p:cNvPr>
                <p:cNvSpPr txBox="1"/>
                <p:nvPr/>
              </p:nvSpPr>
              <p:spPr>
                <a:xfrm>
                  <a:off x="3082220" y="5694180"/>
                  <a:ext cx="1191337" cy="2154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00" b="1" dirty="0">
                      <a:solidFill>
                        <a:srgbClr val="F4F5F9"/>
                      </a:solidFill>
                      <a:latin typeface="Poppins" charset="0"/>
                      <a:ea typeface="Poppins" charset="0"/>
                      <a:cs typeface="Poppins" charset="0"/>
                    </a:rPr>
                    <a:t>Your Title</a:t>
                  </a:r>
                </a:p>
              </p:txBody>
            </p:sp>
            <p:sp>
              <p:nvSpPr>
                <p:cNvPr id="87" name="Rectangle 56">
                  <a:extLst>
                    <a:ext uri="{FF2B5EF4-FFF2-40B4-BE49-F238E27FC236}">
                      <a16:creationId xmlns:a16="http://schemas.microsoft.com/office/drawing/2014/main" id="{6667860C-7BA7-7942-A92A-A7B1F65BD4F1}"/>
                    </a:ext>
                  </a:extLst>
                </p:cNvPr>
                <p:cNvSpPr/>
                <p:nvPr/>
              </p:nvSpPr>
              <p:spPr>
                <a:xfrm>
                  <a:off x="2758655" y="5857692"/>
                  <a:ext cx="1838470" cy="40387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800" dirty="0">
                      <a:solidFill>
                        <a:srgbClr val="F4F5F9"/>
                      </a:solidFill>
                      <a:latin typeface="Poppins" panose="020F0502020204030203" pitchFamily="34" charset="0"/>
                      <a:ea typeface="Poppins" panose="020F0502020204030203" pitchFamily="34" charset="0"/>
                      <a:cs typeface="Poppins" panose="020F0502020204030203" pitchFamily="34" charset="0"/>
                    </a:rPr>
                    <a:t>Add a short description here.</a:t>
                  </a:r>
                </a:p>
                <a:p>
                  <a:pPr algn="ctr"/>
                  <a:endParaRPr lang="en-US" sz="800" dirty="0">
                    <a:solidFill>
                      <a:srgbClr val="F4F5F9"/>
                    </a:solidFill>
                    <a:latin typeface="Poppins" panose="020F0502020204030203" pitchFamily="34" charset="0"/>
                    <a:ea typeface="Poppins" panose="020F0502020204030203" pitchFamily="34" charset="0"/>
                    <a:cs typeface="Poppins" panose="020F0502020204030203" pitchFamily="34" charset="0"/>
                  </a:endParaRPr>
                </a:p>
              </p:txBody>
            </p:sp>
          </p:grpSp>
          <p:grpSp>
            <p:nvGrpSpPr>
              <p:cNvPr id="88" name="Group 54">
                <a:extLst>
                  <a:ext uri="{FF2B5EF4-FFF2-40B4-BE49-F238E27FC236}">
                    <a16:creationId xmlns:a16="http://schemas.microsoft.com/office/drawing/2014/main" id="{B5E3E455-A37D-D240-96E3-B891041F8228}"/>
                  </a:ext>
                </a:extLst>
              </p:cNvPr>
              <p:cNvGrpSpPr/>
              <p:nvPr/>
            </p:nvGrpSpPr>
            <p:grpSpPr>
              <a:xfrm>
                <a:off x="4820026" y="3462767"/>
                <a:ext cx="1154404" cy="567390"/>
                <a:chOff x="2758655" y="5694180"/>
                <a:chExt cx="1838470" cy="567390"/>
              </a:xfrm>
            </p:grpSpPr>
            <p:sp>
              <p:nvSpPr>
                <p:cNvPr id="89" name="CuadroTexto 395">
                  <a:extLst>
                    <a:ext uri="{FF2B5EF4-FFF2-40B4-BE49-F238E27FC236}">
                      <a16:creationId xmlns:a16="http://schemas.microsoft.com/office/drawing/2014/main" id="{79697968-6038-0849-9A37-8925391004D3}"/>
                    </a:ext>
                  </a:extLst>
                </p:cNvPr>
                <p:cNvSpPr txBox="1"/>
                <p:nvPr/>
              </p:nvSpPr>
              <p:spPr>
                <a:xfrm>
                  <a:off x="3082220" y="5694180"/>
                  <a:ext cx="1191337" cy="2154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00" b="1" dirty="0">
                      <a:solidFill>
                        <a:srgbClr val="F4F5F9"/>
                      </a:solidFill>
                      <a:latin typeface="Poppins" charset="0"/>
                      <a:ea typeface="Poppins" charset="0"/>
                      <a:cs typeface="Poppins" charset="0"/>
                    </a:rPr>
                    <a:t>Your Title</a:t>
                  </a:r>
                </a:p>
              </p:txBody>
            </p:sp>
            <p:sp>
              <p:nvSpPr>
                <p:cNvPr id="90" name="Rectangle 56">
                  <a:extLst>
                    <a:ext uri="{FF2B5EF4-FFF2-40B4-BE49-F238E27FC236}">
                      <a16:creationId xmlns:a16="http://schemas.microsoft.com/office/drawing/2014/main" id="{25BE9202-79B7-4D44-B606-D99FB0D30F06}"/>
                    </a:ext>
                  </a:extLst>
                </p:cNvPr>
                <p:cNvSpPr/>
                <p:nvPr/>
              </p:nvSpPr>
              <p:spPr>
                <a:xfrm>
                  <a:off x="2758655" y="5857692"/>
                  <a:ext cx="1838470" cy="40387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800" dirty="0">
                      <a:solidFill>
                        <a:srgbClr val="F4F5F9"/>
                      </a:solidFill>
                      <a:latin typeface="Poppins" panose="020F0502020204030203" pitchFamily="34" charset="0"/>
                      <a:ea typeface="Poppins" panose="020F0502020204030203" pitchFamily="34" charset="0"/>
                      <a:cs typeface="Poppins" panose="020F0502020204030203" pitchFamily="34" charset="0"/>
                    </a:rPr>
                    <a:t>Add a short description here.</a:t>
                  </a:r>
                </a:p>
                <a:p>
                  <a:pPr algn="ctr"/>
                  <a:endParaRPr lang="en-US" sz="800" dirty="0">
                    <a:solidFill>
                      <a:srgbClr val="F4F5F9"/>
                    </a:solidFill>
                    <a:latin typeface="Poppins" panose="020F0502020204030203" pitchFamily="34" charset="0"/>
                    <a:ea typeface="Poppins" panose="020F0502020204030203" pitchFamily="34" charset="0"/>
                    <a:cs typeface="Poppins" panose="020F0502020204030203" pitchFamily="34" charset="0"/>
                  </a:endParaRPr>
                </a:p>
              </p:txBody>
            </p:sp>
          </p:grpSp>
          <p:grpSp>
            <p:nvGrpSpPr>
              <p:cNvPr id="91" name="Group 54">
                <a:extLst>
                  <a:ext uri="{FF2B5EF4-FFF2-40B4-BE49-F238E27FC236}">
                    <a16:creationId xmlns:a16="http://schemas.microsoft.com/office/drawing/2014/main" id="{E0785D6A-9C3C-5A48-A514-EC3EC5E6A58B}"/>
                  </a:ext>
                </a:extLst>
              </p:cNvPr>
              <p:cNvGrpSpPr/>
              <p:nvPr/>
            </p:nvGrpSpPr>
            <p:grpSpPr>
              <a:xfrm>
                <a:off x="3300339" y="4587336"/>
                <a:ext cx="1154404" cy="567390"/>
                <a:chOff x="2758655" y="5694180"/>
                <a:chExt cx="1838470" cy="567390"/>
              </a:xfrm>
            </p:grpSpPr>
            <p:sp>
              <p:nvSpPr>
                <p:cNvPr id="92" name="CuadroTexto 395">
                  <a:extLst>
                    <a:ext uri="{FF2B5EF4-FFF2-40B4-BE49-F238E27FC236}">
                      <a16:creationId xmlns:a16="http://schemas.microsoft.com/office/drawing/2014/main" id="{324189B8-6BDA-6D45-9817-84BCFC21FAF7}"/>
                    </a:ext>
                  </a:extLst>
                </p:cNvPr>
                <p:cNvSpPr txBox="1"/>
                <p:nvPr/>
              </p:nvSpPr>
              <p:spPr>
                <a:xfrm>
                  <a:off x="3082220" y="5694180"/>
                  <a:ext cx="1191337" cy="2154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00" b="1" dirty="0">
                      <a:solidFill>
                        <a:srgbClr val="F4F5F9"/>
                      </a:solidFill>
                      <a:latin typeface="Poppins" charset="0"/>
                      <a:ea typeface="Poppins" charset="0"/>
                      <a:cs typeface="Poppins" charset="0"/>
                    </a:rPr>
                    <a:t>Your Title</a:t>
                  </a:r>
                </a:p>
              </p:txBody>
            </p:sp>
            <p:sp>
              <p:nvSpPr>
                <p:cNvPr id="93" name="Rectangle 56">
                  <a:extLst>
                    <a:ext uri="{FF2B5EF4-FFF2-40B4-BE49-F238E27FC236}">
                      <a16:creationId xmlns:a16="http://schemas.microsoft.com/office/drawing/2014/main" id="{12FE1D87-D3D7-BF47-A15D-89495E9B3896}"/>
                    </a:ext>
                  </a:extLst>
                </p:cNvPr>
                <p:cNvSpPr/>
                <p:nvPr/>
              </p:nvSpPr>
              <p:spPr>
                <a:xfrm>
                  <a:off x="2758655" y="5857692"/>
                  <a:ext cx="1838470" cy="40387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800" dirty="0">
                      <a:solidFill>
                        <a:srgbClr val="F4F5F9"/>
                      </a:solidFill>
                      <a:latin typeface="Poppins" panose="020F0502020204030203" pitchFamily="34" charset="0"/>
                      <a:ea typeface="Poppins" panose="020F0502020204030203" pitchFamily="34" charset="0"/>
                      <a:cs typeface="Poppins" panose="020F0502020204030203" pitchFamily="34" charset="0"/>
                    </a:rPr>
                    <a:t>Add a short description here.</a:t>
                  </a:r>
                </a:p>
                <a:p>
                  <a:pPr algn="ctr"/>
                  <a:endParaRPr lang="en-US" sz="800" dirty="0">
                    <a:solidFill>
                      <a:srgbClr val="F4F5F9"/>
                    </a:solidFill>
                    <a:latin typeface="Poppins" panose="020F0502020204030203" pitchFamily="34" charset="0"/>
                    <a:ea typeface="Poppins" panose="020F0502020204030203" pitchFamily="34" charset="0"/>
                    <a:cs typeface="Poppins" panose="020F0502020204030203" pitchFamily="34" charset="0"/>
                  </a:endParaRPr>
                </a:p>
              </p:txBody>
            </p:sp>
          </p:grpSp>
          <p:grpSp>
            <p:nvGrpSpPr>
              <p:cNvPr id="94" name="Group 54">
                <a:extLst>
                  <a:ext uri="{FF2B5EF4-FFF2-40B4-BE49-F238E27FC236}">
                    <a16:creationId xmlns:a16="http://schemas.microsoft.com/office/drawing/2014/main" id="{7258A0B6-7F79-BC4A-BE60-7689C9381F66}"/>
                  </a:ext>
                </a:extLst>
              </p:cNvPr>
              <p:cNvGrpSpPr/>
              <p:nvPr/>
            </p:nvGrpSpPr>
            <p:grpSpPr>
              <a:xfrm>
                <a:off x="5026072" y="4592690"/>
                <a:ext cx="1154404" cy="567390"/>
                <a:chOff x="2758655" y="5694180"/>
                <a:chExt cx="1838470" cy="567390"/>
              </a:xfrm>
            </p:grpSpPr>
            <p:sp>
              <p:nvSpPr>
                <p:cNvPr id="95" name="CuadroTexto 395">
                  <a:extLst>
                    <a:ext uri="{FF2B5EF4-FFF2-40B4-BE49-F238E27FC236}">
                      <a16:creationId xmlns:a16="http://schemas.microsoft.com/office/drawing/2014/main" id="{F8CC86CB-99BC-5046-8693-D8D387DA0D7D}"/>
                    </a:ext>
                  </a:extLst>
                </p:cNvPr>
                <p:cNvSpPr txBox="1"/>
                <p:nvPr/>
              </p:nvSpPr>
              <p:spPr>
                <a:xfrm>
                  <a:off x="3082220" y="5694180"/>
                  <a:ext cx="1191337" cy="2154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00" b="1" dirty="0">
                      <a:solidFill>
                        <a:srgbClr val="F4F5F9"/>
                      </a:solidFill>
                      <a:latin typeface="Poppins" charset="0"/>
                      <a:ea typeface="Poppins" charset="0"/>
                      <a:cs typeface="Poppins" charset="0"/>
                    </a:rPr>
                    <a:t>Your Title</a:t>
                  </a:r>
                </a:p>
              </p:txBody>
            </p:sp>
            <p:sp>
              <p:nvSpPr>
                <p:cNvPr id="96" name="Rectangle 56">
                  <a:extLst>
                    <a:ext uri="{FF2B5EF4-FFF2-40B4-BE49-F238E27FC236}">
                      <a16:creationId xmlns:a16="http://schemas.microsoft.com/office/drawing/2014/main" id="{9EE255C4-2E0D-FF4D-8765-9E6473271FA5}"/>
                    </a:ext>
                  </a:extLst>
                </p:cNvPr>
                <p:cNvSpPr/>
                <p:nvPr/>
              </p:nvSpPr>
              <p:spPr>
                <a:xfrm>
                  <a:off x="2758655" y="5857692"/>
                  <a:ext cx="1838470" cy="40387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800" dirty="0">
                      <a:solidFill>
                        <a:srgbClr val="F4F5F9"/>
                      </a:solidFill>
                      <a:latin typeface="Poppins" panose="020F0502020204030203" pitchFamily="34" charset="0"/>
                      <a:ea typeface="Poppins" panose="020F0502020204030203" pitchFamily="34" charset="0"/>
                      <a:cs typeface="Poppins" panose="020F0502020204030203" pitchFamily="34" charset="0"/>
                    </a:rPr>
                    <a:t>Add a short description here.</a:t>
                  </a:r>
                </a:p>
                <a:p>
                  <a:pPr algn="ctr"/>
                  <a:endParaRPr lang="en-US" sz="800" dirty="0">
                    <a:solidFill>
                      <a:srgbClr val="F4F5F9"/>
                    </a:solidFill>
                    <a:latin typeface="Poppins" panose="020F0502020204030203" pitchFamily="34" charset="0"/>
                    <a:ea typeface="Poppins" panose="020F0502020204030203" pitchFamily="34" charset="0"/>
                    <a:cs typeface="Poppins" panose="020F0502020204030203" pitchFamily="34" charset="0"/>
                  </a:endParaRPr>
                </a:p>
              </p:txBody>
            </p:sp>
          </p:grpSp>
          <p:grpSp>
            <p:nvGrpSpPr>
              <p:cNvPr id="97" name="Group 54">
                <a:extLst>
                  <a:ext uri="{FF2B5EF4-FFF2-40B4-BE49-F238E27FC236}">
                    <a16:creationId xmlns:a16="http://schemas.microsoft.com/office/drawing/2014/main" id="{7B178271-21DC-3E44-B714-F25F50E51B09}"/>
                  </a:ext>
                </a:extLst>
              </p:cNvPr>
              <p:cNvGrpSpPr/>
              <p:nvPr/>
            </p:nvGrpSpPr>
            <p:grpSpPr>
              <a:xfrm>
                <a:off x="2934786" y="5776000"/>
                <a:ext cx="1154404" cy="567390"/>
                <a:chOff x="2758655" y="5694180"/>
                <a:chExt cx="1838470" cy="567390"/>
              </a:xfrm>
            </p:grpSpPr>
            <p:sp>
              <p:nvSpPr>
                <p:cNvPr id="98" name="CuadroTexto 395">
                  <a:extLst>
                    <a:ext uri="{FF2B5EF4-FFF2-40B4-BE49-F238E27FC236}">
                      <a16:creationId xmlns:a16="http://schemas.microsoft.com/office/drawing/2014/main" id="{46E54342-753D-2348-A0C5-FFEC1260E6BC}"/>
                    </a:ext>
                  </a:extLst>
                </p:cNvPr>
                <p:cNvSpPr txBox="1"/>
                <p:nvPr/>
              </p:nvSpPr>
              <p:spPr>
                <a:xfrm>
                  <a:off x="3082220" y="5694180"/>
                  <a:ext cx="1191337" cy="2154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00" b="1" dirty="0">
                      <a:solidFill>
                        <a:srgbClr val="F4F5F9"/>
                      </a:solidFill>
                      <a:latin typeface="Poppins" charset="0"/>
                      <a:ea typeface="Poppins" charset="0"/>
                      <a:cs typeface="Poppins" charset="0"/>
                    </a:rPr>
                    <a:t>Your Title</a:t>
                  </a:r>
                </a:p>
              </p:txBody>
            </p:sp>
            <p:sp>
              <p:nvSpPr>
                <p:cNvPr id="99" name="Rectangle 56">
                  <a:extLst>
                    <a:ext uri="{FF2B5EF4-FFF2-40B4-BE49-F238E27FC236}">
                      <a16:creationId xmlns:a16="http://schemas.microsoft.com/office/drawing/2014/main" id="{5BD31A5E-C950-BF4D-A970-9473BD839185}"/>
                    </a:ext>
                  </a:extLst>
                </p:cNvPr>
                <p:cNvSpPr/>
                <p:nvPr/>
              </p:nvSpPr>
              <p:spPr>
                <a:xfrm>
                  <a:off x="2758655" y="5857692"/>
                  <a:ext cx="1838470" cy="40387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800" dirty="0">
                      <a:solidFill>
                        <a:srgbClr val="F4F5F9"/>
                      </a:solidFill>
                      <a:latin typeface="Poppins" panose="020F0502020204030203" pitchFamily="34" charset="0"/>
                      <a:ea typeface="Poppins" panose="020F0502020204030203" pitchFamily="34" charset="0"/>
                      <a:cs typeface="Poppins" panose="020F0502020204030203" pitchFamily="34" charset="0"/>
                    </a:rPr>
                    <a:t>Add a short description here.</a:t>
                  </a:r>
                </a:p>
                <a:p>
                  <a:pPr algn="ctr"/>
                  <a:endParaRPr lang="en-US" sz="800" dirty="0">
                    <a:solidFill>
                      <a:srgbClr val="F4F5F9"/>
                    </a:solidFill>
                    <a:latin typeface="Poppins" panose="020F0502020204030203" pitchFamily="34" charset="0"/>
                    <a:ea typeface="Poppins" panose="020F0502020204030203" pitchFamily="34" charset="0"/>
                    <a:cs typeface="Poppins" panose="020F0502020204030203" pitchFamily="34" charset="0"/>
                  </a:endParaRPr>
                </a:p>
              </p:txBody>
            </p:sp>
          </p:grpSp>
          <p:grpSp>
            <p:nvGrpSpPr>
              <p:cNvPr id="100" name="Group 54">
                <a:extLst>
                  <a:ext uri="{FF2B5EF4-FFF2-40B4-BE49-F238E27FC236}">
                    <a16:creationId xmlns:a16="http://schemas.microsoft.com/office/drawing/2014/main" id="{87500056-C1C4-FD41-87CA-EB6A04E5D2C5}"/>
                  </a:ext>
                </a:extLst>
              </p:cNvPr>
              <p:cNvGrpSpPr/>
              <p:nvPr/>
            </p:nvGrpSpPr>
            <p:grpSpPr>
              <a:xfrm>
                <a:off x="5349848" y="5769850"/>
                <a:ext cx="1154404" cy="567390"/>
                <a:chOff x="2758655" y="5694180"/>
                <a:chExt cx="1838470" cy="567390"/>
              </a:xfrm>
            </p:grpSpPr>
            <p:sp>
              <p:nvSpPr>
                <p:cNvPr id="101" name="CuadroTexto 395">
                  <a:extLst>
                    <a:ext uri="{FF2B5EF4-FFF2-40B4-BE49-F238E27FC236}">
                      <a16:creationId xmlns:a16="http://schemas.microsoft.com/office/drawing/2014/main" id="{CBD9D423-5939-5B48-8A8D-78174381335B}"/>
                    </a:ext>
                  </a:extLst>
                </p:cNvPr>
                <p:cNvSpPr txBox="1"/>
                <p:nvPr/>
              </p:nvSpPr>
              <p:spPr>
                <a:xfrm>
                  <a:off x="3082220" y="5694180"/>
                  <a:ext cx="1191337" cy="2154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00" b="1" dirty="0">
                      <a:solidFill>
                        <a:srgbClr val="F4F5F9"/>
                      </a:solidFill>
                      <a:latin typeface="Poppins" charset="0"/>
                      <a:ea typeface="Poppins" charset="0"/>
                      <a:cs typeface="Poppins" charset="0"/>
                    </a:rPr>
                    <a:t>Your Title</a:t>
                  </a:r>
                </a:p>
              </p:txBody>
            </p:sp>
            <p:sp>
              <p:nvSpPr>
                <p:cNvPr id="102" name="Rectangle 56">
                  <a:extLst>
                    <a:ext uri="{FF2B5EF4-FFF2-40B4-BE49-F238E27FC236}">
                      <a16:creationId xmlns:a16="http://schemas.microsoft.com/office/drawing/2014/main" id="{2E5F70EC-1EB1-DC48-9E06-A1F821889C1E}"/>
                    </a:ext>
                  </a:extLst>
                </p:cNvPr>
                <p:cNvSpPr/>
                <p:nvPr/>
              </p:nvSpPr>
              <p:spPr>
                <a:xfrm>
                  <a:off x="2758655" y="5857692"/>
                  <a:ext cx="1838470" cy="40387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800" dirty="0">
                      <a:solidFill>
                        <a:srgbClr val="F4F5F9"/>
                      </a:solidFill>
                      <a:latin typeface="Poppins" panose="020F0502020204030203" pitchFamily="34" charset="0"/>
                      <a:ea typeface="Poppins" panose="020F0502020204030203" pitchFamily="34" charset="0"/>
                      <a:cs typeface="Poppins" panose="020F0502020204030203" pitchFamily="34" charset="0"/>
                    </a:rPr>
                    <a:t>Add a short description here.</a:t>
                  </a:r>
                </a:p>
                <a:p>
                  <a:pPr algn="ctr"/>
                  <a:endParaRPr lang="en-US" sz="800" dirty="0">
                    <a:solidFill>
                      <a:srgbClr val="F4F5F9"/>
                    </a:solidFill>
                    <a:latin typeface="Poppins" panose="020F0502020204030203" pitchFamily="34" charset="0"/>
                    <a:ea typeface="Poppins" panose="020F0502020204030203" pitchFamily="34" charset="0"/>
                    <a:cs typeface="Poppins" panose="020F0502020204030203" pitchFamily="34" charset="0"/>
                  </a:endParaRPr>
                </a:p>
              </p:txBody>
            </p:sp>
          </p:grpSp>
          <p:sp>
            <p:nvSpPr>
              <p:cNvPr id="103" name="CuadroTexto 395">
                <a:extLst>
                  <a:ext uri="{FF2B5EF4-FFF2-40B4-BE49-F238E27FC236}">
                    <a16:creationId xmlns:a16="http://schemas.microsoft.com/office/drawing/2014/main" id="{F0824D8D-B112-FA47-A3D9-CF84A38253C2}"/>
                  </a:ext>
                </a:extLst>
              </p:cNvPr>
              <p:cNvSpPr txBox="1"/>
              <p:nvPr/>
            </p:nvSpPr>
            <p:spPr>
              <a:xfrm>
                <a:off x="8725126" y="1896219"/>
                <a:ext cx="119133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rgbClr val="131414"/>
                    </a:solidFill>
                    <a:latin typeface="Poppins" charset="0"/>
                    <a:ea typeface="Poppins" charset="0"/>
                    <a:cs typeface="Poppins" charset="0"/>
                  </a:rPr>
                  <a:t>Strategy</a:t>
                </a:r>
              </a:p>
            </p:txBody>
          </p:sp>
          <p:sp>
            <p:nvSpPr>
              <p:cNvPr id="104" name="Rectangle 56">
                <a:extLst>
                  <a:ext uri="{FF2B5EF4-FFF2-40B4-BE49-F238E27FC236}">
                    <a16:creationId xmlns:a16="http://schemas.microsoft.com/office/drawing/2014/main" id="{888E945D-F9A7-ED4B-BF43-D66A14CA72B4}"/>
                  </a:ext>
                </a:extLst>
              </p:cNvPr>
              <p:cNvSpPr/>
              <p:nvPr/>
            </p:nvSpPr>
            <p:spPr>
              <a:xfrm>
                <a:off x="8724288" y="2192490"/>
                <a:ext cx="1838470" cy="3539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00" dirty="0">
                    <a:latin typeface="Poppins" panose="020F0502020204030203" pitchFamily="34" charset="0"/>
                    <a:ea typeface="Poppins" panose="020F0502020204030203" pitchFamily="34" charset="0"/>
                    <a:cs typeface="Poppins" panose="020F0502020204030203" pitchFamily="34" charset="0"/>
                  </a:rPr>
                  <a:t>Add a short description here.</a:t>
                </a:r>
              </a:p>
              <a:p>
                <a:endParaRPr lang="en-US" sz="1000" dirty="0">
                  <a:latin typeface="Poppins" panose="020F0502020204030203" pitchFamily="34" charset="0"/>
                  <a:ea typeface="Poppins" panose="020F0502020204030203" pitchFamily="34" charset="0"/>
                  <a:cs typeface="Poppins" panose="020F0502020204030203" pitchFamily="34" charset="0"/>
                </a:endParaRPr>
              </a:p>
            </p:txBody>
          </p:sp>
          <p:sp>
            <p:nvSpPr>
              <p:cNvPr id="105" name="CuadroTexto 395">
                <a:extLst>
                  <a:ext uri="{FF2B5EF4-FFF2-40B4-BE49-F238E27FC236}">
                    <a16:creationId xmlns:a16="http://schemas.microsoft.com/office/drawing/2014/main" id="{9F79A290-53BA-F349-99F7-84FE6D9F30DF}"/>
                  </a:ext>
                </a:extLst>
              </p:cNvPr>
              <p:cNvSpPr txBox="1"/>
              <p:nvPr/>
            </p:nvSpPr>
            <p:spPr>
              <a:xfrm>
                <a:off x="8725125" y="3068010"/>
                <a:ext cx="119133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rgbClr val="131414"/>
                    </a:solidFill>
                    <a:latin typeface="Poppins" charset="0"/>
                    <a:ea typeface="Poppins" charset="0"/>
                    <a:cs typeface="Poppins" charset="0"/>
                  </a:rPr>
                  <a:t>Structure</a:t>
                </a:r>
              </a:p>
            </p:txBody>
          </p:sp>
          <p:sp>
            <p:nvSpPr>
              <p:cNvPr id="106" name="Rectangle 56">
                <a:extLst>
                  <a:ext uri="{FF2B5EF4-FFF2-40B4-BE49-F238E27FC236}">
                    <a16:creationId xmlns:a16="http://schemas.microsoft.com/office/drawing/2014/main" id="{5A2D3EBA-3618-0245-8979-37C58D648F9C}"/>
                  </a:ext>
                </a:extLst>
              </p:cNvPr>
              <p:cNvSpPr/>
              <p:nvPr/>
            </p:nvSpPr>
            <p:spPr>
              <a:xfrm>
                <a:off x="8724288" y="3364282"/>
                <a:ext cx="1838470" cy="3539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00" dirty="0">
                    <a:latin typeface="Poppins" panose="020F0502020204030203" pitchFamily="34" charset="0"/>
                    <a:ea typeface="Poppins" panose="020F0502020204030203" pitchFamily="34" charset="0"/>
                    <a:cs typeface="Poppins" panose="020F0502020204030203" pitchFamily="34" charset="0"/>
                  </a:rPr>
                  <a:t>Add a short description here.</a:t>
                </a:r>
              </a:p>
              <a:p>
                <a:endParaRPr lang="en-US" sz="1000" dirty="0">
                  <a:latin typeface="Poppins" panose="020F0502020204030203" pitchFamily="34" charset="0"/>
                  <a:ea typeface="Poppins" panose="020F0502020204030203" pitchFamily="34" charset="0"/>
                  <a:cs typeface="Poppins" panose="020F0502020204030203" pitchFamily="34" charset="0"/>
                </a:endParaRPr>
              </a:p>
            </p:txBody>
          </p:sp>
          <p:sp>
            <p:nvSpPr>
              <p:cNvPr id="107" name="CuadroTexto 395">
                <a:extLst>
                  <a:ext uri="{FF2B5EF4-FFF2-40B4-BE49-F238E27FC236}">
                    <a16:creationId xmlns:a16="http://schemas.microsoft.com/office/drawing/2014/main" id="{A778E0B0-EA48-7743-8486-BC0DB9C05128}"/>
                  </a:ext>
                </a:extLst>
              </p:cNvPr>
              <p:cNvSpPr txBox="1"/>
              <p:nvPr/>
            </p:nvSpPr>
            <p:spPr>
              <a:xfrm>
                <a:off x="8725125" y="4260439"/>
                <a:ext cx="119133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rgbClr val="131414"/>
                    </a:solidFill>
                    <a:latin typeface="Poppins" charset="0"/>
                    <a:ea typeface="Poppins" charset="0"/>
                    <a:cs typeface="Poppins" charset="0"/>
                  </a:rPr>
                  <a:t>Process</a:t>
                </a:r>
              </a:p>
            </p:txBody>
          </p:sp>
          <p:sp>
            <p:nvSpPr>
              <p:cNvPr id="108" name="Rectangle 56">
                <a:extLst>
                  <a:ext uri="{FF2B5EF4-FFF2-40B4-BE49-F238E27FC236}">
                    <a16:creationId xmlns:a16="http://schemas.microsoft.com/office/drawing/2014/main" id="{3FD6761A-774C-AF44-A4FE-861D43F8242E}"/>
                  </a:ext>
                </a:extLst>
              </p:cNvPr>
              <p:cNvSpPr/>
              <p:nvPr/>
            </p:nvSpPr>
            <p:spPr>
              <a:xfrm>
                <a:off x="8724288" y="4556710"/>
                <a:ext cx="1838470" cy="3539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00" dirty="0">
                    <a:latin typeface="Poppins" panose="020F0502020204030203" pitchFamily="34" charset="0"/>
                    <a:ea typeface="Poppins" panose="020F0502020204030203" pitchFamily="34" charset="0"/>
                    <a:cs typeface="Poppins" panose="020F0502020204030203" pitchFamily="34" charset="0"/>
                  </a:rPr>
                  <a:t>Add a short description here.</a:t>
                </a:r>
              </a:p>
              <a:p>
                <a:endParaRPr lang="en-US" sz="1000" dirty="0">
                  <a:latin typeface="Poppins" panose="020F0502020204030203" pitchFamily="34" charset="0"/>
                  <a:ea typeface="Poppins" panose="020F0502020204030203" pitchFamily="34" charset="0"/>
                  <a:cs typeface="Poppins" panose="020F0502020204030203" pitchFamily="34" charset="0"/>
                </a:endParaRPr>
              </a:p>
            </p:txBody>
          </p:sp>
          <p:sp>
            <p:nvSpPr>
              <p:cNvPr id="109" name="CuadroTexto 395">
                <a:extLst>
                  <a:ext uri="{FF2B5EF4-FFF2-40B4-BE49-F238E27FC236}">
                    <a16:creationId xmlns:a16="http://schemas.microsoft.com/office/drawing/2014/main" id="{6C7904DC-C9EF-0D4C-9998-2446FDEF4340}"/>
                  </a:ext>
                </a:extLst>
              </p:cNvPr>
              <p:cNvSpPr txBox="1"/>
              <p:nvPr/>
            </p:nvSpPr>
            <p:spPr>
              <a:xfrm>
                <a:off x="8725125" y="5437382"/>
                <a:ext cx="169557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rgbClr val="131414"/>
                    </a:solidFill>
                    <a:latin typeface="Poppins" charset="0"/>
                    <a:ea typeface="Poppins" charset="0"/>
                    <a:cs typeface="Poppins" charset="0"/>
                  </a:rPr>
                  <a:t>Implementation</a:t>
                </a:r>
              </a:p>
            </p:txBody>
          </p:sp>
          <p:sp>
            <p:nvSpPr>
              <p:cNvPr id="110" name="Rectangle 56">
                <a:extLst>
                  <a:ext uri="{FF2B5EF4-FFF2-40B4-BE49-F238E27FC236}">
                    <a16:creationId xmlns:a16="http://schemas.microsoft.com/office/drawing/2014/main" id="{C3DD53F5-DEF1-6A4B-8CFD-71B84577B220}"/>
                  </a:ext>
                </a:extLst>
              </p:cNvPr>
              <p:cNvSpPr/>
              <p:nvPr/>
            </p:nvSpPr>
            <p:spPr>
              <a:xfrm>
                <a:off x="8724288" y="5733654"/>
                <a:ext cx="1838470" cy="3539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00" dirty="0">
                    <a:latin typeface="Poppins" panose="020F0502020204030203" pitchFamily="34" charset="0"/>
                    <a:ea typeface="Poppins" panose="020F0502020204030203" pitchFamily="34" charset="0"/>
                    <a:cs typeface="Poppins" panose="020F0502020204030203" pitchFamily="34" charset="0"/>
                  </a:rPr>
                  <a:t>Add a short description here.</a:t>
                </a:r>
              </a:p>
              <a:p>
                <a:endParaRPr lang="en-US" sz="1000" dirty="0">
                  <a:latin typeface="Poppins" panose="020F0502020204030203" pitchFamily="34" charset="0"/>
                  <a:ea typeface="Poppins" panose="020F0502020204030203" pitchFamily="34" charset="0"/>
                  <a:cs typeface="Poppins" panose="020F0502020204030203" pitchFamily="34" charset="0"/>
                </a:endParaRPr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150">
            <a:extLst>
              <a:ext uri="{FF2B5EF4-FFF2-40B4-BE49-F238E27FC236}">
                <a16:creationId xmlns:a16="http://schemas.microsoft.com/office/drawing/2014/main" id="{1A42FA98-8D13-D44E-A423-8105256EF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7400" y="1774099"/>
            <a:ext cx="2672525" cy="2313496"/>
          </a:xfrm>
          <a:custGeom>
            <a:avLst/>
            <a:gdLst>
              <a:gd name="T0" fmla="*/ 2620 w 5251"/>
              <a:gd name="T1" fmla="*/ 0 h 4545"/>
              <a:gd name="T2" fmla="*/ 3940 w 5251"/>
              <a:gd name="T3" fmla="*/ 2268 h 4545"/>
              <a:gd name="T4" fmla="*/ 5250 w 5251"/>
              <a:gd name="T5" fmla="*/ 4544 h 4545"/>
              <a:gd name="T6" fmla="*/ 2620 w 5251"/>
              <a:gd name="T7" fmla="*/ 4544 h 4545"/>
              <a:gd name="T8" fmla="*/ 0 w 5251"/>
              <a:gd name="T9" fmla="*/ 4544 h 4545"/>
              <a:gd name="T10" fmla="*/ 1310 w 5251"/>
              <a:gd name="T11" fmla="*/ 2268 h 4545"/>
              <a:gd name="T12" fmla="*/ 2620 w 5251"/>
              <a:gd name="T13" fmla="*/ 0 h 4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51" h="4545">
                <a:moveTo>
                  <a:pt x="2620" y="0"/>
                </a:moveTo>
                <a:lnTo>
                  <a:pt x="3940" y="2268"/>
                </a:lnTo>
                <a:lnTo>
                  <a:pt x="5250" y="4544"/>
                </a:lnTo>
                <a:lnTo>
                  <a:pt x="2620" y="4544"/>
                </a:lnTo>
                <a:lnTo>
                  <a:pt x="0" y="4544"/>
                </a:lnTo>
                <a:lnTo>
                  <a:pt x="1310" y="2268"/>
                </a:lnTo>
                <a:lnTo>
                  <a:pt x="2620" y="0"/>
                </a:lnTo>
              </a:path>
            </a:pathLst>
          </a:custGeom>
          <a:solidFill>
            <a:srgbClr val="F6B68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22" name="Freeform 151">
            <a:extLst>
              <a:ext uri="{FF2B5EF4-FFF2-40B4-BE49-F238E27FC236}">
                <a16:creationId xmlns:a16="http://schemas.microsoft.com/office/drawing/2014/main" id="{D5245761-D762-0046-B55A-462786B19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2261" y="4080862"/>
            <a:ext cx="2668036" cy="2313496"/>
          </a:xfrm>
          <a:custGeom>
            <a:avLst/>
            <a:gdLst>
              <a:gd name="T0" fmla="*/ 2620 w 5241"/>
              <a:gd name="T1" fmla="*/ 0 h 4546"/>
              <a:gd name="T2" fmla="*/ 3930 w 5241"/>
              <a:gd name="T3" fmla="*/ 2277 h 4546"/>
              <a:gd name="T4" fmla="*/ 5240 w 5241"/>
              <a:gd name="T5" fmla="*/ 4545 h 4546"/>
              <a:gd name="T6" fmla="*/ 2620 w 5241"/>
              <a:gd name="T7" fmla="*/ 4545 h 4546"/>
              <a:gd name="T8" fmla="*/ 0 w 5241"/>
              <a:gd name="T9" fmla="*/ 4545 h 4546"/>
              <a:gd name="T10" fmla="*/ 1310 w 5241"/>
              <a:gd name="T11" fmla="*/ 2277 h 4546"/>
              <a:gd name="T12" fmla="*/ 2620 w 5241"/>
              <a:gd name="T13" fmla="*/ 0 h 4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41" h="4546">
                <a:moveTo>
                  <a:pt x="2620" y="0"/>
                </a:moveTo>
                <a:lnTo>
                  <a:pt x="3930" y="2277"/>
                </a:lnTo>
                <a:lnTo>
                  <a:pt x="5240" y="4545"/>
                </a:lnTo>
                <a:lnTo>
                  <a:pt x="2620" y="4545"/>
                </a:lnTo>
                <a:lnTo>
                  <a:pt x="0" y="4545"/>
                </a:lnTo>
                <a:lnTo>
                  <a:pt x="1310" y="2277"/>
                </a:lnTo>
                <a:lnTo>
                  <a:pt x="2620" y="0"/>
                </a:lnTo>
              </a:path>
            </a:pathLst>
          </a:custGeom>
          <a:solidFill>
            <a:srgbClr val="D85A1A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23" name="Freeform 152">
            <a:extLst>
              <a:ext uri="{FF2B5EF4-FFF2-40B4-BE49-F238E27FC236}">
                <a16:creationId xmlns:a16="http://schemas.microsoft.com/office/drawing/2014/main" id="{1A98A132-B916-A541-B523-906AE92D9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0297" y="4080862"/>
            <a:ext cx="2672525" cy="2313496"/>
          </a:xfrm>
          <a:custGeom>
            <a:avLst/>
            <a:gdLst>
              <a:gd name="T0" fmla="*/ 2630 w 5250"/>
              <a:gd name="T1" fmla="*/ 0 h 4546"/>
              <a:gd name="T2" fmla="*/ 3939 w 5250"/>
              <a:gd name="T3" fmla="*/ 2277 h 4546"/>
              <a:gd name="T4" fmla="*/ 5249 w 5250"/>
              <a:gd name="T5" fmla="*/ 4545 h 4546"/>
              <a:gd name="T6" fmla="*/ 2630 w 5250"/>
              <a:gd name="T7" fmla="*/ 4545 h 4546"/>
              <a:gd name="T8" fmla="*/ 0 w 5250"/>
              <a:gd name="T9" fmla="*/ 4545 h 4546"/>
              <a:gd name="T10" fmla="*/ 1320 w 5250"/>
              <a:gd name="T11" fmla="*/ 2277 h 4546"/>
              <a:gd name="T12" fmla="*/ 2630 w 5250"/>
              <a:gd name="T13" fmla="*/ 0 h 4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50" h="4546">
                <a:moveTo>
                  <a:pt x="2630" y="0"/>
                </a:moveTo>
                <a:lnTo>
                  <a:pt x="3939" y="2277"/>
                </a:lnTo>
                <a:lnTo>
                  <a:pt x="5249" y="4545"/>
                </a:lnTo>
                <a:lnTo>
                  <a:pt x="2630" y="4545"/>
                </a:lnTo>
                <a:lnTo>
                  <a:pt x="0" y="4545"/>
                </a:lnTo>
                <a:lnTo>
                  <a:pt x="1320" y="2277"/>
                </a:lnTo>
                <a:lnTo>
                  <a:pt x="2630" y="0"/>
                </a:lnTo>
              </a:path>
            </a:pathLst>
          </a:custGeom>
          <a:solidFill>
            <a:srgbClr val="F0894D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24" name="Freeform 153">
            <a:extLst>
              <a:ext uri="{FF2B5EF4-FFF2-40B4-BE49-F238E27FC236}">
                <a16:creationId xmlns:a16="http://schemas.microsoft.com/office/drawing/2014/main" id="{85D3DB95-71E1-4E4C-9BBA-8EA7AA19B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7400" y="4080862"/>
            <a:ext cx="2672525" cy="2313496"/>
          </a:xfrm>
          <a:custGeom>
            <a:avLst/>
            <a:gdLst>
              <a:gd name="T0" fmla="*/ 2620 w 5251"/>
              <a:gd name="T1" fmla="*/ 4545 h 4546"/>
              <a:gd name="T2" fmla="*/ 3940 w 5251"/>
              <a:gd name="T3" fmla="*/ 2277 h 4546"/>
              <a:gd name="T4" fmla="*/ 5250 w 5251"/>
              <a:gd name="T5" fmla="*/ 0 h 4546"/>
              <a:gd name="T6" fmla="*/ 2620 w 5251"/>
              <a:gd name="T7" fmla="*/ 0 h 4546"/>
              <a:gd name="T8" fmla="*/ 0 w 5251"/>
              <a:gd name="T9" fmla="*/ 0 h 4546"/>
              <a:gd name="T10" fmla="*/ 1310 w 5251"/>
              <a:gd name="T11" fmla="*/ 2277 h 4546"/>
              <a:gd name="T12" fmla="*/ 2620 w 5251"/>
              <a:gd name="T13" fmla="*/ 4545 h 4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51" h="4546">
                <a:moveTo>
                  <a:pt x="2620" y="4545"/>
                </a:moveTo>
                <a:lnTo>
                  <a:pt x="3940" y="2277"/>
                </a:lnTo>
                <a:lnTo>
                  <a:pt x="5250" y="0"/>
                </a:lnTo>
                <a:lnTo>
                  <a:pt x="2620" y="0"/>
                </a:lnTo>
                <a:lnTo>
                  <a:pt x="0" y="0"/>
                </a:lnTo>
                <a:lnTo>
                  <a:pt x="1310" y="2277"/>
                </a:lnTo>
                <a:lnTo>
                  <a:pt x="2620" y="4545"/>
                </a:lnTo>
              </a:path>
            </a:pathLst>
          </a:custGeom>
          <a:solidFill>
            <a:srgbClr val="E86222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25" name="Freeform 215">
            <a:extLst>
              <a:ext uri="{FF2B5EF4-FFF2-40B4-BE49-F238E27FC236}">
                <a16:creationId xmlns:a16="http://schemas.microsoft.com/office/drawing/2014/main" id="{2E71094D-B28D-3144-9B67-0CAD6252BA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9074" y="2247570"/>
            <a:ext cx="69561" cy="617081"/>
          </a:xfrm>
          <a:custGeom>
            <a:avLst/>
            <a:gdLst>
              <a:gd name="T0" fmla="*/ 136 w 137"/>
              <a:gd name="T1" fmla="*/ 1211 h 1212"/>
              <a:gd name="T2" fmla="*/ 0 w 137"/>
              <a:gd name="T3" fmla="*/ 1211 h 1212"/>
              <a:gd name="T4" fmla="*/ 0 w 137"/>
              <a:gd name="T5" fmla="*/ 0 h 1212"/>
              <a:gd name="T6" fmla="*/ 136 w 137"/>
              <a:gd name="T7" fmla="*/ 0 h 1212"/>
              <a:gd name="T8" fmla="*/ 136 w 137"/>
              <a:gd name="T9" fmla="*/ 1211 h 1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7" h="1212">
                <a:moveTo>
                  <a:pt x="136" y="1211"/>
                </a:moveTo>
                <a:lnTo>
                  <a:pt x="0" y="1211"/>
                </a:lnTo>
                <a:lnTo>
                  <a:pt x="0" y="0"/>
                </a:lnTo>
                <a:lnTo>
                  <a:pt x="136" y="0"/>
                </a:lnTo>
                <a:lnTo>
                  <a:pt x="136" y="1211"/>
                </a:lnTo>
              </a:path>
            </a:pathLst>
          </a:custGeom>
          <a:solidFill>
            <a:srgbClr val="F6B68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26" name="Freeform 229">
            <a:extLst>
              <a:ext uri="{FF2B5EF4-FFF2-40B4-BE49-F238E27FC236}">
                <a16:creationId xmlns:a16="http://schemas.microsoft.com/office/drawing/2014/main" id="{4FAB573D-3528-ED4A-83D7-F6A711455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9074" y="3216948"/>
            <a:ext cx="69561" cy="612593"/>
          </a:xfrm>
          <a:custGeom>
            <a:avLst/>
            <a:gdLst>
              <a:gd name="T0" fmla="*/ 136 w 137"/>
              <a:gd name="T1" fmla="*/ 1201 h 1202"/>
              <a:gd name="T2" fmla="*/ 0 w 137"/>
              <a:gd name="T3" fmla="*/ 1201 h 1202"/>
              <a:gd name="T4" fmla="*/ 0 w 137"/>
              <a:gd name="T5" fmla="*/ 0 h 1202"/>
              <a:gd name="T6" fmla="*/ 136 w 137"/>
              <a:gd name="T7" fmla="*/ 0 h 1202"/>
              <a:gd name="T8" fmla="*/ 136 w 137"/>
              <a:gd name="T9" fmla="*/ 1201 h 1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7" h="1202">
                <a:moveTo>
                  <a:pt x="136" y="1201"/>
                </a:moveTo>
                <a:lnTo>
                  <a:pt x="0" y="1201"/>
                </a:lnTo>
                <a:lnTo>
                  <a:pt x="0" y="0"/>
                </a:lnTo>
                <a:lnTo>
                  <a:pt x="136" y="0"/>
                </a:lnTo>
                <a:lnTo>
                  <a:pt x="136" y="1201"/>
                </a:lnTo>
              </a:path>
            </a:pathLst>
          </a:custGeom>
          <a:solidFill>
            <a:srgbClr val="D85A1A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27" name="Freeform 243">
            <a:extLst>
              <a:ext uri="{FF2B5EF4-FFF2-40B4-BE49-F238E27FC236}">
                <a16:creationId xmlns:a16="http://schemas.microsoft.com/office/drawing/2014/main" id="{261BB792-3ACE-4146-A640-67EE27C9D8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9074" y="4181840"/>
            <a:ext cx="69561" cy="617081"/>
          </a:xfrm>
          <a:custGeom>
            <a:avLst/>
            <a:gdLst>
              <a:gd name="T0" fmla="*/ 136 w 137"/>
              <a:gd name="T1" fmla="*/ 1210 h 1211"/>
              <a:gd name="T2" fmla="*/ 0 w 137"/>
              <a:gd name="T3" fmla="*/ 1210 h 1211"/>
              <a:gd name="T4" fmla="*/ 0 w 137"/>
              <a:gd name="T5" fmla="*/ 0 h 1211"/>
              <a:gd name="T6" fmla="*/ 136 w 137"/>
              <a:gd name="T7" fmla="*/ 0 h 1211"/>
              <a:gd name="T8" fmla="*/ 136 w 137"/>
              <a:gd name="T9" fmla="*/ 1210 h 1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7" h="1211">
                <a:moveTo>
                  <a:pt x="136" y="1210"/>
                </a:moveTo>
                <a:lnTo>
                  <a:pt x="0" y="1210"/>
                </a:lnTo>
                <a:lnTo>
                  <a:pt x="0" y="0"/>
                </a:lnTo>
                <a:lnTo>
                  <a:pt x="136" y="0"/>
                </a:lnTo>
                <a:lnTo>
                  <a:pt x="136" y="1210"/>
                </a:lnTo>
              </a:path>
            </a:pathLst>
          </a:custGeom>
          <a:solidFill>
            <a:srgbClr val="E86222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28" name="Freeform 257">
            <a:extLst>
              <a:ext uri="{FF2B5EF4-FFF2-40B4-BE49-F238E27FC236}">
                <a16:creationId xmlns:a16="http://schemas.microsoft.com/office/drawing/2014/main" id="{098E6FF1-A6A7-1149-A72D-1B4287EC0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9074" y="5153462"/>
            <a:ext cx="69561" cy="612594"/>
          </a:xfrm>
          <a:custGeom>
            <a:avLst/>
            <a:gdLst>
              <a:gd name="T0" fmla="*/ 136 w 137"/>
              <a:gd name="T1" fmla="*/ 1202 h 1203"/>
              <a:gd name="T2" fmla="*/ 0 w 137"/>
              <a:gd name="T3" fmla="*/ 1202 h 1203"/>
              <a:gd name="T4" fmla="*/ 0 w 137"/>
              <a:gd name="T5" fmla="*/ 0 h 1203"/>
              <a:gd name="T6" fmla="*/ 136 w 137"/>
              <a:gd name="T7" fmla="*/ 0 h 1203"/>
              <a:gd name="T8" fmla="*/ 136 w 137"/>
              <a:gd name="T9" fmla="*/ 1202 h 1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7" h="1203">
                <a:moveTo>
                  <a:pt x="136" y="1202"/>
                </a:moveTo>
                <a:lnTo>
                  <a:pt x="0" y="1202"/>
                </a:lnTo>
                <a:lnTo>
                  <a:pt x="0" y="0"/>
                </a:lnTo>
                <a:lnTo>
                  <a:pt x="136" y="0"/>
                </a:lnTo>
                <a:lnTo>
                  <a:pt x="136" y="1202"/>
                </a:lnTo>
              </a:path>
            </a:pathLst>
          </a:custGeom>
          <a:solidFill>
            <a:srgbClr val="F0894D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29" name="Freeform 258">
            <a:extLst>
              <a:ext uri="{FF2B5EF4-FFF2-40B4-BE49-F238E27FC236}">
                <a16:creationId xmlns:a16="http://schemas.microsoft.com/office/drawing/2014/main" id="{C6FC017E-9694-6E43-B8C7-BAD5AD62D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0168" y="5128780"/>
            <a:ext cx="244588" cy="244588"/>
          </a:xfrm>
          <a:custGeom>
            <a:avLst/>
            <a:gdLst>
              <a:gd name="T0" fmla="*/ 243 w 479"/>
              <a:gd name="T1" fmla="*/ 479 h 480"/>
              <a:gd name="T2" fmla="*/ 243 w 479"/>
              <a:gd name="T3" fmla="*/ 479 h 480"/>
              <a:gd name="T4" fmla="*/ 172 w 479"/>
              <a:gd name="T5" fmla="*/ 452 h 480"/>
              <a:gd name="T6" fmla="*/ 36 w 479"/>
              <a:gd name="T7" fmla="*/ 316 h 480"/>
              <a:gd name="T8" fmla="*/ 36 w 479"/>
              <a:gd name="T9" fmla="*/ 181 h 480"/>
              <a:gd name="T10" fmla="*/ 207 w 479"/>
              <a:gd name="T11" fmla="*/ 9 h 480"/>
              <a:gd name="T12" fmla="*/ 225 w 479"/>
              <a:gd name="T13" fmla="*/ 9 h 480"/>
              <a:gd name="T14" fmla="*/ 433 w 479"/>
              <a:gd name="T15" fmla="*/ 9 h 480"/>
              <a:gd name="T16" fmla="*/ 478 w 479"/>
              <a:gd name="T17" fmla="*/ 54 h 480"/>
              <a:gd name="T18" fmla="*/ 478 w 479"/>
              <a:gd name="T19" fmla="*/ 262 h 480"/>
              <a:gd name="T20" fmla="*/ 469 w 479"/>
              <a:gd name="T21" fmla="*/ 280 h 480"/>
              <a:gd name="T22" fmla="*/ 306 w 479"/>
              <a:gd name="T23" fmla="*/ 443 h 480"/>
              <a:gd name="T24" fmla="*/ 243 w 479"/>
              <a:gd name="T25" fmla="*/ 479 h 480"/>
              <a:gd name="T26" fmla="*/ 234 w 479"/>
              <a:gd name="T27" fmla="*/ 54 h 480"/>
              <a:gd name="T28" fmla="*/ 234 w 479"/>
              <a:gd name="T29" fmla="*/ 54 h 480"/>
              <a:gd name="T30" fmla="*/ 72 w 479"/>
              <a:gd name="T31" fmla="*/ 217 h 480"/>
              <a:gd name="T32" fmla="*/ 72 w 479"/>
              <a:gd name="T33" fmla="*/ 280 h 480"/>
              <a:gd name="T34" fmla="*/ 207 w 479"/>
              <a:gd name="T35" fmla="*/ 416 h 480"/>
              <a:gd name="T36" fmla="*/ 270 w 479"/>
              <a:gd name="T37" fmla="*/ 416 h 480"/>
              <a:gd name="T38" fmla="*/ 433 w 479"/>
              <a:gd name="T39" fmla="*/ 253 h 480"/>
              <a:gd name="T40" fmla="*/ 433 w 479"/>
              <a:gd name="T41" fmla="*/ 54 h 480"/>
              <a:gd name="T42" fmla="*/ 234 w 479"/>
              <a:gd name="T43" fmla="*/ 54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79" h="480">
                <a:moveTo>
                  <a:pt x="243" y="479"/>
                </a:moveTo>
                <a:lnTo>
                  <a:pt x="243" y="479"/>
                </a:lnTo>
                <a:cubicBezTo>
                  <a:pt x="216" y="479"/>
                  <a:pt x="189" y="470"/>
                  <a:pt x="172" y="452"/>
                </a:cubicBezTo>
                <a:cubicBezTo>
                  <a:pt x="36" y="316"/>
                  <a:pt x="36" y="316"/>
                  <a:pt x="36" y="316"/>
                </a:cubicBezTo>
                <a:cubicBezTo>
                  <a:pt x="0" y="280"/>
                  <a:pt x="0" y="217"/>
                  <a:pt x="36" y="181"/>
                </a:cubicBezTo>
                <a:cubicBezTo>
                  <a:pt x="207" y="9"/>
                  <a:pt x="207" y="9"/>
                  <a:pt x="207" y="9"/>
                </a:cubicBezTo>
                <a:cubicBezTo>
                  <a:pt x="207" y="9"/>
                  <a:pt x="216" y="9"/>
                  <a:pt x="225" y="9"/>
                </a:cubicBezTo>
                <a:cubicBezTo>
                  <a:pt x="433" y="9"/>
                  <a:pt x="433" y="9"/>
                  <a:pt x="433" y="9"/>
                </a:cubicBezTo>
                <a:cubicBezTo>
                  <a:pt x="460" y="0"/>
                  <a:pt x="478" y="27"/>
                  <a:pt x="478" y="54"/>
                </a:cubicBezTo>
                <a:cubicBezTo>
                  <a:pt x="478" y="262"/>
                  <a:pt x="478" y="262"/>
                  <a:pt x="478" y="262"/>
                </a:cubicBezTo>
                <a:cubicBezTo>
                  <a:pt x="478" y="271"/>
                  <a:pt x="478" y="271"/>
                  <a:pt x="469" y="280"/>
                </a:cubicBezTo>
                <a:cubicBezTo>
                  <a:pt x="306" y="443"/>
                  <a:pt x="306" y="443"/>
                  <a:pt x="306" y="443"/>
                </a:cubicBezTo>
                <a:cubicBezTo>
                  <a:pt x="288" y="461"/>
                  <a:pt x="261" y="479"/>
                  <a:pt x="243" y="479"/>
                </a:cubicBezTo>
                <a:close/>
                <a:moveTo>
                  <a:pt x="234" y="54"/>
                </a:moveTo>
                <a:lnTo>
                  <a:pt x="234" y="54"/>
                </a:lnTo>
                <a:cubicBezTo>
                  <a:pt x="72" y="217"/>
                  <a:pt x="72" y="217"/>
                  <a:pt x="72" y="217"/>
                </a:cubicBezTo>
                <a:cubicBezTo>
                  <a:pt x="54" y="235"/>
                  <a:pt x="54" y="262"/>
                  <a:pt x="72" y="280"/>
                </a:cubicBezTo>
                <a:cubicBezTo>
                  <a:pt x="207" y="416"/>
                  <a:pt x="207" y="416"/>
                  <a:pt x="207" y="416"/>
                </a:cubicBezTo>
                <a:cubicBezTo>
                  <a:pt x="225" y="434"/>
                  <a:pt x="252" y="434"/>
                  <a:pt x="270" y="416"/>
                </a:cubicBezTo>
                <a:cubicBezTo>
                  <a:pt x="433" y="253"/>
                  <a:pt x="433" y="253"/>
                  <a:pt x="433" y="253"/>
                </a:cubicBezTo>
                <a:cubicBezTo>
                  <a:pt x="433" y="54"/>
                  <a:pt x="433" y="54"/>
                  <a:pt x="433" y="54"/>
                </a:cubicBezTo>
                <a:lnTo>
                  <a:pt x="234" y="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7479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479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30" name="Freeform 259">
            <a:extLst>
              <a:ext uri="{FF2B5EF4-FFF2-40B4-BE49-F238E27FC236}">
                <a16:creationId xmlns:a16="http://schemas.microsoft.com/office/drawing/2014/main" id="{45C5C0D4-9711-B64D-95A8-38CD0B49C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7244" y="5184878"/>
            <a:ext cx="42634" cy="38148"/>
          </a:xfrm>
          <a:custGeom>
            <a:avLst/>
            <a:gdLst>
              <a:gd name="T0" fmla="*/ 64 w 83"/>
              <a:gd name="T1" fmla="*/ 64 h 74"/>
              <a:gd name="T2" fmla="*/ 64 w 83"/>
              <a:gd name="T3" fmla="*/ 64 h 74"/>
              <a:gd name="T4" fmla="*/ 9 w 83"/>
              <a:gd name="T5" fmla="*/ 64 h 74"/>
              <a:gd name="T6" fmla="*/ 9 w 83"/>
              <a:gd name="T7" fmla="*/ 10 h 74"/>
              <a:gd name="T8" fmla="*/ 64 w 83"/>
              <a:gd name="T9" fmla="*/ 10 h 74"/>
              <a:gd name="T10" fmla="*/ 64 w 83"/>
              <a:gd name="T11" fmla="*/ 6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3" h="74">
                <a:moveTo>
                  <a:pt x="64" y="64"/>
                </a:moveTo>
                <a:lnTo>
                  <a:pt x="64" y="64"/>
                </a:lnTo>
                <a:cubicBezTo>
                  <a:pt x="55" y="73"/>
                  <a:pt x="28" y="73"/>
                  <a:pt x="9" y="64"/>
                </a:cubicBezTo>
                <a:cubicBezTo>
                  <a:pt x="0" y="46"/>
                  <a:pt x="0" y="28"/>
                  <a:pt x="9" y="10"/>
                </a:cubicBezTo>
                <a:cubicBezTo>
                  <a:pt x="28" y="0"/>
                  <a:pt x="46" y="0"/>
                  <a:pt x="64" y="10"/>
                </a:cubicBezTo>
                <a:cubicBezTo>
                  <a:pt x="82" y="28"/>
                  <a:pt x="82" y="46"/>
                  <a:pt x="64" y="64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7479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479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31" name="Freeform 260">
            <a:extLst>
              <a:ext uri="{FF2B5EF4-FFF2-40B4-BE49-F238E27FC236}">
                <a16:creationId xmlns:a16="http://schemas.microsoft.com/office/drawing/2014/main" id="{045EA43E-A888-544E-A534-DDAADC554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7811" y="2896066"/>
            <a:ext cx="69561" cy="65075"/>
          </a:xfrm>
          <a:custGeom>
            <a:avLst/>
            <a:gdLst>
              <a:gd name="T0" fmla="*/ 100 w 137"/>
              <a:gd name="T1" fmla="*/ 126 h 127"/>
              <a:gd name="T2" fmla="*/ 100 w 137"/>
              <a:gd name="T3" fmla="*/ 126 h 127"/>
              <a:gd name="T4" fmla="*/ 36 w 137"/>
              <a:gd name="T5" fmla="*/ 126 h 127"/>
              <a:gd name="T6" fmla="*/ 0 w 137"/>
              <a:gd name="T7" fmla="*/ 90 h 127"/>
              <a:gd name="T8" fmla="*/ 0 w 137"/>
              <a:gd name="T9" fmla="*/ 36 h 127"/>
              <a:gd name="T10" fmla="*/ 36 w 137"/>
              <a:gd name="T11" fmla="*/ 0 h 127"/>
              <a:gd name="T12" fmla="*/ 100 w 137"/>
              <a:gd name="T13" fmla="*/ 0 h 127"/>
              <a:gd name="T14" fmla="*/ 136 w 137"/>
              <a:gd name="T15" fmla="*/ 36 h 127"/>
              <a:gd name="T16" fmla="*/ 136 w 137"/>
              <a:gd name="T17" fmla="*/ 90 h 127"/>
              <a:gd name="T18" fmla="*/ 100 w 137"/>
              <a:gd name="T19" fmla="*/ 126 h 127"/>
              <a:gd name="T20" fmla="*/ 100 w 137"/>
              <a:gd name="T21" fmla="*/ 36 h 127"/>
              <a:gd name="T22" fmla="*/ 100 w 137"/>
              <a:gd name="T23" fmla="*/ 36 h 127"/>
              <a:gd name="T24" fmla="*/ 36 w 137"/>
              <a:gd name="T25" fmla="*/ 36 h 127"/>
              <a:gd name="T26" fmla="*/ 36 w 137"/>
              <a:gd name="T27" fmla="*/ 90 h 127"/>
              <a:gd name="T28" fmla="*/ 100 w 137"/>
              <a:gd name="T29" fmla="*/ 90 h 127"/>
              <a:gd name="T30" fmla="*/ 100 w 137"/>
              <a:gd name="T31" fmla="*/ 36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37" h="127">
                <a:moveTo>
                  <a:pt x="100" y="126"/>
                </a:moveTo>
                <a:lnTo>
                  <a:pt x="100" y="126"/>
                </a:lnTo>
                <a:cubicBezTo>
                  <a:pt x="36" y="126"/>
                  <a:pt x="36" y="126"/>
                  <a:pt x="36" y="126"/>
                </a:cubicBezTo>
                <a:cubicBezTo>
                  <a:pt x="18" y="126"/>
                  <a:pt x="0" y="108"/>
                  <a:pt x="0" y="90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9"/>
                  <a:pt x="18" y="0"/>
                  <a:pt x="36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117" y="0"/>
                  <a:pt x="136" y="9"/>
                  <a:pt x="136" y="36"/>
                </a:cubicBezTo>
                <a:cubicBezTo>
                  <a:pt x="136" y="90"/>
                  <a:pt x="136" y="90"/>
                  <a:pt x="136" y="90"/>
                </a:cubicBezTo>
                <a:cubicBezTo>
                  <a:pt x="136" y="108"/>
                  <a:pt x="117" y="126"/>
                  <a:pt x="100" y="126"/>
                </a:cubicBezTo>
                <a:close/>
                <a:moveTo>
                  <a:pt x="100" y="36"/>
                </a:moveTo>
                <a:lnTo>
                  <a:pt x="100" y="36"/>
                </a:lnTo>
                <a:cubicBezTo>
                  <a:pt x="36" y="36"/>
                  <a:pt x="36" y="36"/>
                  <a:pt x="36" y="36"/>
                </a:cubicBezTo>
                <a:cubicBezTo>
                  <a:pt x="36" y="90"/>
                  <a:pt x="36" y="90"/>
                  <a:pt x="36" y="90"/>
                </a:cubicBezTo>
                <a:cubicBezTo>
                  <a:pt x="100" y="90"/>
                  <a:pt x="100" y="90"/>
                  <a:pt x="100" y="90"/>
                </a:cubicBezTo>
                <a:lnTo>
                  <a:pt x="100" y="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7479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479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32" name="Freeform 261">
            <a:extLst>
              <a:ext uri="{FF2B5EF4-FFF2-40B4-BE49-F238E27FC236}">
                <a16:creationId xmlns:a16="http://schemas.microsoft.com/office/drawing/2014/main" id="{6B2357D6-789D-CA4E-8756-62CA8E818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1369" y="2808553"/>
            <a:ext cx="280491" cy="222148"/>
          </a:xfrm>
          <a:custGeom>
            <a:avLst/>
            <a:gdLst>
              <a:gd name="T0" fmla="*/ 460 w 552"/>
              <a:gd name="T1" fmla="*/ 434 h 435"/>
              <a:gd name="T2" fmla="*/ 460 w 552"/>
              <a:gd name="T3" fmla="*/ 434 h 435"/>
              <a:gd name="T4" fmla="*/ 90 w 552"/>
              <a:gd name="T5" fmla="*/ 434 h 435"/>
              <a:gd name="T6" fmla="*/ 0 w 552"/>
              <a:gd name="T7" fmla="*/ 344 h 435"/>
              <a:gd name="T8" fmla="*/ 0 w 552"/>
              <a:gd name="T9" fmla="*/ 0 h 435"/>
              <a:gd name="T10" fmla="*/ 54 w 552"/>
              <a:gd name="T11" fmla="*/ 0 h 435"/>
              <a:gd name="T12" fmla="*/ 54 w 552"/>
              <a:gd name="T13" fmla="*/ 344 h 435"/>
              <a:gd name="T14" fmla="*/ 90 w 552"/>
              <a:gd name="T15" fmla="*/ 380 h 435"/>
              <a:gd name="T16" fmla="*/ 460 w 552"/>
              <a:gd name="T17" fmla="*/ 380 h 435"/>
              <a:gd name="T18" fmla="*/ 497 w 552"/>
              <a:gd name="T19" fmla="*/ 344 h 435"/>
              <a:gd name="T20" fmla="*/ 497 w 552"/>
              <a:gd name="T21" fmla="*/ 118 h 435"/>
              <a:gd name="T22" fmla="*/ 460 w 552"/>
              <a:gd name="T23" fmla="*/ 81 h 435"/>
              <a:gd name="T24" fmla="*/ 90 w 552"/>
              <a:gd name="T25" fmla="*/ 81 h 435"/>
              <a:gd name="T26" fmla="*/ 90 w 552"/>
              <a:gd name="T27" fmla="*/ 36 h 435"/>
              <a:gd name="T28" fmla="*/ 460 w 552"/>
              <a:gd name="T29" fmla="*/ 36 h 435"/>
              <a:gd name="T30" fmla="*/ 551 w 552"/>
              <a:gd name="T31" fmla="*/ 118 h 435"/>
              <a:gd name="T32" fmla="*/ 551 w 552"/>
              <a:gd name="T33" fmla="*/ 344 h 435"/>
              <a:gd name="T34" fmla="*/ 460 w 552"/>
              <a:gd name="T35" fmla="*/ 434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52" h="435">
                <a:moveTo>
                  <a:pt x="460" y="434"/>
                </a:moveTo>
                <a:lnTo>
                  <a:pt x="460" y="434"/>
                </a:lnTo>
                <a:cubicBezTo>
                  <a:pt x="90" y="434"/>
                  <a:pt x="90" y="434"/>
                  <a:pt x="90" y="434"/>
                </a:cubicBezTo>
                <a:cubicBezTo>
                  <a:pt x="45" y="434"/>
                  <a:pt x="0" y="389"/>
                  <a:pt x="0" y="344"/>
                </a:cubicBezTo>
                <a:cubicBezTo>
                  <a:pt x="0" y="0"/>
                  <a:pt x="0" y="0"/>
                  <a:pt x="0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4" y="344"/>
                  <a:pt x="54" y="344"/>
                  <a:pt x="54" y="344"/>
                </a:cubicBezTo>
                <a:cubicBezTo>
                  <a:pt x="54" y="362"/>
                  <a:pt x="72" y="380"/>
                  <a:pt x="90" y="380"/>
                </a:cubicBezTo>
                <a:cubicBezTo>
                  <a:pt x="460" y="380"/>
                  <a:pt x="460" y="380"/>
                  <a:pt x="460" y="380"/>
                </a:cubicBezTo>
                <a:cubicBezTo>
                  <a:pt x="478" y="380"/>
                  <a:pt x="497" y="362"/>
                  <a:pt x="497" y="344"/>
                </a:cubicBezTo>
                <a:cubicBezTo>
                  <a:pt x="497" y="118"/>
                  <a:pt x="497" y="118"/>
                  <a:pt x="497" y="118"/>
                </a:cubicBezTo>
                <a:cubicBezTo>
                  <a:pt x="497" y="100"/>
                  <a:pt x="478" y="81"/>
                  <a:pt x="460" y="81"/>
                </a:cubicBezTo>
                <a:cubicBezTo>
                  <a:pt x="90" y="81"/>
                  <a:pt x="90" y="81"/>
                  <a:pt x="90" y="81"/>
                </a:cubicBezTo>
                <a:cubicBezTo>
                  <a:pt x="90" y="36"/>
                  <a:pt x="90" y="36"/>
                  <a:pt x="90" y="36"/>
                </a:cubicBezTo>
                <a:cubicBezTo>
                  <a:pt x="460" y="36"/>
                  <a:pt x="460" y="36"/>
                  <a:pt x="460" y="36"/>
                </a:cubicBezTo>
                <a:cubicBezTo>
                  <a:pt x="506" y="36"/>
                  <a:pt x="551" y="72"/>
                  <a:pt x="551" y="118"/>
                </a:cubicBezTo>
                <a:cubicBezTo>
                  <a:pt x="551" y="344"/>
                  <a:pt x="551" y="344"/>
                  <a:pt x="551" y="344"/>
                </a:cubicBezTo>
                <a:cubicBezTo>
                  <a:pt x="551" y="389"/>
                  <a:pt x="506" y="434"/>
                  <a:pt x="460" y="434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7479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479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33" name="Freeform 262">
            <a:extLst>
              <a:ext uri="{FF2B5EF4-FFF2-40B4-BE49-F238E27FC236}">
                <a16:creationId xmlns:a16="http://schemas.microsoft.com/office/drawing/2014/main" id="{215D9C7B-3A0C-5C40-A314-1CFA6FB1F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1369" y="2756942"/>
            <a:ext cx="253564" cy="92002"/>
          </a:xfrm>
          <a:custGeom>
            <a:avLst/>
            <a:gdLst>
              <a:gd name="T0" fmla="*/ 90 w 498"/>
              <a:gd name="T1" fmla="*/ 180 h 181"/>
              <a:gd name="T2" fmla="*/ 90 w 498"/>
              <a:gd name="T3" fmla="*/ 180 h 181"/>
              <a:gd name="T4" fmla="*/ 0 w 498"/>
              <a:gd name="T5" fmla="*/ 81 h 181"/>
              <a:gd name="T6" fmla="*/ 99 w 498"/>
              <a:gd name="T7" fmla="*/ 0 h 181"/>
              <a:gd name="T8" fmla="*/ 424 w 498"/>
              <a:gd name="T9" fmla="*/ 0 h 181"/>
              <a:gd name="T10" fmla="*/ 497 w 498"/>
              <a:gd name="T11" fmla="*/ 72 h 181"/>
              <a:gd name="T12" fmla="*/ 497 w 498"/>
              <a:gd name="T13" fmla="*/ 90 h 181"/>
              <a:gd name="T14" fmla="*/ 469 w 498"/>
              <a:gd name="T15" fmla="*/ 117 h 181"/>
              <a:gd name="T16" fmla="*/ 469 w 498"/>
              <a:gd name="T17" fmla="*/ 117 h 181"/>
              <a:gd name="T18" fmla="*/ 451 w 498"/>
              <a:gd name="T19" fmla="*/ 90 h 181"/>
              <a:gd name="T20" fmla="*/ 451 w 498"/>
              <a:gd name="T21" fmla="*/ 72 h 181"/>
              <a:gd name="T22" fmla="*/ 424 w 498"/>
              <a:gd name="T23" fmla="*/ 45 h 181"/>
              <a:gd name="T24" fmla="*/ 99 w 498"/>
              <a:gd name="T25" fmla="*/ 45 h 181"/>
              <a:gd name="T26" fmla="*/ 54 w 498"/>
              <a:gd name="T27" fmla="*/ 81 h 181"/>
              <a:gd name="T28" fmla="*/ 90 w 498"/>
              <a:gd name="T29" fmla="*/ 135 h 181"/>
              <a:gd name="T30" fmla="*/ 90 w 498"/>
              <a:gd name="T31" fmla="*/ 180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98" h="181">
                <a:moveTo>
                  <a:pt x="90" y="180"/>
                </a:moveTo>
                <a:lnTo>
                  <a:pt x="90" y="180"/>
                </a:lnTo>
                <a:cubicBezTo>
                  <a:pt x="36" y="180"/>
                  <a:pt x="0" y="135"/>
                  <a:pt x="0" y="81"/>
                </a:cubicBezTo>
                <a:cubicBezTo>
                  <a:pt x="9" y="27"/>
                  <a:pt x="54" y="0"/>
                  <a:pt x="99" y="0"/>
                </a:cubicBezTo>
                <a:cubicBezTo>
                  <a:pt x="424" y="0"/>
                  <a:pt x="424" y="0"/>
                  <a:pt x="424" y="0"/>
                </a:cubicBezTo>
                <a:cubicBezTo>
                  <a:pt x="460" y="0"/>
                  <a:pt x="497" y="36"/>
                  <a:pt x="497" y="72"/>
                </a:cubicBezTo>
                <a:cubicBezTo>
                  <a:pt x="497" y="90"/>
                  <a:pt x="497" y="90"/>
                  <a:pt x="497" y="90"/>
                </a:cubicBezTo>
                <a:cubicBezTo>
                  <a:pt x="497" y="99"/>
                  <a:pt x="487" y="117"/>
                  <a:pt x="469" y="117"/>
                </a:cubicBezTo>
                <a:lnTo>
                  <a:pt x="469" y="117"/>
                </a:lnTo>
                <a:cubicBezTo>
                  <a:pt x="460" y="117"/>
                  <a:pt x="451" y="99"/>
                  <a:pt x="451" y="90"/>
                </a:cubicBezTo>
                <a:cubicBezTo>
                  <a:pt x="451" y="72"/>
                  <a:pt x="451" y="72"/>
                  <a:pt x="451" y="72"/>
                </a:cubicBezTo>
                <a:cubicBezTo>
                  <a:pt x="451" y="54"/>
                  <a:pt x="433" y="45"/>
                  <a:pt x="424" y="45"/>
                </a:cubicBezTo>
                <a:cubicBezTo>
                  <a:pt x="99" y="45"/>
                  <a:pt x="99" y="45"/>
                  <a:pt x="99" y="45"/>
                </a:cubicBezTo>
                <a:cubicBezTo>
                  <a:pt x="72" y="45"/>
                  <a:pt x="54" y="63"/>
                  <a:pt x="54" y="81"/>
                </a:cubicBezTo>
                <a:cubicBezTo>
                  <a:pt x="45" y="108"/>
                  <a:pt x="63" y="135"/>
                  <a:pt x="90" y="135"/>
                </a:cubicBezTo>
                <a:lnTo>
                  <a:pt x="90" y="18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7479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479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34" name="Freeform 263">
            <a:extLst>
              <a:ext uri="{FF2B5EF4-FFF2-40B4-BE49-F238E27FC236}">
                <a16:creationId xmlns:a16="http://schemas.microsoft.com/office/drawing/2014/main" id="{C5A4C875-1D31-7C4F-9786-E13A19EB3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2374" y="5065950"/>
            <a:ext cx="280492" cy="267028"/>
          </a:xfrm>
          <a:custGeom>
            <a:avLst/>
            <a:gdLst>
              <a:gd name="T0" fmla="*/ 479 w 552"/>
              <a:gd name="T1" fmla="*/ 523 h 524"/>
              <a:gd name="T2" fmla="*/ 479 w 552"/>
              <a:gd name="T3" fmla="*/ 523 h 524"/>
              <a:gd name="T4" fmla="*/ 81 w 552"/>
              <a:gd name="T5" fmla="*/ 523 h 524"/>
              <a:gd name="T6" fmla="*/ 0 w 552"/>
              <a:gd name="T7" fmla="*/ 451 h 524"/>
              <a:gd name="T8" fmla="*/ 0 w 552"/>
              <a:gd name="T9" fmla="*/ 72 h 524"/>
              <a:gd name="T10" fmla="*/ 81 w 552"/>
              <a:gd name="T11" fmla="*/ 0 h 524"/>
              <a:gd name="T12" fmla="*/ 117 w 552"/>
              <a:gd name="T13" fmla="*/ 0 h 524"/>
              <a:gd name="T14" fmla="*/ 117 w 552"/>
              <a:gd name="T15" fmla="*/ 45 h 524"/>
              <a:gd name="T16" fmla="*/ 81 w 552"/>
              <a:gd name="T17" fmla="*/ 45 h 524"/>
              <a:gd name="T18" fmla="*/ 45 w 552"/>
              <a:gd name="T19" fmla="*/ 72 h 524"/>
              <a:gd name="T20" fmla="*/ 45 w 552"/>
              <a:gd name="T21" fmla="*/ 451 h 524"/>
              <a:gd name="T22" fmla="*/ 81 w 552"/>
              <a:gd name="T23" fmla="*/ 478 h 524"/>
              <a:gd name="T24" fmla="*/ 479 w 552"/>
              <a:gd name="T25" fmla="*/ 478 h 524"/>
              <a:gd name="T26" fmla="*/ 506 w 552"/>
              <a:gd name="T27" fmla="*/ 451 h 524"/>
              <a:gd name="T28" fmla="*/ 506 w 552"/>
              <a:gd name="T29" fmla="*/ 72 h 524"/>
              <a:gd name="T30" fmla="*/ 479 w 552"/>
              <a:gd name="T31" fmla="*/ 45 h 524"/>
              <a:gd name="T32" fmla="*/ 433 w 552"/>
              <a:gd name="T33" fmla="*/ 45 h 524"/>
              <a:gd name="T34" fmla="*/ 433 w 552"/>
              <a:gd name="T35" fmla="*/ 0 h 524"/>
              <a:gd name="T36" fmla="*/ 479 w 552"/>
              <a:gd name="T37" fmla="*/ 0 h 524"/>
              <a:gd name="T38" fmla="*/ 551 w 552"/>
              <a:gd name="T39" fmla="*/ 72 h 524"/>
              <a:gd name="T40" fmla="*/ 551 w 552"/>
              <a:gd name="T41" fmla="*/ 451 h 524"/>
              <a:gd name="T42" fmla="*/ 479 w 552"/>
              <a:gd name="T43" fmla="*/ 523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52" h="524">
                <a:moveTo>
                  <a:pt x="479" y="523"/>
                </a:moveTo>
                <a:lnTo>
                  <a:pt x="479" y="523"/>
                </a:lnTo>
                <a:cubicBezTo>
                  <a:pt x="81" y="523"/>
                  <a:pt x="81" y="523"/>
                  <a:pt x="81" y="523"/>
                </a:cubicBezTo>
                <a:cubicBezTo>
                  <a:pt x="36" y="523"/>
                  <a:pt x="0" y="487"/>
                  <a:pt x="0" y="451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36"/>
                  <a:pt x="36" y="0"/>
                  <a:pt x="81" y="0"/>
                </a:cubicBezTo>
                <a:cubicBezTo>
                  <a:pt x="117" y="0"/>
                  <a:pt x="117" y="0"/>
                  <a:pt x="117" y="0"/>
                </a:cubicBezTo>
                <a:cubicBezTo>
                  <a:pt x="117" y="45"/>
                  <a:pt x="117" y="45"/>
                  <a:pt x="117" y="45"/>
                </a:cubicBezTo>
                <a:cubicBezTo>
                  <a:pt x="81" y="45"/>
                  <a:pt x="81" y="45"/>
                  <a:pt x="81" y="45"/>
                </a:cubicBezTo>
                <a:cubicBezTo>
                  <a:pt x="63" y="45"/>
                  <a:pt x="45" y="63"/>
                  <a:pt x="45" y="72"/>
                </a:cubicBezTo>
                <a:cubicBezTo>
                  <a:pt x="45" y="451"/>
                  <a:pt x="45" y="451"/>
                  <a:pt x="45" y="451"/>
                </a:cubicBezTo>
                <a:cubicBezTo>
                  <a:pt x="45" y="460"/>
                  <a:pt x="63" y="478"/>
                  <a:pt x="81" y="478"/>
                </a:cubicBezTo>
                <a:cubicBezTo>
                  <a:pt x="479" y="478"/>
                  <a:pt x="479" y="478"/>
                  <a:pt x="479" y="478"/>
                </a:cubicBezTo>
                <a:cubicBezTo>
                  <a:pt x="488" y="478"/>
                  <a:pt x="506" y="460"/>
                  <a:pt x="506" y="451"/>
                </a:cubicBezTo>
                <a:cubicBezTo>
                  <a:pt x="506" y="72"/>
                  <a:pt x="506" y="72"/>
                  <a:pt x="506" y="72"/>
                </a:cubicBezTo>
                <a:cubicBezTo>
                  <a:pt x="506" y="63"/>
                  <a:pt x="488" y="45"/>
                  <a:pt x="479" y="45"/>
                </a:cubicBezTo>
                <a:cubicBezTo>
                  <a:pt x="433" y="45"/>
                  <a:pt x="433" y="45"/>
                  <a:pt x="433" y="45"/>
                </a:cubicBezTo>
                <a:cubicBezTo>
                  <a:pt x="433" y="0"/>
                  <a:pt x="433" y="0"/>
                  <a:pt x="433" y="0"/>
                </a:cubicBezTo>
                <a:cubicBezTo>
                  <a:pt x="479" y="0"/>
                  <a:pt x="479" y="0"/>
                  <a:pt x="479" y="0"/>
                </a:cubicBezTo>
                <a:cubicBezTo>
                  <a:pt x="515" y="0"/>
                  <a:pt x="551" y="36"/>
                  <a:pt x="551" y="72"/>
                </a:cubicBezTo>
                <a:cubicBezTo>
                  <a:pt x="551" y="451"/>
                  <a:pt x="551" y="451"/>
                  <a:pt x="551" y="451"/>
                </a:cubicBezTo>
                <a:cubicBezTo>
                  <a:pt x="551" y="487"/>
                  <a:pt x="515" y="523"/>
                  <a:pt x="479" y="523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7479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479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35" name="Freeform 264">
            <a:extLst>
              <a:ext uri="{FF2B5EF4-FFF2-40B4-BE49-F238E27FC236}">
                <a16:creationId xmlns:a16="http://schemas.microsoft.com/office/drawing/2014/main" id="{8585F3BE-6498-274C-916A-8AC10F223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0912" y="5027802"/>
            <a:ext cx="125660" cy="22440"/>
          </a:xfrm>
          <a:custGeom>
            <a:avLst/>
            <a:gdLst>
              <a:gd name="T0" fmla="*/ 244 w 245"/>
              <a:gd name="T1" fmla="*/ 45 h 46"/>
              <a:gd name="T2" fmla="*/ 0 w 245"/>
              <a:gd name="T3" fmla="*/ 45 h 46"/>
              <a:gd name="T4" fmla="*/ 0 w 245"/>
              <a:gd name="T5" fmla="*/ 0 h 46"/>
              <a:gd name="T6" fmla="*/ 244 w 245"/>
              <a:gd name="T7" fmla="*/ 0 h 46"/>
              <a:gd name="T8" fmla="*/ 244 w 245"/>
              <a:gd name="T9" fmla="*/ 45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5" h="46">
                <a:moveTo>
                  <a:pt x="244" y="45"/>
                </a:moveTo>
                <a:lnTo>
                  <a:pt x="0" y="45"/>
                </a:lnTo>
                <a:lnTo>
                  <a:pt x="0" y="0"/>
                </a:lnTo>
                <a:lnTo>
                  <a:pt x="244" y="0"/>
                </a:lnTo>
                <a:lnTo>
                  <a:pt x="244" y="45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7479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479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36" name="Freeform 265">
            <a:extLst>
              <a:ext uri="{FF2B5EF4-FFF2-40B4-BE49-F238E27FC236}">
                <a16:creationId xmlns:a16="http://schemas.microsoft.com/office/drawing/2014/main" id="{C9FE710D-B343-A141-8106-EE8E062A39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7206" y="5027802"/>
            <a:ext cx="78537" cy="65075"/>
          </a:xfrm>
          <a:custGeom>
            <a:avLst/>
            <a:gdLst>
              <a:gd name="T0" fmla="*/ 36 w 154"/>
              <a:gd name="T1" fmla="*/ 109 h 128"/>
              <a:gd name="T2" fmla="*/ 36 w 154"/>
              <a:gd name="T3" fmla="*/ 109 h 128"/>
              <a:gd name="T4" fmla="*/ 0 w 154"/>
              <a:gd name="T5" fmla="*/ 82 h 128"/>
              <a:gd name="T6" fmla="*/ 72 w 154"/>
              <a:gd name="T7" fmla="*/ 9 h 128"/>
              <a:gd name="T8" fmla="*/ 90 w 154"/>
              <a:gd name="T9" fmla="*/ 0 h 128"/>
              <a:gd name="T10" fmla="*/ 108 w 154"/>
              <a:gd name="T11" fmla="*/ 9 h 128"/>
              <a:gd name="T12" fmla="*/ 145 w 154"/>
              <a:gd name="T13" fmla="*/ 82 h 128"/>
              <a:gd name="T14" fmla="*/ 136 w 154"/>
              <a:gd name="T15" fmla="*/ 118 h 128"/>
              <a:gd name="T16" fmla="*/ 136 w 154"/>
              <a:gd name="T17" fmla="*/ 118 h 128"/>
              <a:gd name="T18" fmla="*/ 108 w 154"/>
              <a:gd name="T19" fmla="*/ 109 h 128"/>
              <a:gd name="T20" fmla="*/ 81 w 154"/>
              <a:gd name="T21" fmla="*/ 64 h 128"/>
              <a:gd name="T22" fmla="*/ 36 w 154"/>
              <a:gd name="T23" fmla="*/ 109 h 128"/>
              <a:gd name="T24" fmla="*/ 108 w 154"/>
              <a:gd name="T25" fmla="*/ 36 h 128"/>
              <a:gd name="T26" fmla="*/ 108 w 154"/>
              <a:gd name="T27" fmla="*/ 3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4" h="128">
                <a:moveTo>
                  <a:pt x="36" y="109"/>
                </a:moveTo>
                <a:lnTo>
                  <a:pt x="36" y="109"/>
                </a:lnTo>
                <a:cubicBezTo>
                  <a:pt x="0" y="82"/>
                  <a:pt x="0" y="82"/>
                  <a:pt x="0" y="82"/>
                </a:cubicBezTo>
                <a:cubicBezTo>
                  <a:pt x="72" y="9"/>
                  <a:pt x="72" y="9"/>
                  <a:pt x="72" y="9"/>
                </a:cubicBezTo>
                <a:cubicBezTo>
                  <a:pt x="81" y="0"/>
                  <a:pt x="81" y="0"/>
                  <a:pt x="90" y="0"/>
                </a:cubicBezTo>
                <a:cubicBezTo>
                  <a:pt x="99" y="0"/>
                  <a:pt x="108" y="9"/>
                  <a:pt x="108" y="9"/>
                </a:cubicBezTo>
                <a:cubicBezTo>
                  <a:pt x="145" y="82"/>
                  <a:pt x="145" y="82"/>
                  <a:pt x="145" y="82"/>
                </a:cubicBezTo>
                <a:cubicBezTo>
                  <a:pt x="153" y="100"/>
                  <a:pt x="145" y="109"/>
                  <a:pt x="136" y="118"/>
                </a:cubicBezTo>
                <a:lnTo>
                  <a:pt x="136" y="118"/>
                </a:lnTo>
                <a:cubicBezTo>
                  <a:pt x="126" y="127"/>
                  <a:pt x="108" y="118"/>
                  <a:pt x="108" y="109"/>
                </a:cubicBezTo>
                <a:cubicBezTo>
                  <a:pt x="81" y="64"/>
                  <a:pt x="81" y="64"/>
                  <a:pt x="81" y="64"/>
                </a:cubicBezTo>
                <a:lnTo>
                  <a:pt x="36" y="109"/>
                </a:lnTo>
                <a:close/>
                <a:moveTo>
                  <a:pt x="108" y="36"/>
                </a:moveTo>
                <a:lnTo>
                  <a:pt x="108" y="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7479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479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37" name="Freeform 266">
            <a:extLst>
              <a:ext uri="{FF2B5EF4-FFF2-40B4-BE49-F238E27FC236}">
                <a16:creationId xmlns:a16="http://schemas.microsoft.com/office/drawing/2014/main" id="{75F01D05-9E4E-264F-87C3-32995E707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5791" y="5065950"/>
            <a:ext cx="109952" cy="78537"/>
          </a:xfrm>
          <a:custGeom>
            <a:avLst/>
            <a:gdLst>
              <a:gd name="T0" fmla="*/ 90 w 217"/>
              <a:gd name="T1" fmla="*/ 153 h 154"/>
              <a:gd name="T2" fmla="*/ 90 w 217"/>
              <a:gd name="T3" fmla="*/ 153 h 154"/>
              <a:gd name="T4" fmla="*/ 90 w 217"/>
              <a:gd name="T5" fmla="*/ 153 h 154"/>
              <a:gd name="T6" fmla="*/ 54 w 217"/>
              <a:gd name="T7" fmla="*/ 135 h 154"/>
              <a:gd name="T8" fmla="*/ 0 w 217"/>
              <a:gd name="T9" fmla="*/ 72 h 154"/>
              <a:gd name="T10" fmla="*/ 63 w 217"/>
              <a:gd name="T11" fmla="*/ 9 h 154"/>
              <a:gd name="T12" fmla="*/ 99 w 217"/>
              <a:gd name="T13" fmla="*/ 36 h 154"/>
              <a:gd name="T14" fmla="*/ 63 w 217"/>
              <a:gd name="T15" fmla="*/ 72 h 154"/>
              <a:gd name="T16" fmla="*/ 90 w 217"/>
              <a:gd name="T17" fmla="*/ 99 h 154"/>
              <a:gd name="T18" fmla="*/ 171 w 217"/>
              <a:gd name="T19" fmla="*/ 9 h 154"/>
              <a:gd name="T20" fmla="*/ 208 w 217"/>
              <a:gd name="T21" fmla="*/ 9 h 154"/>
              <a:gd name="T22" fmla="*/ 208 w 217"/>
              <a:gd name="T23" fmla="*/ 9 h 154"/>
              <a:gd name="T24" fmla="*/ 208 w 217"/>
              <a:gd name="T25" fmla="*/ 36 h 154"/>
              <a:gd name="T26" fmla="*/ 117 w 217"/>
              <a:gd name="T27" fmla="*/ 135 h 154"/>
              <a:gd name="T28" fmla="*/ 90 w 217"/>
              <a:gd name="T29" fmla="*/ 153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17" h="154">
                <a:moveTo>
                  <a:pt x="90" y="153"/>
                </a:moveTo>
                <a:lnTo>
                  <a:pt x="90" y="153"/>
                </a:lnTo>
                <a:lnTo>
                  <a:pt x="90" y="153"/>
                </a:lnTo>
                <a:cubicBezTo>
                  <a:pt x="72" y="153"/>
                  <a:pt x="63" y="144"/>
                  <a:pt x="54" y="135"/>
                </a:cubicBezTo>
                <a:cubicBezTo>
                  <a:pt x="0" y="72"/>
                  <a:pt x="0" y="72"/>
                  <a:pt x="0" y="72"/>
                </a:cubicBezTo>
                <a:cubicBezTo>
                  <a:pt x="63" y="9"/>
                  <a:pt x="63" y="9"/>
                  <a:pt x="63" y="9"/>
                </a:cubicBezTo>
                <a:cubicBezTo>
                  <a:pt x="99" y="36"/>
                  <a:pt x="99" y="36"/>
                  <a:pt x="99" y="36"/>
                </a:cubicBezTo>
                <a:cubicBezTo>
                  <a:pt x="63" y="72"/>
                  <a:pt x="63" y="72"/>
                  <a:pt x="63" y="72"/>
                </a:cubicBezTo>
                <a:cubicBezTo>
                  <a:pt x="90" y="99"/>
                  <a:pt x="90" y="99"/>
                  <a:pt x="90" y="99"/>
                </a:cubicBezTo>
                <a:cubicBezTo>
                  <a:pt x="171" y="9"/>
                  <a:pt x="171" y="9"/>
                  <a:pt x="171" y="9"/>
                </a:cubicBezTo>
                <a:cubicBezTo>
                  <a:pt x="180" y="0"/>
                  <a:pt x="199" y="0"/>
                  <a:pt x="208" y="9"/>
                </a:cubicBezTo>
                <a:lnTo>
                  <a:pt x="208" y="9"/>
                </a:lnTo>
                <a:cubicBezTo>
                  <a:pt x="216" y="18"/>
                  <a:pt x="216" y="27"/>
                  <a:pt x="208" y="36"/>
                </a:cubicBezTo>
                <a:cubicBezTo>
                  <a:pt x="117" y="135"/>
                  <a:pt x="117" y="135"/>
                  <a:pt x="117" y="135"/>
                </a:cubicBezTo>
                <a:cubicBezTo>
                  <a:pt x="108" y="144"/>
                  <a:pt x="99" y="153"/>
                  <a:pt x="90" y="153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7479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479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38" name="Freeform 267">
            <a:extLst>
              <a:ext uri="{FF2B5EF4-FFF2-40B4-BE49-F238E27FC236}">
                <a16:creationId xmlns:a16="http://schemas.microsoft.com/office/drawing/2014/main" id="{27E68B69-81DE-2347-8F21-7B790FFC46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7252" y="5027802"/>
            <a:ext cx="78538" cy="65075"/>
          </a:xfrm>
          <a:custGeom>
            <a:avLst/>
            <a:gdLst>
              <a:gd name="T0" fmla="*/ 126 w 155"/>
              <a:gd name="T1" fmla="*/ 109 h 128"/>
              <a:gd name="T2" fmla="*/ 126 w 155"/>
              <a:gd name="T3" fmla="*/ 109 h 128"/>
              <a:gd name="T4" fmla="*/ 154 w 155"/>
              <a:gd name="T5" fmla="*/ 82 h 128"/>
              <a:gd name="T6" fmla="*/ 81 w 155"/>
              <a:gd name="T7" fmla="*/ 9 h 128"/>
              <a:gd name="T8" fmla="*/ 63 w 155"/>
              <a:gd name="T9" fmla="*/ 0 h 128"/>
              <a:gd name="T10" fmla="*/ 45 w 155"/>
              <a:gd name="T11" fmla="*/ 9 h 128"/>
              <a:gd name="T12" fmla="*/ 9 w 155"/>
              <a:gd name="T13" fmla="*/ 82 h 128"/>
              <a:gd name="T14" fmla="*/ 18 w 155"/>
              <a:gd name="T15" fmla="*/ 118 h 128"/>
              <a:gd name="T16" fmla="*/ 18 w 155"/>
              <a:gd name="T17" fmla="*/ 118 h 128"/>
              <a:gd name="T18" fmla="*/ 54 w 155"/>
              <a:gd name="T19" fmla="*/ 109 h 128"/>
              <a:gd name="T20" fmla="*/ 72 w 155"/>
              <a:gd name="T21" fmla="*/ 64 h 128"/>
              <a:gd name="T22" fmla="*/ 126 w 155"/>
              <a:gd name="T23" fmla="*/ 109 h 128"/>
              <a:gd name="T24" fmla="*/ 45 w 155"/>
              <a:gd name="T25" fmla="*/ 36 h 128"/>
              <a:gd name="T26" fmla="*/ 45 w 155"/>
              <a:gd name="T27" fmla="*/ 3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5" h="128">
                <a:moveTo>
                  <a:pt x="126" y="109"/>
                </a:moveTo>
                <a:lnTo>
                  <a:pt x="126" y="109"/>
                </a:lnTo>
                <a:cubicBezTo>
                  <a:pt x="154" y="82"/>
                  <a:pt x="154" y="82"/>
                  <a:pt x="154" y="82"/>
                </a:cubicBezTo>
                <a:cubicBezTo>
                  <a:pt x="81" y="9"/>
                  <a:pt x="81" y="9"/>
                  <a:pt x="81" y="9"/>
                </a:cubicBezTo>
                <a:cubicBezTo>
                  <a:pt x="81" y="0"/>
                  <a:pt x="72" y="0"/>
                  <a:pt x="63" y="0"/>
                </a:cubicBezTo>
                <a:cubicBezTo>
                  <a:pt x="54" y="0"/>
                  <a:pt x="45" y="9"/>
                  <a:pt x="45" y="9"/>
                </a:cubicBezTo>
                <a:cubicBezTo>
                  <a:pt x="9" y="82"/>
                  <a:pt x="9" y="82"/>
                  <a:pt x="9" y="82"/>
                </a:cubicBezTo>
                <a:cubicBezTo>
                  <a:pt x="0" y="100"/>
                  <a:pt x="9" y="109"/>
                  <a:pt x="18" y="118"/>
                </a:cubicBezTo>
                <a:lnTo>
                  <a:pt x="18" y="118"/>
                </a:lnTo>
                <a:cubicBezTo>
                  <a:pt x="27" y="127"/>
                  <a:pt x="45" y="118"/>
                  <a:pt x="54" y="109"/>
                </a:cubicBezTo>
                <a:cubicBezTo>
                  <a:pt x="72" y="64"/>
                  <a:pt x="72" y="64"/>
                  <a:pt x="72" y="64"/>
                </a:cubicBezTo>
                <a:lnTo>
                  <a:pt x="126" y="109"/>
                </a:lnTo>
                <a:close/>
                <a:moveTo>
                  <a:pt x="45" y="36"/>
                </a:moveTo>
                <a:lnTo>
                  <a:pt x="45" y="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7479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479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39" name="Freeform 268">
            <a:extLst>
              <a:ext uri="{FF2B5EF4-FFF2-40B4-BE49-F238E27FC236}">
                <a16:creationId xmlns:a16="http://schemas.microsoft.com/office/drawing/2014/main" id="{260750F3-2196-CF4F-8B9E-70491B0455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7252" y="5065950"/>
            <a:ext cx="109954" cy="78537"/>
          </a:xfrm>
          <a:custGeom>
            <a:avLst/>
            <a:gdLst>
              <a:gd name="T0" fmla="*/ 126 w 218"/>
              <a:gd name="T1" fmla="*/ 153 h 154"/>
              <a:gd name="T2" fmla="*/ 126 w 218"/>
              <a:gd name="T3" fmla="*/ 153 h 154"/>
              <a:gd name="T4" fmla="*/ 126 w 218"/>
              <a:gd name="T5" fmla="*/ 153 h 154"/>
              <a:gd name="T6" fmla="*/ 163 w 218"/>
              <a:gd name="T7" fmla="*/ 135 h 154"/>
              <a:gd name="T8" fmla="*/ 217 w 218"/>
              <a:gd name="T9" fmla="*/ 72 h 154"/>
              <a:gd name="T10" fmla="*/ 154 w 218"/>
              <a:gd name="T11" fmla="*/ 9 h 154"/>
              <a:gd name="T12" fmla="*/ 126 w 218"/>
              <a:gd name="T13" fmla="*/ 36 h 154"/>
              <a:gd name="T14" fmla="*/ 154 w 218"/>
              <a:gd name="T15" fmla="*/ 72 h 154"/>
              <a:gd name="T16" fmla="*/ 126 w 218"/>
              <a:gd name="T17" fmla="*/ 99 h 154"/>
              <a:gd name="T18" fmla="*/ 45 w 218"/>
              <a:gd name="T19" fmla="*/ 9 h 154"/>
              <a:gd name="T20" fmla="*/ 9 w 218"/>
              <a:gd name="T21" fmla="*/ 9 h 154"/>
              <a:gd name="T22" fmla="*/ 9 w 218"/>
              <a:gd name="T23" fmla="*/ 9 h 154"/>
              <a:gd name="T24" fmla="*/ 9 w 218"/>
              <a:gd name="T25" fmla="*/ 36 h 154"/>
              <a:gd name="T26" fmla="*/ 100 w 218"/>
              <a:gd name="T27" fmla="*/ 135 h 154"/>
              <a:gd name="T28" fmla="*/ 126 w 218"/>
              <a:gd name="T29" fmla="*/ 153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18" h="154">
                <a:moveTo>
                  <a:pt x="126" y="153"/>
                </a:moveTo>
                <a:lnTo>
                  <a:pt x="126" y="153"/>
                </a:lnTo>
                <a:lnTo>
                  <a:pt x="126" y="153"/>
                </a:lnTo>
                <a:cubicBezTo>
                  <a:pt x="145" y="153"/>
                  <a:pt x="154" y="144"/>
                  <a:pt x="163" y="135"/>
                </a:cubicBezTo>
                <a:cubicBezTo>
                  <a:pt x="217" y="72"/>
                  <a:pt x="217" y="72"/>
                  <a:pt x="217" y="72"/>
                </a:cubicBezTo>
                <a:cubicBezTo>
                  <a:pt x="154" y="9"/>
                  <a:pt x="154" y="9"/>
                  <a:pt x="154" y="9"/>
                </a:cubicBezTo>
                <a:cubicBezTo>
                  <a:pt x="126" y="36"/>
                  <a:pt x="126" y="36"/>
                  <a:pt x="126" y="36"/>
                </a:cubicBezTo>
                <a:cubicBezTo>
                  <a:pt x="154" y="72"/>
                  <a:pt x="154" y="72"/>
                  <a:pt x="154" y="72"/>
                </a:cubicBezTo>
                <a:cubicBezTo>
                  <a:pt x="126" y="99"/>
                  <a:pt x="126" y="99"/>
                  <a:pt x="126" y="99"/>
                </a:cubicBezTo>
                <a:cubicBezTo>
                  <a:pt x="45" y="9"/>
                  <a:pt x="45" y="9"/>
                  <a:pt x="45" y="9"/>
                </a:cubicBezTo>
                <a:cubicBezTo>
                  <a:pt x="36" y="0"/>
                  <a:pt x="27" y="0"/>
                  <a:pt x="9" y="9"/>
                </a:cubicBezTo>
                <a:lnTo>
                  <a:pt x="9" y="9"/>
                </a:lnTo>
                <a:cubicBezTo>
                  <a:pt x="0" y="18"/>
                  <a:pt x="0" y="27"/>
                  <a:pt x="9" y="36"/>
                </a:cubicBezTo>
                <a:cubicBezTo>
                  <a:pt x="100" y="135"/>
                  <a:pt x="100" y="135"/>
                  <a:pt x="100" y="135"/>
                </a:cubicBezTo>
                <a:cubicBezTo>
                  <a:pt x="109" y="144"/>
                  <a:pt x="117" y="153"/>
                  <a:pt x="126" y="153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7479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479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40" name="Freeform 269">
            <a:extLst>
              <a:ext uri="{FF2B5EF4-FFF2-40B4-BE49-F238E27FC236}">
                <a16:creationId xmlns:a16="http://schemas.microsoft.com/office/drawing/2014/main" id="{B9E4BAC6-1414-534E-9053-BC5D7378C7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1888" y="5175902"/>
            <a:ext cx="56099" cy="20196"/>
          </a:xfrm>
          <a:custGeom>
            <a:avLst/>
            <a:gdLst>
              <a:gd name="T0" fmla="*/ 0 w 109"/>
              <a:gd name="T1" fmla="*/ 18 h 38"/>
              <a:gd name="T2" fmla="*/ 0 w 109"/>
              <a:gd name="T3" fmla="*/ 18 h 38"/>
              <a:gd name="T4" fmla="*/ 0 w 109"/>
              <a:gd name="T5" fmla="*/ 18 h 38"/>
              <a:gd name="T6" fmla="*/ 18 w 109"/>
              <a:gd name="T7" fmla="*/ 0 h 38"/>
              <a:gd name="T8" fmla="*/ 91 w 109"/>
              <a:gd name="T9" fmla="*/ 0 h 38"/>
              <a:gd name="T10" fmla="*/ 108 w 109"/>
              <a:gd name="T11" fmla="*/ 18 h 38"/>
              <a:gd name="T12" fmla="*/ 108 w 109"/>
              <a:gd name="T13" fmla="*/ 18 h 38"/>
              <a:gd name="T14" fmla="*/ 91 w 109"/>
              <a:gd name="T15" fmla="*/ 37 h 38"/>
              <a:gd name="T16" fmla="*/ 18 w 109"/>
              <a:gd name="T17" fmla="*/ 37 h 38"/>
              <a:gd name="T18" fmla="*/ 0 w 109"/>
              <a:gd name="T19" fmla="*/ 1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9" h="38">
                <a:moveTo>
                  <a:pt x="0" y="18"/>
                </a:moveTo>
                <a:lnTo>
                  <a:pt x="0" y="18"/>
                </a:lnTo>
                <a:lnTo>
                  <a:pt x="0" y="18"/>
                </a:lnTo>
                <a:cubicBezTo>
                  <a:pt x="0" y="9"/>
                  <a:pt x="0" y="0"/>
                  <a:pt x="18" y="0"/>
                </a:cubicBezTo>
                <a:cubicBezTo>
                  <a:pt x="91" y="0"/>
                  <a:pt x="91" y="0"/>
                  <a:pt x="91" y="0"/>
                </a:cubicBezTo>
                <a:cubicBezTo>
                  <a:pt x="100" y="0"/>
                  <a:pt x="108" y="9"/>
                  <a:pt x="108" y="18"/>
                </a:cubicBezTo>
                <a:lnTo>
                  <a:pt x="108" y="18"/>
                </a:lnTo>
                <a:cubicBezTo>
                  <a:pt x="108" y="28"/>
                  <a:pt x="100" y="37"/>
                  <a:pt x="91" y="37"/>
                </a:cubicBezTo>
                <a:cubicBezTo>
                  <a:pt x="18" y="37"/>
                  <a:pt x="18" y="37"/>
                  <a:pt x="18" y="37"/>
                </a:cubicBezTo>
                <a:cubicBezTo>
                  <a:pt x="0" y="37"/>
                  <a:pt x="0" y="28"/>
                  <a:pt x="0" y="18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7479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479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41" name="Freeform 270">
            <a:extLst>
              <a:ext uri="{FF2B5EF4-FFF2-40B4-BE49-F238E27FC236}">
                <a16:creationId xmlns:a16="http://schemas.microsoft.com/office/drawing/2014/main" id="{5DCA9A39-FB46-814A-9017-DD9C7BDC41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0278" y="5180390"/>
            <a:ext cx="17952" cy="143612"/>
          </a:xfrm>
          <a:custGeom>
            <a:avLst/>
            <a:gdLst>
              <a:gd name="T0" fmla="*/ 36 w 37"/>
              <a:gd name="T1" fmla="*/ 281 h 282"/>
              <a:gd name="T2" fmla="*/ 36 w 37"/>
              <a:gd name="T3" fmla="*/ 281 h 282"/>
              <a:gd name="T4" fmla="*/ 0 w 37"/>
              <a:gd name="T5" fmla="*/ 281 h 282"/>
              <a:gd name="T6" fmla="*/ 0 w 37"/>
              <a:gd name="T7" fmla="*/ 19 h 282"/>
              <a:gd name="T8" fmla="*/ 18 w 37"/>
              <a:gd name="T9" fmla="*/ 0 h 282"/>
              <a:gd name="T10" fmla="*/ 18 w 37"/>
              <a:gd name="T11" fmla="*/ 0 h 282"/>
              <a:gd name="T12" fmla="*/ 36 w 37"/>
              <a:gd name="T13" fmla="*/ 19 h 282"/>
              <a:gd name="T14" fmla="*/ 36 w 37"/>
              <a:gd name="T15" fmla="*/ 281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" h="282">
                <a:moveTo>
                  <a:pt x="36" y="281"/>
                </a:moveTo>
                <a:lnTo>
                  <a:pt x="36" y="281"/>
                </a:lnTo>
                <a:cubicBezTo>
                  <a:pt x="0" y="281"/>
                  <a:pt x="0" y="281"/>
                  <a:pt x="0" y="281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9"/>
                  <a:pt x="9" y="0"/>
                  <a:pt x="18" y="0"/>
                </a:cubicBezTo>
                <a:lnTo>
                  <a:pt x="18" y="0"/>
                </a:lnTo>
                <a:cubicBezTo>
                  <a:pt x="27" y="0"/>
                  <a:pt x="36" y="9"/>
                  <a:pt x="36" y="19"/>
                </a:cubicBezTo>
                <a:lnTo>
                  <a:pt x="36" y="281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7479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479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42" name="Freeform 271">
            <a:extLst>
              <a:ext uri="{FF2B5EF4-FFF2-40B4-BE49-F238E27FC236}">
                <a16:creationId xmlns:a16="http://schemas.microsoft.com/office/drawing/2014/main" id="{2AC902C4-1FB2-6E4B-9902-F970FD7B9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5809" y="4361354"/>
            <a:ext cx="100978" cy="109952"/>
          </a:xfrm>
          <a:custGeom>
            <a:avLst/>
            <a:gdLst>
              <a:gd name="T0" fmla="*/ 9 w 200"/>
              <a:gd name="T1" fmla="*/ 208 h 218"/>
              <a:gd name="T2" fmla="*/ 9 w 200"/>
              <a:gd name="T3" fmla="*/ 208 h 218"/>
              <a:gd name="T4" fmla="*/ 9 w 200"/>
              <a:gd name="T5" fmla="*/ 208 h 218"/>
              <a:gd name="T6" fmla="*/ 9 w 200"/>
              <a:gd name="T7" fmla="*/ 181 h 218"/>
              <a:gd name="T8" fmla="*/ 163 w 200"/>
              <a:gd name="T9" fmla="*/ 9 h 218"/>
              <a:gd name="T10" fmla="*/ 190 w 200"/>
              <a:gd name="T11" fmla="*/ 0 h 218"/>
              <a:gd name="T12" fmla="*/ 190 w 200"/>
              <a:gd name="T13" fmla="*/ 0 h 218"/>
              <a:gd name="T14" fmla="*/ 190 w 200"/>
              <a:gd name="T15" fmla="*/ 27 h 218"/>
              <a:gd name="T16" fmla="*/ 37 w 200"/>
              <a:gd name="T17" fmla="*/ 208 h 218"/>
              <a:gd name="T18" fmla="*/ 9 w 200"/>
              <a:gd name="T19" fmla="*/ 208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0" h="218">
                <a:moveTo>
                  <a:pt x="9" y="208"/>
                </a:moveTo>
                <a:lnTo>
                  <a:pt x="9" y="208"/>
                </a:lnTo>
                <a:lnTo>
                  <a:pt x="9" y="208"/>
                </a:lnTo>
                <a:cubicBezTo>
                  <a:pt x="0" y="208"/>
                  <a:pt x="0" y="190"/>
                  <a:pt x="9" y="181"/>
                </a:cubicBezTo>
                <a:cubicBezTo>
                  <a:pt x="163" y="9"/>
                  <a:pt x="163" y="9"/>
                  <a:pt x="163" y="9"/>
                </a:cubicBezTo>
                <a:cubicBezTo>
                  <a:pt x="172" y="0"/>
                  <a:pt x="181" y="0"/>
                  <a:pt x="190" y="0"/>
                </a:cubicBezTo>
                <a:lnTo>
                  <a:pt x="190" y="0"/>
                </a:lnTo>
                <a:cubicBezTo>
                  <a:pt x="199" y="9"/>
                  <a:pt x="199" y="18"/>
                  <a:pt x="190" y="27"/>
                </a:cubicBezTo>
                <a:cubicBezTo>
                  <a:pt x="37" y="208"/>
                  <a:pt x="37" y="208"/>
                  <a:pt x="37" y="208"/>
                </a:cubicBezTo>
                <a:cubicBezTo>
                  <a:pt x="28" y="217"/>
                  <a:pt x="19" y="217"/>
                  <a:pt x="9" y="208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7479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479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43" name="Freeform 272">
            <a:extLst>
              <a:ext uri="{FF2B5EF4-FFF2-40B4-BE49-F238E27FC236}">
                <a16:creationId xmlns:a16="http://schemas.microsoft.com/office/drawing/2014/main" id="{14E45EE3-E4EB-644C-AC6D-88A72693B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9664" y="4421940"/>
            <a:ext cx="60587" cy="60587"/>
          </a:xfrm>
          <a:custGeom>
            <a:avLst/>
            <a:gdLst>
              <a:gd name="T0" fmla="*/ 54 w 118"/>
              <a:gd name="T1" fmla="*/ 117 h 118"/>
              <a:gd name="T2" fmla="*/ 54 w 118"/>
              <a:gd name="T3" fmla="*/ 117 h 118"/>
              <a:gd name="T4" fmla="*/ 0 w 118"/>
              <a:gd name="T5" fmla="*/ 63 h 118"/>
              <a:gd name="T6" fmla="*/ 54 w 118"/>
              <a:gd name="T7" fmla="*/ 0 h 118"/>
              <a:gd name="T8" fmla="*/ 117 w 118"/>
              <a:gd name="T9" fmla="*/ 63 h 118"/>
              <a:gd name="T10" fmla="*/ 54 w 118"/>
              <a:gd name="T11" fmla="*/ 117 h 118"/>
              <a:gd name="T12" fmla="*/ 54 w 118"/>
              <a:gd name="T13" fmla="*/ 36 h 118"/>
              <a:gd name="T14" fmla="*/ 54 w 118"/>
              <a:gd name="T15" fmla="*/ 36 h 118"/>
              <a:gd name="T16" fmla="*/ 36 w 118"/>
              <a:gd name="T17" fmla="*/ 63 h 118"/>
              <a:gd name="T18" fmla="*/ 54 w 118"/>
              <a:gd name="T19" fmla="*/ 81 h 118"/>
              <a:gd name="T20" fmla="*/ 81 w 118"/>
              <a:gd name="T21" fmla="*/ 63 h 118"/>
              <a:gd name="T22" fmla="*/ 54 w 118"/>
              <a:gd name="T23" fmla="*/ 36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8" h="118">
                <a:moveTo>
                  <a:pt x="54" y="117"/>
                </a:moveTo>
                <a:lnTo>
                  <a:pt x="54" y="117"/>
                </a:lnTo>
                <a:cubicBezTo>
                  <a:pt x="27" y="117"/>
                  <a:pt x="0" y="90"/>
                  <a:pt x="0" y="63"/>
                </a:cubicBezTo>
                <a:cubicBezTo>
                  <a:pt x="0" y="27"/>
                  <a:pt x="27" y="0"/>
                  <a:pt x="54" y="0"/>
                </a:cubicBezTo>
                <a:cubicBezTo>
                  <a:pt x="90" y="0"/>
                  <a:pt x="117" y="27"/>
                  <a:pt x="117" y="63"/>
                </a:cubicBezTo>
                <a:cubicBezTo>
                  <a:pt x="117" y="90"/>
                  <a:pt x="90" y="117"/>
                  <a:pt x="54" y="117"/>
                </a:cubicBezTo>
                <a:close/>
                <a:moveTo>
                  <a:pt x="54" y="36"/>
                </a:moveTo>
                <a:lnTo>
                  <a:pt x="54" y="36"/>
                </a:lnTo>
                <a:cubicBezTo>
                  <a:pt x="45" y="36"/>
                  <a:pt x="36" y="45"/>
                  <a:pt x="36" y="63"/>
                </a:cubicBezTo>
                <a:cubicBezTo>
                  <a:pt x="36" y="72"/>
                  <a:pt x="45" y="81"/>
                  <a:pt x="54" y="81"/>
                </a:cubicBezTo>
                <a:cubicBezTo>
                  <a:pt x="72" y="81"/>
                  <a:pt x="81" y="72"/>
                  <a:pt x="81" y="63"/>
                </a:cubicBezTo>
                <a:cubicBezTo>
                  <a:pt x="81" y="45"/>
                  <a:pt x="72" y="36"/>
                  <a:pt x="54" y="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7479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479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44" name="Freeform 273">
            <a:extLst>
              <a:ext uri="{FF2B5EF4-FFF2-40B4-BE49-F238E27FC236}">
                <a16:creationId xmlns:a16="http://schemas.microsoft.com/office/drawing/2014/main" id="{B77FA0A1-523E-264E-9B07-90AC7AF51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7858" y="4347891"/>
            <a:ext cx="60587" cy="65074"/>
          </a:xfrm>
          <a:custGeom>
            <a:avLst/>
            <a:gdLst>
              <a:gd name="T0" fmla="*/ 64 w 119"/>
              <a:gd name="T1" fmla="*/ 126 h 127"/>
              <a:gd name="T2" fmla="*/ 64 w 119"/>
              <a:gd name="T3" fmla="*/ 126 h 127"/>
              <a:gd name="T4" fmla="*/ 0 w 119"/>
              <a:gd name="T5" fmla="*/ 63 h 127"/>
              <a:gd name="T6" fmla="*/ 64 w 119"/>
              <a:gd name="T7" fmla="*/ 0 h 127"/>
              <a:gd name="T8" fmla="*/ 118 w 119"/>
              <a:gd name="T9" fmla="*/ 63 h 127"/>
              <a:gd name="T10" fmla="*/ 64 w 119"/>
              <a:gd name="T11" fmla="*/ 126 h 127"/>
              <a:gd name="T12" fmla="*/ 64 w 119"/>
              <a:gd name="T13" fmla="*/ 36 h 127"/>
              <a:gd name="T14" fmla="*/ 64 w 119"/>
              <a:gd name="T15" fmla="*/ 36 h 127"/>
              <a:gd name="T16" fmla="*/ 36 w 119"/>
              <a:gd name="T17" fmla="*/ 63 h 127"/>
              <a:gd name="T18" fmla="*/ 64 w 119"/>
              <a:gd name="T19" fmla="*/ 90 h 127"/>
              <a:gd name="T20" fmla="*/ 81 w 119"/>
              <a:gd name="T21" fmla="*/ 63 h 127"/>
              <a:gd name="T22" fmla="*/ 64 w 119"/>
              <a:gd name="T23" fmla="*/ 36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9" h="127">
                <a:moveTo>
                  <a:pt x="64" y="126"/>
                </a:moveTo>
                <a:lnTo>
                  <a:pt x="64" y="126"/>
                </a:lnTo>
                <a:cubicBezTo>
                  <a:pt x="27" y="126"/>
                  <a:pt x="0" y="100"/>
                  <a:pt x="0" y="63"/>
                </a:cubicBezTo>
                <a:cubicBezTo>
                  <a:pt x="0" y="27"/>
                  <a:pt x="27" y="0"/>
                  <a:pt x="64" y="0"/>
                </a:cubicBezTo>
                <a:cubicBezTo>
                  <a:pt x="100" y="0"/>
                  <a:pt x="118" y="27"/>
                  <a:pt x="118" y="63"/>
                </a:cubicBezTo>
                <a:cubicBezTo>
                  <a:pt x="118" y="100"/>
                  <a:pt x="100" y="126"/>
                  <a:pt x="64" y="126"/>
                </a:cubicBezTo>
                <a:close/>
                <a:moveTo>
                  <a:pt x="64" y="36"/>
                </a:moveTo>
                <a:lnTo>
                  <a:pt x="64" y="36"/>
                </a:lnTo>
                <a:cubicBezTo>
                  <a:pt x="45" y="36"/>
                  <a:pt x="36" y="54"/>
                  <a:pt x="36" y="63"/>
                </a:cubicBezTo>
                <a:cubicBezTo>
                  <a:pt x="36" y="72"/>
                  <a:pt x="45" y="90"/>
                  <a:pt x="64" y="90"/>
                </a:cubicBezTo>
                <a:cubicBezTo>
                  <a:pt x="73" y="90"/>
                  <a:pt x="81" y="72"/>
                  <a:pt x="81" y="63"/>
                </a:cubicBezTo>
                <a:cubicBezTo>
                  <a:pt x="81" y="54"/>
                  <a:pt x="73" y="36"/>
                  <a:pt x="64" y="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7479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479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45" name="Freeform 274">
            <a:extLst>
              <a:ext uri="{FF2B5EF4-FFF2-40B4-BE49-F238E27FC236}">
                <a16:creationId xmlns:a16="http://schemas.microsoft.com/office/drawing/2014/main" id="{8D75C216-4EC2-4447-8957-F6C10024E8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5224" y="4334428"/>
            <a:ext cx="13464" cy="17952"/>
          </a:xfrm>
          <a:custGeom>
            <a:avLst/>
            <a:gdLst>
              <a:gd name="T0" fmla="*/ 27 w 28"/>
              <a:gd name="T1" fmla="*/ 36 h 37"/>
              <a:gd name="T2" fmla="*/ 0 w 28"/>
              <a:gd name="T3" fmla="*/ 36 h 37"/>
              <a:gd name="T4" fmla="*/ 0 w 28"/>
              <a:gd name="T5" fmla="*/ 0 h 37"/>
              <a:gd name="T6" fmla="*/ 27 w 28"/>
              <a:gd name="T7" fmla="*/ 0 h 37"/>
              <a:gd name="T8" fmla="*/ 27 w 28"/>
              <a:gd name="T9" fmla="*/ 36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37">
                <a:moveTo>
                  <a:pt x="27" y="36"/>
                </a:moveTo>
                <a:lnTo>
                  <a:pt x="0" y="36"/>
                </a:lnTo>
                <a:lnTo>
                  <a:pt x="0" y="0"/>
                </a:lnTo>
                <a:lnTo>
                  <a:pt x="27" y="0"/>
                </a:lnTo>
                <a:lnTo>
                  <a:pt x="27" y="3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7479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479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46" name="Freeform 275">
            <a:extLst>
              <a:ext uri="{FF2B5EF4-FFF2-40B4-BE49-F238E27FC236}">
                <a16:creationId xmlns:a16="http://schemas.microsoft.com/office/drawing/2014/main" id="{FFBCA061-8EDD-D04B-B9CE-9D78DEDA8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5224" y="4370330"/>
            <a:ext cx="13464" cy="38146"/>
          </a:xfrm>
          <a:custGeom>
            <a:avLst/>
            <a:gdLst>
              <a:gd name="T0" fmla="*/ 27 w 28"/>
              <a:gd name="T1" fmla="*/ 72 h 73"/>
              <a:gd name="T2" fmla="*/ 0 w 28"/>
              <a:gd name="T3" fmla="*/ 72 h 73"/>
              <a:gd name="T4" fmla="*/ 0 w 28"/>
              <a:gd name="T5" fmla="*/ 0 h 73"/>
              <a:gd name="T6" fmla="*/ 27 w 28"/>
              <a:gd name="T7" fmla="*/ 0 h 73"/>
              <a:gd name="T8" fmla="*/ 27 w 28"/>
              <a:gd name="T9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73">
                <a:moveTo>
                  <a:pt x="27" y="72"/>
                </a:moveTo>
                <a:lnTo>
                  <a:pt x="0" y="72"/>
                </a:lnTo>
                <a:lnTo>
                  <a:pt x="0" y="0"/>
                </a:lnTo>
                <a:lnTo>
                  <a:pt x="27" y="0"/>
                </a:lnTo>
                <a:lnTo>
                  <a:pt x="27" y="72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7479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479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47" name="Freeform 276">
            <a:extLst>
              <a:ext uri="{FF2B5EF4-FFF2-40B4-BE49-F238E27FC236}">
                <a16:creationId xmlns:a16="http://schemas.microsoft.com/office/drawing/2014/main" id="{35D62D2C-0EE6-0244-97F7-257BE3A74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5224" y="4426428"/>
            <a:ext cx="13464" cy="38148"/>
          </a:xfrm>
          <a:custGeom>
            <a:avLst/>
            <a:gdLst>
              <a:gd name="T0" fmla="*/ 27 w 28"/>
              <a:gd name="T1" fmla="*/ 72 h 73"/>
              <a:gd name="T2" fmla="*/ 0 w 28"/>
              <a:gd name="T3" fmla="*/ 72 h 73"/>
              <a:gd name="T4" fmla="*/ 0 w 28"/>
              <a:gd name="T5" fmla="*/ 0 h 73"/>
              <a:gd name="T6" fmla="*/ 27 w 28"/>
              <a:gd name="T7" fmla="*/ 0 h 73"/>
              <a:gd name="T8" fmla="*/ 27 w 28"/>
              <a:gd name="T9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73">
                <a:moveTo>
                  <a:pt x="27" y="72"/>
                </a:moveTo>
                <a:lnTo>
                  <a:pt x="0" y="72"/>
                </a:lnTo>
                <a:lnTo>
                  <a:pt x="0" y="0"/>
                </a:lnTo>
                <a:lnTo>
                  <a:pt x="27" y="0"/>
                </a:lnTo>
                <a:lnTo>
                  <a:pt x="27" y="72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7479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479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48" name="Freeform 277">
            <a:extLst>
              <a:ext uri="{FF2B5EF4-FFF2-40B4-BE49-F238E27FC236}">
                <a16:creationId xmlns:a16="http://schemas.microsoft.com/office/drawing/2014/main" id="{9BFDE743-8D54-5140-93C6-6380A4632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5224" y="4478039"/>
            <a:ext cx="13464" cy="22440"/>
          </a:xfrm>
          <a:custGeom>
            <a:avLst/>
            <a:gdLst>
              <a:gd name="T0" fmla="*/ 27 w 28"/>
              <a:gd name="T1" fmla="*/ 45 h 46"/>
              <a:gd name="T2" fmla="*/ 0 w 28"/>
              <a:gd name="T3" fmla="*/ 45 h 46"/>
              <a:gd name="T4" fmla="*/ 0 w 28"/>
              <a:gd name="T5" fmla="*/ 0 h 46"/>
              <a:gd name="T6" fmla="*/ 27 w 28"/>
              <a:gd name="T7" fmla="*/ 0 h 46"/>
              <a:gd name="T8" fmla="*/ 27 w 28"/>
              <a:gd name="T9" fmla="*/ 45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46">
                <a:moveTo>
                  <a:pt x="27" y="45"/>
                </a:moveTo>
                <a:lnTo>
                  <a:pt x="0" y="45"/>
                </a:lnTo>
                <a:lnTo>
                  <a:pt x="0" y="0"/>
                </a:lnTo>
                <a:lnTo>
                  <a:pt x="27" y="0"/>
                </a:lnTo>
                <a:lnTo>
                  <a:pt x="27" y="45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7479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479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49" name="Freeform 278">
            <a:extLst>
              <a:ext uri="{FF2B5EF4-FFF2-40B4-BE49-F238E27FC236}">
                <a16:creationId xmlns:a16="http://schemas.microsoft.com/office/drawing/2014/main" id="{212A8A92-E2A7-5449-AD6C-2A9B256BC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7710" y="4303012"/>
            <a:ext cx="309663" cy="226636"/>
          </a:xfrm>
          <a:custGeom>
            <a:avLst/>
            <a:gdLst>
              <a:gd name="T0" fmla="*/ 533 w 607"/>
              <a:gd name="T1" fmla="*/ 443 h 444"/>
              <a:gd name="T2" fmla="*/ 533 w 607"/>
              <a:gd name="T3" fmla="*/ 443 h 444"/>
              <a:gd name="T4" fmla="*/ 27 w 607"/>
              <a:gd name="T5" fmla="*/ 443 h 444"/>
              <a:gd name="T6" fmla="*/ 0 w 607"/>
              <a:gd name="T7" fmla="*/ 415 h 444"/>
              <a:gd name="T8" fmla="*/ 0 w 607"/>
              <a:gd name="T9" fmla="*/ 325 h 444"/>
              <a:gd name="T10" fmla="*/ 27 w 607"/>
              <a:gd name="T11" fmla="*/ 298 h 444"/>
              <a:gd name="T12" fmla="*/ 91 w 607"/>
              <a:gd name="T13" fmla="*/ 226 h 444"/>
              <a:gd name="T14" fmla="*/ 27 w 607"/>
              <a:gd name="T15" fmla="*/ 144 h 444"/>
              <a:gd name="T16" fmla="*/ 0 w 607"/>
              <a:gd name="T17" fmla="*/ 126 h 444"/>
              <a:gd name="T18" fmla="*/ 0 w 607"/>
              <a:gd name="T19" fmla="*/ 27 h 444"/>
              <a:gd name="T20" fmla="*/ 27 w 607"/>
              <a:gd name="T21" fmla="*/ 0 h 444"/>
              <a:gd name="T22" fmla="*/ 533 w 607"/>
              <a:gd name="T23" fmla="*/ 0 h 444"/>
              <a:gd name="T24" fmla="*/ 606 w 607"/>
              <a:gd name="T25" fmla="*/ 72 h 444"/>
              <a:gd name="T26" fmla="*/ 606 w 607"/>
              <a:gd name="T27" fmla="*/ 370 h 444"/>
              <a:gd name="T28" fmla="*/ 533 w 607"/>
              <a:gd name="T29" fmla="*/ 443 h 444"/>
              <a:gd name="T30" fmla="*/ 45 w 607"/>
              <a:gd name="T31" fmla="*/ 397 h 444"/>
              <a:gd name="T32" fmla="*/ 45 w 607"/>
              <a:gd name="T33" fmla="*/ 397 h 444"/>
              <a:gd name="T34" fmla="*/ 533 w 607"/>
              <a:gd name="T35" fmla="*/ 397 h 444"/>
              <a:gd name="T36" fmla="*/ 551 w 607"/>
              <a:gd name="T37" fmla="*/ 370 h 444"/>
              <a:gd name="T38" fmla="*/ 551 w 607"/>
              <a:gd name="T39" fmla="*/ 72 h 444"/>
              <a:gd name="T40" fmla="*/ 533 w 607"/>
              <a:gd name="T41" fmla="*/ 45 h 444"/>
              <a:gd name="T42" fmla="*/ 45 w 607"/>
              <a:gd name="T43" fmla="*/ 45 h 444"/>
              <a:gd name="T44" fmla="*/ 45 w 607"/>
              <a:gd name="T45" fmla="*/ 108 h 444"/>
              <a:gd name="T46" fmla="*/ 136 w 607"/>
              <a:gd name="T47" fmla="*/ 226 h 444"/>
              <a:gd name="T48" fmla="*/ 45 w 607"/>
              <a:gd name="T49" fmla="*/ 343 h 444"/>
              <a:gd name="T50" fmla="*/ 45 w 607"/>
              <a:gd name="T51" fmla="*/ 397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07" h="444">
                <a:moveTo>
                  <a:pt x="533" y="443"/>
                </a:moveTo>
                <a:lnTo>
                  <a:pt x="533" y="443"/>
                </a:lnTo>
                <a:cubicBezTo>
                  <a:pt x="27" y="443"/>
                  <a:pt x="27" y="443"/>
                  <a:pt x="27" y="443"/>
                </a:cubicBezTo>
                <a:cubicBezTo>
                  <a:pt x="9" y="443"/>
                  <a:pt x="0" y="433"/>
                  <a:pt x="0" y="415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307"/>
                  <a:pt x="9" y="298"/>
                  <a:pt x="27" y="298"/>
                </a:cubicBezTo>
                <a:cubicBezTo>
                  <a:pt x="64" y="289"/>
                  <a:pt x="91" y="262"/>
                  <a:pt x="91" y="226"/>
                </a:cubicBezTo>
                <a:cubicBezTo>
                  <a:pt x="91" y="180"/>
                  <a:pt x="64" y="153"/>
                  <a:pt x="27" y="144"/>
                </a:cubicBezTo>
                <a:cubicBezTo>
                  <a:pt x="9" y="144"/>
                  <a:pt x="0" y="135"/>
                  <a:pt x="0" y="126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9"/>
                  <a:pt x="9" y="0"/>
                  <a:pt x="27" y="0"/>
                </a:cubicBezTo>
                <a:cubicBezTo>
                  <a:pt x="533" y="0"/>
                  <a:pt x="533" y="0"/>
                  <a:pt x="533" y="0"/>
                </a:cubicBezTo>
                <a:cubicBezTo>
                  <a:pt x="570" y="0"/>
                  <a:pt x="606" y="27"/>
                  <a:pt x="606" y="72"/>
                </a:cubicBezTo>
                <a:cubicBezTo>
                  <a:pt x="606" y="370"/>
                  <a:pt x="606" y="370"/>
                  <a:pt x="606" y="370"/>
                </a:cubicBezTo>
                <a:cubicBezTo>
                  <a:pt x="606" y="415"/>
                  <a:pt x="570" y="443"/>
                  <a:pt x="533" y="443"/>
                </a:cubicBezTo>
                <a:close/>
                <a:moveTo>
                  <a:pt x="45" y="397"/>
                </a:moveTo>
                <a:lnTo>
                  <a:pt x="45" y="397"/>
                </a:lnTo>
                <a:cubicBezTo>
                  <a:pt x="533" y="397"/>
                  <a:pt x="533" y="397"/>
                  <a:pt x="533" y="397"/>
                </a:cubicBezTo>
                <a:cubicBezTo>
                  <a:pt x="542" y="397"/>
                  <a:pt x="551" y="388"/>
                  <a:pt x="551" y="370"/>
                </a:cubicBezTo>
                <a:cubicBezTo>
                  <a:pt x="551" y="72"/>
                  <a:pt x="551" y="72"/>
                  <a:pt x="551" y="72"/>
                </a:cubicBezTo>
                <a:cubicBezTo>
                  <a:pt x="551" y="54"/>
                  <a:pt x="542" y="45"/>
                  <a:pt x="533" y="45"/>
                </a:cubicBezTo>
                <a:cubicBezTo>
                  <a:pt x="45" y="45"/>
                  <a:pt x="45" y="45"/>
                  <a:pt x="45" y="45"/>
                </a:cubicBezTo>
                <a:cubicBezTo>
                  <a:pt x="45" y="108"/>
                  <a:pt x="45" y="108"/>
                  <a:pt x="45" y="108"/>
                </a:cubicBezTo>
                <a:cubicBezTo>
                  <a:pt x="100" y="117"/>
                  <a:pt x="136" y="171"/>
                  <a:pt x="136" y="226"/>
                </a:cubicBezTo>
                <a:cubicBezTo>
                  <a:pt x="136" y="280"/>
                  <a:pt x="100" y="325"/>
                  <a:pt x="45" y="343"/>
                </a:cubicBezTo>
                <a:lnTo>
                  <a:pt x="45" y="3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7479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479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50" name="CuadroTexto 330">
            <a:extLst>
              <a:ext uri="{FF2B5EF4-FFF2-40B4-BE49-F238E27FC236}">
                <a16:creationId xmlns:a16="http://schemas.microsoft.com/office/drawing/2014/main" id="{6A1C3ADD-7219-8C4F-B314-42FAAD6DEA56}"/>
              </a:ext>
            </a:extLst>
          </p:cNvPr>
          <p:cNvSpPr txBox="1"/>
          <p:nvPr/>
        </p:nvSpPr>
        <p:spPr>
          <a:xfrm>
            <a:off x="4059326" y="197916"/>
            <a:ext cx="4070185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b="1" dirty="0">
                <a:solidFill>
                  <a:srgbClr val="131414"/>
                </a:solidFill>
                <a:latin typeface="Funnel Display" charset="0"/>
                <a:ea typeface="Poppins" charset="0"/>
                <a:cs typeface="Poppins" charset="0"/>
              </a:rPr>
              <a:t>Pyramid Diagram</a:t>
            </a:r>
          </a:p>
        </p:txBody>
      </p:sp>
      <p:sp>
        <p:nvSpPr>
          <p:cNvPr id="51" name="CuadroTexto 331">
            <a:extLst>
              <a:ext uri="{FF2B5EF4-FFF2-40B4-BE49-F238E27FC236}">
                <a16:creationId xmlns:a16="http://schemas.microsoft.com/office/drawing/2014/main" id="{2EB1AFFF-7C69-244E-A860-D817FEA7BA27}"/>
              </a:ext>
            </a:extLst>
          </p:cNvPr>
          <p:cNvSpPr txBox="1"/>
          <p:nvPr/>
        </p:nvSpPr>
        <p:spPr>
          <a:xfrm>
            <a:off x="1225699" y="915288"/>
            <a:ext cx="973742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oppins" panose="020F0502020204030203" pitchFamily="34" charset="0"/>
                <a:ea typeface="Poppins" panose="020F0502020204030203" pitchFamily="34" charset="0"/>
                <a:cs typeface="Poppins" panose="020F0502020204030203" pitchFamily="34" charset="0"/>
              </a:rPr>
              <a:t>Add a short description here.</a:t>
            </a:r>
          </a:p>
        </p:txBody>
      </p:sp>
      <p:grpSp>
        <p:nvGrpSpPr>
          <p:cNvPr id="52" name="Group 54">
            <a:extLst>
              <a:ext uri="{FF2B5EF4-FFF2-40B4-BE49-F238E27FC236}">
                <a16:creationId xmlns:a16="http://schemas.microsoft.com/office/drawing/2014/main" id="{0A2CFAD2-319E-6348-9933-1AD844534234}"/>
              </a:ext>
            </a:extLst>
          </p:cNvPr>
          <p:cNvGrpSpPr/>
          <p:nvPr/>
        </p:nvGrpSpPr>
        <p:grpSpPr>
          <a:xfrm>
            <a:off x="3882761" y="3151821"/>
            <a:ext cx="1777707" cy="530923"/>
            <a:chOff x="2758655" y="5649935"/>
            <a:chExt cx="1838470" cy="530923"/>
          </a:xfrm>
        </p:grpSpPr>
        <p:sp>
          <p:nvSpPr>
            <p:cNvPr id="53" name="CuadroTexto 395">
              <a:extLst>
                <a:ext uri="{FF2B5EF4-FFF2-40B4-BE49-F238E27FC236}">
                  <a16:creationId xmlns:a16="http://schemas.microsoft.com/office/drawing/2014/main" id="{1DEC8F16-8B81-4B48-AB75-678D3EBFB85F}"/>
                </a:ext>
              </a:extLst>
            </p:cNvPr>
            <p:cNvSpPr txBox="1"/>
            <p:nvPr/>
          </p:nvSpPr>
          <p:spPr>
            <a:xfrm>
              <a:off x="3082220" y="5649935"/>
              <a:ext cx="11913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FFFF"/>
                  </a:solidFill>
                  <a:latin typeface="Poppins" charset="0"/>
                  <a:ea typeface="Poppins" charset="0"/>
                  <a:cs typeface="Poppins" charset="0"/>
                </a:rPr>
                <a:t>Strategy</a:t>
              </a:r>
              <a:endParaRPr lang="en-US" sz="1400" b="1" dirty="0">
                <a:solidFill>
                  <a:srgbClr val="FFFFFF"/>
                </a:solidFill>
                <a:latin typeface="Poppins" charset="0"/>
                <a:ea typeface="Poppins" charset="0"/>
                <a:cs typeface="Poppins" charset="0"/>
              </a:endParaRPr>
            </a:p>
          </p:txBody>
        </p:sp>
        <p:sp>
          <p:nvSpPr>
            <p:cNvPr id="54" name="Rectangle 56">
              <a:extLst>
                <a:ext uri="{FF2B5EF4-FFF2-40B4-BE49-F238E27FC236}">
                  <a16:creationId xmlns:a16="http://schemas.microsoft.com/office/drawing/2014/main" id="{D9E4EC1E-35B2-804E-906A-5B9BC06C0E03}"/>
                </a:ext>
              </a:extLst>
            </p:cNvPr>
            <p:cNvSpPr/>
            <p:nvPr/>
          </p:nvSpPr>
          <p:spPr>
            <a:xfrm>
              <a:off x="2758655" y="5857692"/>
              <a:ext cx="1838470" cy="323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rgbClr val="FFFFFF"/>
                  </a:solidFill>
                  <a:latin typeface="Poppins" panose="020F0502020204030203" pitchFamily="34" charset="0"/>
                  <a:ea typeface="Poppins" panose="020F0502020204030203" pitchFamily="34" charset="0"/>
                  <a:cs typeface="Poppins" panose="020F0502020204030203" pitchFamily="34" charset="0"/>
                </a:rPr>
                <a:t>Add a short description here.</a:t>
              </a:r>
            </a:p>
            <a:p>
              <a:pPr algn="ctr"/>
              <a:endParaRPr lang="en-US" sz="900" dirty="0">
                <a:solidFill>
                  <a:srgbClr val="FFFFFF"/>
                </a:solidFill>
                <a:latin typeface="Poppins" panose="020F0502020204030203" pitchFamily="34" charset="0"/>
                <a:ea typeface="Poppins" panose="020F0502020204030203" pitchFamily="34" charset="0"/>
                <a:cs typeface="Poppins" panose="020F0502020204030203" pitchFamily="34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F79D335-36F1-2B4C-A60C-DB1E97E1E8F9}"/>
              </a:ext>
            </a:extLst>
          </p:cNvPr>
          <p:cNvGrpSpPr/>
          <p:nvPr/>
        </p:nvGrpSpPr>
        <p:grpSpPr>
          <a:xfrm>
            <a:off x="2499119" y="5442929"/>
            <a:ext cx="1777707" cy="530923"/>
            <a:chOff x="2758655" y="5649935"/>
            <a:chExt cx="1838470" cy="530923"/>
          </a:xfrm>
        </p:grpSpPr>
        <p:sp>
          <p:nvSpPr>
            <p:cNvPr id="56" name="CuadroTexto 395">
              <a:extLst>
                <a:ext uri="{FF2B5EF4-FFF2-40B4-BE49-F238E27FC236}">
                  <a16:creationId xmlns:a16="http://schemas.microsoft.com/office/drawing/2014/main" id="{055D3280-2679-FB47-A9DE-F6813D9B4CED}"/>
                </a:ext>
              </a:extLst>
            </p:cNvPr>
            <p:cNvSpPr txBox="1"/>
            <p:nvPr/>
          </p:nvSpPr>
          <p:spPr>
            <a:xfrm>
              <a:off x="3082220" y="5649935"/>
              <a:ext cx="11913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FFFF"/>
                  </a:solidFill>
                  <a:latin typeface="Poppins" charset="0"/>
                  <a:ea typeface="Poppins" charset="0"/>
                  <a:cs typeface="Poppins" charset="0"/>
                </a:rPr>
                <a:t>Structure</a:t>
              </a:r>
              <a:endParaRPr lang="en-US" sz="1400" b="1" dirty="0">
                <a:solidFill>
                  <a:srgbClr val="FFFFFF"/>
                </a:solidFill>
                <a:latin typeface="Poppins" charset="0"/>
                <a:ea typeface="Poppins" charset="0"/>
                <a:cs typeface="Poppins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399EFD64-E050-624F-BAFD-60A9A9B761C7}"/>
                </a:ext>
              </a:extLst>
            </p:cNvPr>
            <p:cNvSpPr/>
            <p:nvPr/>
          </p:nvSpPr>
          <p:spPr>
            <a:xfrm>
              <a:off x="2758655" y="5857692"/>
              <a:ext cx="1838470" cy="323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rgbClr val="FFFFFF"/>
                  </a:solidFill>
                  <a:latin typeface="Poppins" panose="020F0502020204030203" pitchFamily="34" charset="0"/>
                  <a:ea typeface="Poppins" panose="020F0502020204030203" pitchFamily="34" charset="0"/>
                  <a:cs typeface="Poppins" panose="020F0502020204030203" pitchFamily="34" charset="0"/>
                </a:rPr>
                <a:t>Add a short description here.</a:t>
              </a:r>
            </a:p>
            <a:p>
              <a:pPr algn="ctr"/>
              <a:endParaRPr lang="en-US" sz="900" dirty="0">
                <a:solidFill>
                  <a:srgbClr val="FFFFFF"/>
                </a:solidFill>
                <a:latin typeface="Poppins" panose="020F0502020204030203" pitchFamily="34" charset="0"/>
                <a:ea typeface="Poppins" panose="020F0502020204030203" pitchFamily="34" charset="0"/>
                <a:cs typeface="Poppins" panose="020F0502020204030203" pitchFamily="34" charset="0"/>
              </a:endParaRPr>
            </a:p>
          </p:txBody>
        </p:sp>
      </p:grpSp>
      <p:grpSp>
        <p:nvGrpSpPr>
          <p:cNvPr id="58" name="Group 54">
            <a:extLst>
              <a:ext uri="{FF2B5EF4-FFF2-40B4-BE49-F238E27FC236}">
                <a16:creationId xmlns:a16="http://schemas.microsoft.com/office/drawing/2014/main" id="{84E403C4-1AB5-0A4F-B45A-8C8E1D124B47}"/>
              </a:ext>
            </a:extLst>
          </p:cNvPr>
          <p:cNvGrpSpPr/>
          <p:nvPr/>
        </p:nvGrpSpPr>
        <p:grpSpPr>
          <a:xfrm>
            <a:off x="3873202" y="4590234"/>
            <a:ext cx="1777707" cy="530923"/>
            <a:chOff x="2758655" y="5649935"/>
            <a:chExt cx="1838470" cy="530923"/>
          </a:xfrm>
        </p:grpSpPr>
        <p:sp>
          <p:nvSpPr>
            <p:cNvPr id="59" name="CuadroTexto 395">
              <a:extLst>
                <a:ext uri="{FF2B5EF4-FFF2-40B4-BE49-F238E27FC236}">
                  <a16:creationId xmlns:a16="http://schemas.microsoft.com/office/drawing/2014/main" id="{14CAF763-6ADC-C242-BE14-1B08FB5CB942}"/>
                </a:ext>
              </a:extLst>
            </p:cNvPr>
            <p:cNvSpPr txBox="1"/>
            <p:nvPr/>
          </p:nvSpPr>
          <p:spPr>
            <a:xfrm>
              <a:off x="3082220" y="5649935"/>
              <a:ext cx="11913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FFFF"/>
                  </a:solidFill>
                  <a:latin typeface="Poppins" charset="0"/>
                  <a:ea typeface="Poppins" charset="0"/>
                  <a:cs typeface="Poppins" charset="0"/>
                </a:rPr>
                <a:t>Process</a:t>
              </a:r>
              <a:endParaRPr lang="en-US" sz="1400" b="1" dirty="0">
                <a:solidFill>
                  <a:srgbClr val="FFFFFF"/>
                </a:solidFill>
                <a:latin typeface="Poppins" charset="0"/>
                <a:ea typeface="Poppins" charset="0"/>
                <a:cs typeface="Poppins" charset="0"/>
              </a:endParaRPr>
            </a:p>
          </p:txBody>
        </p:sp>
        <p:sp>
          <p:nvSpPr>
            <p:cNvPr id="60" name="Rectangle 56">
              <a:extLst>
                <a:ext uri="{FF2B5EF4-FFF2-40B4-BE49-F238E27FC236}">
                  <a16:creationId xmlns:a16="http://schemas.microsoft.com/office/drawing/2014/main" id="{AF01745F-C101-664A-9CC6-503954550072}"/>
                </a:ext>
              </a:extLst>
            </p:cNvPr>
            <p:cNvSpPr/>
            <p:nvPr/>
          </p:nvSpPr>
          <p:spPr>
            <a:xfrm>
              <a:off x="2758655" y="5857692"/>
              <a:ext cx="1838470" cy="323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rgbClr val="FFFFFF"/>
                  </a:solidFill>
                  <a:latin typeface="Poppins" panose="020F0502020204030203" pitchFamily="34" charset="0"/>
                  <a:ea typeface="Poppins" panose="020F0502020204030203" pitchFamily="34" charset="0"/>
                  <a:cs typeface="Poppins" panose="020F0502020204030203" pitchFamily="34" charset="0"/>
                </a:rPr>
                <a:t>Add a short description here.</a:t>
              </a:r>
            </a:p>
            <a:p>
              <a:pPr algn="ctr"/>
              <a:endParaRPr lang="en-US" sz="900" dirty="0">
                <a:solidFill>
                  <a:srgbClr val="FFFFFF"/>
                </a:solidFill>
                <a:latin typeface="Poppins" panose="020F0502020204030203" pitchFamily="34" charset="0"/>
                <a:ea typeface="Poppins" panose="020F0502020204030203" pitchFamily="34" charset="0"/>
                <a:cs typeface="Poppins" panose="020F0502020204030203" pitchFamily="34" charset="0"/>
              </a:endParaRPr>
            </a:p>
          </p:txBody>
        </p:sp>
      </p:grpSp>
      <p:grpSp>
        <p:nvGrpSpPr>
          <p:cNvPr id="61" name="Group 54">
            <a:extLst>
              <a:ext uri="{FF2B5EF4-FFF2-40B4-BE49-F238E27FC236}">
                <a16:creationId xmlns:a16="http://schemas.microsoft.com/office/drawing/2014/main" id="{9D80FAE6-3682-FD49-A5B1-FBD641D0DA1A}"/>
              </a:ext>
            </a:extLst>
          </p:cNvPr>
          <p:cNvGrpSpPr/>
          <p:nvPr/>
        </p:nvGrpSpPr>
        <p:grpSpPr>
          <a:xfrm>
            <a:off x="5233609" y="5461382"/>
            <a:ext cx="1777707" cy="530923"/>
            <a:chOff x="2758655" y="5649935"/>
            <a:chExt cx="1838470" cy="530923"/>
          </a:xfrm>
        </p:grpSpPr>
        <p:sp>
          <p:nvSpPr>
            <p:cNvPr id="62" name="CuadroTexto 395">
              <a:extLst>
                <a:ext uri="{FF2B5EF4-FFF2-40B4-BE49-F238E27FC236}">
                  <a16:creationId xmlns:a16="http://schemas.microsoft.com/office/drawing/2014/main" id="{FD45B32E-4A40-1444-B1B9-771587344B75}"/>
                </a:ext>
              </a:extLst>
            </p:cNvPr>
            <p:cNvSpPr txBox="1"/>
            <p:nvPr/>
          </p:nvSpPr>
          <p:spPr>
            <a:xfrm>
              <a:off x="2893569" y="5649935"/>
              <a:ext cx="15686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FFFF"/>
                  </a:solidFill>
                  <a:latin typeface="Poppins" charset="0"/>
                  <a:ea typeface="Poppins" charset="0"/>
                  <a:cs typeface="Poppins" charset="0"/>
                </a:rPr>
                <a:t>Implementation</a:t>
              </a:r>
              <a:endParaRPr lang="en-US" sz="1400" b="1" dirty="0">
                <a:solidFill>
                  <a:srgbClr val="FFFFFF"/>
                </a:solidFill>
                <a:latin typeface="Poppins" charset="0"/>
                <a:ea typeface="Poppins" charset="0"/>
                <a:cs typeface="Poppins" charset="0"/>
              </a:endParaRPr>
            </a:p>
          </p:txBody>
        </p:sp>
        <p:sp>
          <p:nvSpPr>
            <p:cNvPr id="63" name="Rectangle 56">
              <a:extLst>
                <a:ext uri="{FF2B5EF4-FFF2-40B4-BE49-F238E27FC236}">
                  <a16:creationId xmlns:a16="http://schemas.microsoft.com/office/drawing/2014/main" id="{7BDF484F-DE60-104A-A488-7A7D99DC4AC3}"/>
                </a:ext>
              </a:extLst>
            </p:cNvPr>
            <p:cNvSpPr/>
            <p:nvPr/>
          </p:nvSpPr>
          <p:spPr>
            <a:xfrm>
              <a:off x="2758655" y="5857692"/>
              <a:ext cx="1838470" cy="323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rgbClr val="FFFFFF"/>
                  </a:solidFill>
                  <a:latin typeface="Poppins" panose="020F0502020204030203" pitchFamily="34" charset="0"/>
                  <a:ea typeface="Poppins" panose="020F0502020204030203" pitchFamily="34" charset="0"/>
                  <a:cs typeface="Poppins" panose="020F0502020204030203" pitchFamily="34" charset="0"/>
                </a:rPr>
                <a:t>Add a short description here.</a:t>
              </a:r>
            </a:p>
            <a:p>
              <a:pPr algn="ctr"/>
              <a:endParaRPr lang="en-US" sz="900" dirty="0">
                <a:solidFill>
                  <a:srgbClr val="FFFFFF"/>
                </a:solidFill>
                <a:latin typeface="Poppins" panose="020F0502020204030203" pitchFamily="34" charset="0"/>
                <a:ea typeface="Poppins" panose="020F0502020204030203" pitchFamily="34" charset="0"/>
                <a:cs typeface="Poppins" panose="020F0502020204030203" pitchFamily="34" charset="0"/>
              </a:endParaRPr>
            </a:p>
          </p:txBody>
        </p:sp>
      </p:grpSp>
      <p:sp>
        <p:nvSpPr>
          <p:cNvPr id="64" name="CuadroTexto 395">
            <a:extLst>
              <a:ext uri="{FF2B5EF4-FFF2-40B4-BE49-F238E27FC236}">
                <a16:creationId xmlns:a16="http://schemas.microsoft.com/office/drawing/2014/main" id="{5B4AD86B-E18E-2742-B403-C9ACA2A15482}"/>
              </a:ext>
            </a:extLst>
          </p:cNvPr>
          <p:cNvSpPr txBox="1"/>
          <p:nvPr/>
        </p:nvSpPr>
        <p:spPr>
          <a:xfrm>
            <a:off x="8278663" y="2261322"/>
            <a:ext cx="22045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131414"/>
                </a:solidFill>
                <a:latin typeface="Poppins" charset="0"/>
                <a:ea typeface="Poppins" charset="0"/>
                <a:cs typeface="Poppins" charset="0"/>
              </a:rPr>
              <a:t>Strategy</a:t>
            </a:r>
          </a:p>
        </p:txBody>
      </p:sp>
      <p:sp>
        <p:nvSpPr>
          <p:cNvPr id="65" name="Rectangle 56">
            <a:extLst>
              <a:ext uri="{FF2B5EF4-FFF2-40B4-BE49-F238E27FC236}">
                <a16:creationId xmlns:a16="http://schemas.microsoft.com/office/drawing/2014/main" id="{F8AF1490-B7A8-2A49-B4C8-6CE19FD10429}"/>
              </a:ext>
            </a:extLst>
          </p:cNvPr>
          <p:cNvSpPr/>
          <p:nvPr/>
        </p:nvSpPr>
        <p:spPr>
          <a:xfrm>
            <a:off x="8277944" y="2501610"/>
            <a:ext cx="26851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Poppins" panose="020F0502020204030203" pitchFamily="34" charset="0"/>
                <a:ea typeface="Poppins" panose="020F0502020204030203" pitchFamily="34" charset="0"/>
                <a:cs typeface="Poppins" panose="020F0502020204030203" pitchFamily="34" charset="0"/>
              </a:rPr>
              <a:t>Add a short description here.</a:t>
            </a:r>
          </a:p>
          <a:p>
            <a:endParaRPr lang="en-US" sz="1000" dirty="0">
              <a:latin typeface="Poppins" panose="020F0502020204030203" pitchFamily="34" charset="0"/>
              <a:ea typeface="Poppins" panose="020F0502020204030203" pitchFamily="34" charset="0"/>
              <a:cs typeface="Poppins" panose="020F0502020204030203" pitchFamily="34" charset="0"/>
            </a:endParaRPr>
          </a:p>
        </p:txBody>
      </p:sp>
      <p:sp>
        <p:nvSpPr>
          <p:cNvPr id="66" name="CuadroTexto 395">
            <a:extLst>
              <a:ext uri="{FF2B5EF4-FFF2-40B4-BE49-F238E27FC236}">
                <a16:creationId xmlns:a16="http://schemas.microsoft.com/office/drawing/2014/main" id="{E1F5AD43-6165-AC47-A3AC-C3F41F89FE03}"/>
              </a:ext>
            </a:extLst>
          </p:cNvPr>
          <p:cNvSpPr txBox="1"/>
          <p:nvPr/>
        </p:nvSpPr>
        <p:spPr>
          <a:xfrm>
            <a:off x="8274876" y="3226129"/>
            <a:ext cx="22045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131414"/>
                </a:solidFill>
                <a:latin typeface="Poppins" charset="0"/>
                <a:ea typeface="Poppins" charset="0"/>
                <a:cs typeface="Poppins" charset="0"/>
              </a:rPr>
              <a:t>Structure</a:t>
            </a:r>
          </a:p>
        </p:txBody>
      </p:sp>
      <p:sp>
        <p:nvSpPr>
          <p:cNvPr id="67" name="Rectangle 56">
            <a:extLst>
              <a:ext uri="{FF2B5EF4-FFF2-40B4-BE49-F238E27FC236}">
                <a16:creationId xmlns:a16="http://schemas.microsoft.com/office/drawing/2014/main" id="{01DE86A6-3F21-8F46-964C-C4A94A1FDFEA}"/>
              </a:ext>
            </a:extLst>
          </p:cNvPr>
          <p:cNvSpPr/>
          <p:nvPr/>
        </p:nvSpPr>
        <p:spPr>
          <a:xfrm>
            <a:off x="8274157" y="3466418"/>
            <a:ext cx="26851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Poppins" panose="020F0502020204030203" pitchFamily="34" charset="0"/>
                <a:ea typeface="Poppins" panose="020F0502020204030203" pitchFamily="34" charset="0"/>
                <a:cs typeface="Poppins" panose="020F0502020204030203" pitchFamily="34" charset="0"/>
              </a:rPr>
              <a:t>Add a short description here.</a:t>
            </a:r>
          </a:p>
          <a:p>
            <a:endParaRPr lang="en-US" sz="1000" dirty="0">
              <a:latin typeface="Poppins" panose="020F0502020204030203" pitchFamily="34" charset="0"/>
              <a:ea typeface="Poppins" panose="020F0502020204030203" pitchFamily="34" charset="0"/>
              <a:cs typeface="Poppins" panose="020F0502020204030203" pitchFamily="34" charset="0"/>
            </a:endParaRPr>
          </a:p>
        </p:txBody>
      </p:sp>
      <p:sp>
        <p:nvSpPr>
          <p:cNvPr id="68" name="CuadroTexto 395">
            <a:extLst>
              <a:ext uri="{FF2B5EF4-FFF2-40B4-BE49-F238E27FC236}">
                <a16:creationId xmlns:a16="http://schemas.microsoft.com/office/drawing/2014/main" id="{E68F6904-B8D6-E64B-88B4-CDBFEA7AF661}"/>
              </a:ext>
            </a:extLst>
          </p:cNvPr>
          <p:cNvSpPr txBox="1"/>
          <p:nvPr/>
        </p:nvSpPr>
        <p:spPr>
          <a:xfrm>
            <a:off x="8278016" y="4192142"/>
            <a:ext cx="22045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131414"/>
                </a:solidFill>
                <a:latin typeface="Poppins" charset="0"/>
                <a:ea typeface="Poppins" charset="0"/>
                <a:cs typeface="Poppins" charset="0"/>
              </a:rPr>
              <a:t>Process</a:t>
            </a:r>
          </a:p>
        </p:txBody>
      </p:sp>
      <p:sp>
        <p:nvSpPr>
          <p:cNvPr id="69" name="Rectangle 56">
            <a:extLst>
              <a:ext uri="{FF2B5EF4-FFF2-40B4-BE49-F238E27FC236}">
                <a16:creationId xmlns:a16="http://schemas.microsoft.com/office/drawing/2014/main" id="{F422E74E-18B7-C344-9855-F011AAE77663}"/>
              </a:ext>
            </a:extLst>
          </p:cNvPr>
          <p:cNvSpPr/>
          <p:nvPr/>
        </p:nvSpPr>
        <p:spPr>
          <a:xfrm>
            <a:off x="8277297" y="4432431"/>
            <a:ext cx="26851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Poppins" panose="020F0502020204030203" pitchFamily="34" charset="0"/>
                <a:ea typeface="Poppins" panose="020F0502020204030203" pitchFamily="34" charset="0"/>
                <a:cs typeface="Poppins" panose="020F0502020204030203" pitchFamily="34" charset="0"/>
              </a:rPr>
              <a:t>Add a short description here.</a:t>
            </a:r>
          </a:p>
          <a:p>
            <a:endParaRPr lang="en-US" sz="1000" dirty="0">
              <a:latin typeface="Poppins" panose="020F0502020204030203" pitchFamily="34" charset="0"/>
              <a:ea typeface="Poppins" panose="020F0502020204030203" pitchFamily="34" charset="0"/>
              <a:cs typeface="Poppins" panose="020F0502020204030203" pitchFamily="34" charset="0"/>
            </a:endParaRPr>
          </a:p>
        </p:txBody>
      </p:sp>
      <p:sp>
        <p:nvSpPr>
          <p:cNvPr id="70" name="CuadroTexto 395">
            <a:extLst>
              <a:ext uri="{FF2B5EF4-FFF2-40B4-BE49-F238E27FC236}">
                <a16:creationId xmlns:a16="http://schemas.microsoft.com/office/drawing/2014/main" id="{7C636BDA-98D0-C246-B725-340C1D8A2CF3}"/>
              </a:ext>
            </a:extLst>
          </p:cNvPr>
          <p:cNvSpPr txBox="1"/>
          <p:nvPr/>
        </p:nvSpPr>
        <p:spPr>
          <a:xfrm>
            <a:off x="8278016" y="5161754"/>
            <a:ext cx="32436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131414"/>
                </a:solidFill>
                <a:latin typeface="Poppins" charset="0"/>
                <a:ea typeface="Poppins" charset="0"/>
                <a:cs typeface="Poppins" charset="0"/>
              </a:rPr>
              <a:t>Implementation</a:t>
            </a:r>
          </a:p>
        </p:txBody>
      </p:sp>
      <p:sp>
        <p:nvSpPr>
          <p:cNvPr id="71" name="Rectangle 56">
            <a:extLst>
              <a:ext uri="{FF2B5EF4-FFF2-40B4-BE49-F238E27FC236}">
                <a16:creationId xmlns:a16="http://schemas.microsoft.com/office/drawing/2014/main" id="{174D3EB6-F85C-D04A-AAFB-0A66DEB3A76D}"/>
              </a:ext>
            </a:extLst>
          </p:cNvPr>
          <p:cNvSpPr/>
          <p:nvPr/>
        </p:nvSpPr>
        <p:spPr>
          <a:xfrm>
            <a:off x="8277297" y="5402042"/>
            <a:ext cx="26851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Poppins" panose="020F0502020204030203" pitchFamily="34" charset="0"/>
                <a:ea typeface="Poppins" panose="020F0502020204030203" pitchFamily="34" charset="0"/>
                <a:cs typeface="Poppins" panose="020F0502020204030203" pitchFamily="34" charset="0"/>
              </a:rPr>
              <a:t>Add a short description here.</a:t>
            </a:r>
          </a:p>
          <a:p>
            <a:endParaRPr lang="en-US" sz="1000" dirty="0">
              <a:latin typeface="Poppins" panose="020F0502020204030203" pitchFamily="34" charset="0"/>
              <a:ea typeface="Poppins" panose="020F0502020204030203" pitchFamily="34" charset="0"/>
              <a:cs typeface="Poppins" panose="020F0502020204030203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198">
            <a:extLst>
              <a:ext uri="{FF2B5EF4-FFF2-40B4-BE49-F238E27FC236}">
                <a16:creationId xmlns:a16="http://schemas.microsoft.com/office/drawing/2014/main" id="{01C75EAC-92AA-D445-8CE6-108DD640C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7991" y="2548609"/>
            <a:ext cx="4480" cy="8960"/>
          </a:xfrm>
          <a:custGeom>
            <a:avLst/>
            <a:gdLst>
              <a:gd name="T0" fmla="*/ 9 w 10"/>
              <a:gd name="T1" fmla="*/ 18 h 19"/>
              <a:gd name="T2" fmla="*/ 0 w 10"/>
              <a:gd name="T3" fmla="*/ 0 h 19"/>
              <a:gd name="T4" fmla="*/ 0 w 10"/>
              <a:gd name="T5" fmla="*/ 18 h 19"/>
              <a:gd name="T6" fmla="*/ 9 w 10"/>
              <a:gd name="T7" fmla="*/ 18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19">
                <a:moveTo>
                  <a:pt x="9" y="18"/>
                </a:moveTo>
                <a:lnTo>
                  <a:pt x="0" y="0"/>
                </a:lnTo>
                <a:lnTo>
                  <a:pt x="0" y="18"/>
                </a:lnTo>
                <a:lnTo>
                  <a:pt x="9" y="18"/>
                </a:lnTo>
              </a:path>
            </a:pathLst>
          </a:custGeom>
          <a:solidFill>
            <a:srgbClr val="3898E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7479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479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2" name="Freeform 199">
            <a:extLst>
              <a:ext uri="{FF2B5EF4-FFF2-40B4-BE49-F238E27FC236}">
                <a16:creationId xmlns:a16="http://schemas.microsoft.com/office/drawing/2014/main" id="{F476486A-614E-F241-BFD2-042FC7AFA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2911" y="2548609"/>
            <a:ext cx="4480" cy="8960"/>
          </a:xfrm>
          <a:custGeom>
            <a:avLst/>
            <a:gdLst>
              <a:gd name="T0" fmla="*/ 9 w 10"/>
              <a:gd name="T1" fmla="*/ 0 h 19"/>
              <a:gd name="T2" fmla="*/ 0 w 10"/>
              <a:gd name="T3" fmla="*/ 18 h 19"/>
              <a:gd name="T4" fmla="*/ 9 w 10"/>
              <a:gd name="T5" fmla="*/ 18 h 19"/>
              <a:gd name="T6" fmla="*/ 9 w 10"/>
              <a:gd name="T7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19">
                <a:moveTo>
                  <a:pt x="9" y="0"/>
                </a:moveTo>
                <a:lnTo>
                  <a:pt x="0" y="18"/>
                </a:lnTo>
                <a:lnTo>
                  <a:pt x="9" y="18"/>
                </a:lnTo>
                <a:lnTo>
                  <a:pt x="9" y="0"/>
                </a:lnTo>
              </a:path>
            </a:pathLst>
          </a:custGeom>
          <a:solidFill>
            <a:srgbClr val="3898E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7479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479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3" name="Freeform 200">
            <a:extLst>
              <a:ext uri="{FF2B5EF4-FFF2-40B4-BE49-F238E27FC236}">
                <a16:creationId xmlns:a16="http://schemas.microsoft.com/office/drawing/2014/main" id="{C8539A6A-D759-FD47-9BEF-8DA2D52B43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8131" y="3814312"/>
            <a:ext cx="8960" cy="13441"/>
          </a:xfrm>
          <a:custGeom>
            <a:avLst/>
            <a:gdLst>
              <a:gd name="T0" fmla="*/ 18 w 19"/>
              <a:gd name="T1" fmla="*/ 0 h 28"/>
              <a:gd name="T2" fmla="*/ 0 w 19"/>
              <a:gd name="T3" fmla="*/ 27 h 28"/>
              <a:gd name="T4" fmla="*/ 18 w 19"/>
              <a:gd name="T5" fmla="*/ 27 h 28"/>
              <a:gd name="T6" fmla="*/ 18 w 19"/>
              <a:gd name="T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" h="28">
                <a:moveTo>
                  <a:pt x="18" y="0"/>
                </a:moveTo>
                <a:lnTo>
                  <a:pt x="0" y="27"/>
                </a:lnTo>
                <a:lnTo>
                  <a:pt x="18" y="27"/>
                </a:lnTo>
                <a:lnTo>
                  <a:pt x="18" y="0"/>
                </a:lnTo>
              </a:path>
            </a:pathLst>
          </a:custGeom>
          <a:solidFill>
            <a:srgbClr val="3898E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7479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479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4" name="Freeform 201">
            <a:extLst>
              <a:ext uri="{FF2B5EF4-FFF2-40B4-BE49-F238E27FC236}">
                <a16:creationId xmlns:a16="http://schemas.microsoft.com/office/drawing/2014/main" id="{4DAAC3E4-7F83-9E4F-9EC8-865ADAFE0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3051" y="6359160"/>
            <a:ext cx="13441" cy="13441"/>
          </a:xfrm>
          <a:custGeom>
            <a:avLst/>
            <a:gdLst>
              <a:gd name="T0" fmla="*/ 9 w 28"/>
              <a:gd name="T1" fmla="*/ 27 h 28"/>
              <a:gd name="T2" fmla="*/ 9 w 28"/>
              <a:gd name="T3" fmla="*/ 27 h 28"/>
              <a:gd name="T4" fmla="*/ 9 w 28"/>
              <a:gd name="T5" fmla="*/ 27 h 28"/>
              <a:gd name="T6" fmla="*/ 27 w 28"/>
              <a:gd name="T7" fmla="*/ 18 h 28"/>
              <a:gd name="T8" fmla="*/ 27 w 28"/>
              <a:gd name="T9" fmla="*/ 18 h 28"/>
              <a:gd name="T10" fmla="*/ 0 w 28"/>
              <a:gd name="T11" fmla="*/ 8 h 28"/>
              <a:gd name="T12" fmla="*/ 0 w 28"/>
              <a:gd name="T13" fmla="*/ 8 h 28"/>
              <a:gd name="T14" fmla="*/ 9 w 28"/>
              <a:gd name="T15" fmla="*/ 27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28">
                <a:moveTo>
                  <a:pt x="9" y="27"/>
                </a:moveTo>
                <a:lnTo>
                  <a:pt x="9" y="27"/>
                </a:lnTo>
                <a:lnTo>
                  <a:pt x="9" y="27"/>
                </a:lnTo>
                <a:cubicBezTo>
                  <a:pt x="18" y="27"/>
                  <a:pt x="27" y="18"/>
                  <a:pt x="27" y="18"/>
                </a:cubicBezTo>
                <a:lnTo>
                  <a:pt x="27" y="18"/>
                </a:lnTo>
                <a:cubicBezTo>
                  <a:pt x="27" y="0"/>
                  <a:pt x="9" y="0"/>
                  <a:pt x="0" y="8"/>
                </a:cubicBezTo>
                <a:lnTo>
                  <a:pt x="0" y="8"/>
                </a:lnTo>
                <a:cubicBezTo>
                  <a:pt x="0" y="18"/>
                  <a:pt x="0" y="27"/>
                  <a:pt x="9" y="27"/>
                </a:cubicBezTo>
              </a:path>
            </a:pathLst>
          </a:custGeom>
          <a:solidFill>
            <a:srgbClr val="3898E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7479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479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5" name="Freeform 202">
            <a:extLst>
              <a:ext uri="{FF2B5EF4-FFF2-40B4-BE49-F238E27FC236}">
                <a16:creationId xmlns:a16="http://schemas.microsoft.com/office/drawing/2014/main" id="{8F9DDDA7-5AD4-9E46-B091-7BD121A0A7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6351" y="5077775"/>
            <a:ext cx="13441" cy="24642"/>
          </a:xfrm>
          <a:custGeom>
            <a:avLst/>
            <a:gdLst>
              <a:gd name="T0" fmla="*/ 27 w 28"/>
              <a:gd name="T1" fmla="*/ 46 h 47"/>
              <a:gd name="T2" fmla="*/ 27 w 28"/>
              <a:gd name="T3" fmla="*/ 46 h 47"/>
              <a:gd name="T4" fmla="*/ 0 w 28"/>
              <a:gd name="T5" fmla="*/ 0 h 47"/>
              <a:gd name="T6" fmla="*/ 0 w 28"/>
              <a:gd name="T7" fmla="*/ 37 h 47"/>
              <a:gd name="T8" fmla="*/ 9 w 28"/>
              <a:gd name="T9" fmla="*/ 46 h 47"/>
              <a:gd name="T10" fmla="*/ 27 w 28"/>
              <a:gd name="T11" fmla="*/ 46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47">
                <a:moveTo>
                  <a:pt x="27" y="46"/>
                </a:moveTo>
                <a:lnTo>
                  <a:pt x="27" y="46"/>
                </a:lnTo>
                <a:cubicBezTo>
                  <a:pt x="0" y="0"/>
                  <a:pt x="0" y="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37"/>
                  <a:pt x="0" y="46"/>
                  <a:pt x="9" y="46"/>
                </a:cubicBezTo>
                <a:lnTo>
                  <a:pt x="27" y="46"/>
                </a:lnTo>
              </a:path>
            </a:pathLst>
          </a:custGeom>
          <a:solidFill>
            <a:srgbClr val="3898E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7479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479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6" name="Freeform 203">
            <a:extLst>
              <a:ext uri="{FF2B5EF4-FFF2-40B4-BE49-F238E27FC236}">
                <a16:creationId xmlns:a16="http://schemas.microsoft.com/office/drawing/2014/main" id="{B9982D21-4B92-0B4C-AEDF-15378957E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6051" y="3814312"/>
            <a:ext cx="8960" cy="13441"/>
          </a:xfrm>
          <a:custGeom>
            <a:avLst/>
            <a:gdLst>
              <a:gd name="T0" fmla="*/ 18 w 19"/>
              <a:gd name="T1" fmla="*/ 27 h 28"/>
              <a:gd name="T2" fmla="*/ 0 w 19"/>
              <a:gd name="T3" fmla="*/ 0 h 28"/>
              <a:gd name="T4" fmla="*/ 0 w 19"/>
              <a:gd name="T5" fmla="*/ 27 h 28"/>
              <a:gd name="T6" fmla="*/ 18 w 19"/>
              <a:gd name="T7" fmla="*/ 27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" h="28">
                <a:moveTo>
                  <a:pt x="18" y="27"/>
                </a:moveTo>
                <a:lnTo>
                  <a:pt x="0" y="0"/>
                </a:lnTo>
                <a:lnTo>
                  <a:pt x="0" y="27"/>
                </a:lnTo>
                <a:lnTo>
                  <a:pt x="18" y="27"/>
                </a:lnTo>
              </a:path>
            </a:pathLst>
          </a:custGeom>
          <a:solidFill>
            <a:srgbClr val="3898E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7479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479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7" name="Freeform 204">
            <a:extLst>
              <a:ext uri="{FF2B5EF4-FFF2-40B4-BE49-F238E27FC236}">
                <a16:creationId xmlns:a16="http://schemas.microsoft.com/office/drawing/2014/main" id="{9B365A46-9B38-1147-A24D-C905689FE1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3351" y="5077775"/>
            <a:ext cx="13441" cy="24642"/>
          </a:xfrm>
          <a:custGeom>
            <a:avLst/>
            <a:gdLst>
              <a:gd name="T0" fmla="*/ 27 w 28"/>
              <a:gd name="T1" fmla="*/ 0 h 47"/>
              <a:gd name="T2" fmla="*/ 27 w 28"/>
              <a:gd name="T3" fmla="*/ 0 h 47"/>
              <a:gd name="T4" fmla="*/ 0 w 28"/>
              <a:gd name="T5" fmla="*/ 46 h 47"/>
              <a:gd name="T6" fmla="*/ 9 w 28"/>
              <a:gd name="T7" fmla="*/ 46 h 47"/>
              <a:gd name="T8" fmla="*/ 27 w 28"/>
              <a:gd name="T9" fmla="*/ 37 h 47"/>
              <a:gd name="T10" fmla="*/ 27 w 28"/>
              <a:gd name="T11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47">
                <a:moveTo>
                  <a:pt x="27" y="0"/>
                </a:moveTo>
                <a:lnTo>
                  <a:pt x="27" y="0"/>
                </a:lnTo>
                <a:cubicBezTo>
                  <a:pt x="0" y="46"/>
                  <a:pt x="0" y="46"/>
                  <a:pt x="0" y="46"/>
                </a:cubicBezTo>
                <a:cubicBezTo>
                  <a:pt x="9" y="46"/>
                  <a:pt x="9" y="46"/>
                  <a:pt x="9" y="46"/>
                </a:cubicBezTo>
                <a:cubicBezTo>
                  <a:pt x="18" y="46"/>
                  <a:pt x="27" y="37"/>
                  <a:pt x="27" y="37"/>
                </a:cubicBezTo>
                <a:lnTo>
                  <a:pt x="27" y="0"/>
                </a:lnTo>
              </a:path>
            </a:pathLst>
          </a:custGeom>
          <a:solidFill>
            <a:srgbClr val="3898E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7479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479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8" name="Freeform 205">
            <a:extLst>
              <a:ext uri="{FF2B5EF4-FFF2-40B4-BE49-F238E27FC236}">
                <a16:creationId xmlns:a16="http://schemas.microsoft.com/office/drawing/2014/main" id="{E6E390E6-17C6-6241-A39A-E7BFEC4B8F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6650" y="6359160"/>
            <a:ext cx="13441" cy="13441"/>
          </a:xfrm>
          <a:custGeom>
            <a:avLst/>
            <a:gdLst>
              <a:gd name="T0" fmla="*/ 0 w 28"/>
              <a:gd name="T1" fmla="*/ 18 h 28"/>
              <a:gd name="T2" fmla="*/ 0 w 28"/>
              <a:gd name="T3" fmla="*/ 18 h 28"/>
              <a:gd name="T4" fmla="*/ 0 w 28"/>
              <a:gd name="T5" fmla="*/ 18 h 28"/>
              <a:gd name="T6" fmla="*/ 9 w 28"/>
              <a:gd name="T7" fmla="*/ 27 h 28"/>
              <a:gd name="T8" fmla="*/ 9 w 28"/>
              <a:gd name="T9" fmla="*/ 27 h 28"/>
              <a:gd name="T10" fmla="*/ 18 w 28"/>
              <a:gd name="T11" fmla="*/ 8 h 28"/>
              <a:gd name="T12" fmla="*/ 18 w 28"/>
              <a:gd name="T13" fmla="*/ 8 h 28"/>
              <a:gd name="T14" fmla="*/ 0 w 28"/>
              <a:gd name="T15" fmla="*/ 1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28">
                <a:moveTo>
                  <a:pt x="0" y="18"/>
                </a:moveTo>
                <a:lnTo>
                  <a:pt x="0" y="18"/>
                </a:lnTo>
                <a:lnTo>
                  <a:pt x="0" y="18"/>
                </a:lnTo>
                <a:cubicBezTo>
                  <a:pt x="0" y="18"/>
                  <a:pt x="0" y="27"/>
                  <a:pt x="9" y="27"/>
                </a:cubicBezTo>
                <a:lnTo>
                  <a:pt x="9" y="27"/>
                </a:lnTo>
                <a:cubicBezTo>
                  <a:pt x="18" y="27"/>
                  <a:pt x="27" y="18"/>
                  <a:pt x="18" y="8"/>
                </a:cubicBezTo>
                <a:lnTo>
                  <a:pt x="18" y="8"/>
                </a:lnTo>
                <a:cubicBezTo>
                  <a:pt x="18" y="0"/>
                  <a:pt x="0" y="0"/>
                  <a:pt x="0" y="18"/>
                </a:cubicBezTo>
              </a:path>
            </a:pathLst>
          </a:custGeom>
          <a:solidFill>
            <a:srgbClr val="3898E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7479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479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9" name="Freeform 206">
            <a:extLst>
              <a:ext uri="{FF2B5EF4-FFF2-40B4-BE49-F238E27FC236}">
                <a16:creationId xmlns:a16="http://schemas.microsoft.com/office/drawing/2014/main" id="{E05DDC21-811B-1444-8BE6-A17C719DE9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9563" y="1708540"/>
            <a:ext cx="1194017" cy="1032725"/>
          </a:xfrm>
          <a:custGeom>
            <a:avLst/>
            <a:gdLst>
              <a:gd name="T0" fmla="*/ 1183 w 2351"/>
              <a:gd name="T1" fmla="*/ 0 h 2034"/>
              <a:gd name="T2" fmla="*/ 1183 w 2351"/>
              <a:gd name="T3" fmla="*/ 0 h 2034"/>
              <a:gd name="T4" fmla="*/ 1166 w 2351"/>
              <a:gd name="T5" fmla="*/ 0 h 2034"/>
              <a:gd name="T6" fmla="*/ 0 w 2351"/>
              <a:gd name="T7" fmla="*/ 2025 h 2034"/>
              <a:gd name="T8" fmla="*/ 0 w 2351"/>
              <a:gd name="T9" fmla="*/ 2033 h 2034"/>
              <a:gd name="T10" fmla="*/ 1174 w 2351"/>
              <a:gd name="T11" fmla="*/ 2033 h 2034"/>
              <a:gd name="T12" fmla="*/ 2350 w 2351"/>
              <a:gd name="T13" fmla="*/ 2033 h 2034"/>
              <a:gd name="T14" fmla="*/ 2350 w 2351"/>
              <a:gd name="T15" fmla="*/ 2025 h 2034"/>
              <a:gd name="T16" fmla="*/ 1183 w 2351"/>
              <a:gd name="T17" fmla="*/ 0 h 20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51" h="2034">
                <a:moveTo>
                  <a:pt x="1183" y="0"/>
                </a:moveTo>
                <a:lnTo>
                  <a:pt x="1183" y="0"/>
                </a:lnTo>
                <a:cubicBezTo>
                  <a:pt x="1174" y="0"/>
                  <a:pt x="1166" y="0"/>
                  <a:pt x="1166" y="0"/>
                </a:cubicBezTo>
                <a:cubicBezTo>
                  <a:pt x="0" y="2025"/>
                  <a:pt x="0" y="2025"/>
                  <a:pt x="0" y="2025"/>
                </a:cubicBezTo>
                <a:cubicBezTo>
                  <a:pt x="0" y="2033"/>
                  <a:pt x="0" y="2033"/>
                  <a:pt x="0" y="2033"/>
                </a:cubicBezTo>
                <a:cubicBezTo>
                  <a:pt x="1174" y="2033"/>
                  <a:pt x="1174" y="2033"/>
                  <a:pt x="1174" y="2033"/>
                </a:cubicBezTo>
                <a:cubicBezTo>
                  <a:pt x="2350" y="2033"/>
                  <a:pt x="2350" y="2033"/>
                  <a:pt x="2350" y="2033"/>
                </a:cubicBezTo>
                <a:cubicBezTo>
                  <a:pt x="2350" y="2025"/>
                  <a:pt x="2350" y="2025"/>
                  <a:pt x="2350" y="2025"/>
                </a:cubicBezTo>
                <a:lnTo>
                  <a:pt x="1183" y="0"/>
                </a:lnTo>
              </a:path>
            </a:pathLst>
          </a:custGeom>
          <a:solidFill>
            <a:srgbClr val="F0894D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0" name="Freeform 207">
            <a:extLst>
              <a:ext uri="{FF2B5EF4-FFF2-40B4-BE49-F238E27FC236}">
                <a16:creationId xmlns:a16="http://schemas.microsoft.com/office/drawing/2014/main" id="{F73F36E5-61B9-5240-A064-08CF96BE8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3120" y="3883758"/>
            <a:ext cx="4184662" cy="1218660"/>
          </a:xfrm>
          <a:custGeom>
            <a:avLst/>
            <a:gdLst>
              <a:gd name="T0" fmla="*/ 6888 w 8236"/>
              <a:gd name="T1" fmla="*/ 9 h 2397"/>
              <a:gd name="T2" fmla="*/ 6888 w 8236"/>
              <a:gd name="T3" fmla="*/ 9 h 2397"/>
              <a:gd name="T4" fmla="*/ 6879 w 8236"/>
              <a:gd name="T5" fmla="*/ 0 h 2397"/>
              <a:gd name="T6" fmla="*/ 6870 w 8236"/>
              <a:gd name="T7" fmla="*/ 0 h 2397"/>
              <a:gd name="T8" fmla="*/ 5496 w 8236"/>
              <a:gd name="T9" fmla="*/ 0 h 2397"/>
              <a:gd name="T10" fmla="*/ 4121 w 8236"/>
              <a:gd name="T11" fmla="*/ 0 h 2397"/>
              <a:gd name="T12" fmla="*/ 2748 w 8236"/>
              <a:gd name="T13" fmla="*/ 0 h 2397"/>
              <a:gd name="T14" fmla="*/ 1374 w 8236"/>
              <a:gd name="T15" fmla="*/ 0 h 2397"/>
              <a:gd name="T16" fmla="*/ 1365 w 8236"/>
              <a:gd name="T17" fmla="*/ 0 h 2397"/>
              <a:gd name="T18" fmla="*/ 1356 w 8236"/>
              <a:gd name="T19" fmla="*/ 9 h 2397"/>
              <a:gd name="T20" fmla="*/ 0 w 8236"/>
              <a:gd name="T21" fmla="*/ 2350 h 2397"/>
              <a:gd name="T22" fmla="*/ 0 w 8236"/>
              <a:gd name="T23" fmla="*/ 2360 h 2397"/>
              <a:gd name="T24" fmla="*/ 0 w 8236"/>
              <a:gd name="T25" fmla="*/ 2387 h 2397"/>
              <a:gd name="T26" fmla="*/ 18 w 8236"/>
              <a:gd name="T27" fmla="*/ 2396 h 2397"/>
              <a:gd name="T28" fmla="*/ 1374 w 8236"/>
              <a:gd name="T29" fmla="*/ 2396 h 2397"/>
              <a:gd name="T30" fmla="*/ 2748 w 8236"/>
              <a:gd name="T31" fmla="*/ 2396 h 2397"/>
              <a:gd name="T32" fmla="*/ 4121 w 8236"/>
              <a:gd name="T33" fmla="*/ 2396 h 2397"/>
              <a:gd name="T34" fmla="*/ 5496 w 8236"/>
              <a:gd name="T35" fmla="*/ 2396 h 2397"/>
              <a:gd name="T36" fmla="*/ 6870 w 8236"/>
              <a:gd name="T37" fmla="*/ 2396 h 2397"/>
              <a:gd name="T38" fmla="*/ 8226 w 8236"/>
              <a:gd name="T39" fmla="*/ 2396 h 2397"/>
              <a:gd name="T40" fmla="*/ 8235 w 8236"/>
              <a:gd name="T41" fmla="*/ 2387 h 2397"/>
              <a:gd name="T42" fmla="*/ 8235 w 8236"/>
              <a:gd name="T43" fmla="*/ 2360 h 2397"/>
              <a:gd name="T44" fmla="*/ 8235 w 8236"/>
              <a:gd name="T45" fmla="*/ 2350 h 2397"/>
              <a:gd name="T46" fmla="*/ 6888 w 8236"/>
              <a:gd name="T47" fmla="*/ 9 h 2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236" h="2397">
                <a:moveTo>
                  <a:pt x="6888" y="9"/>
                </a:moveTo>
                <a:lnTo>
                  <a:pt x="6888" y="9"/>
                </a:lnTo>
                <a:cubicBezTo>
                  <a:pt x="6879" y="9"/>
                  <a:pt x="6879" y="0"/>
                  <a:pt x="6879" y="0"/>
                </a:cubicBezTo>
                <a:cubicBezTo>
                  <a:pt x="6870" y="0"/>
                  <a:pt x="6870" y="0"/>
                  <a:pt x="6870" y="0"/>
                </a:cubicBezTo>
                <a:cubicBezTo>
                  <a:pt x="5496" y="0"/>
                  <a:pt x="5496" y="0"/>
                  <a:pt x="5496" y="0"/>
                </a:cubicBezTo>
                <a:cubicBezTo>
                  <a:pt x="4121" y="0"/>
                  <a:pt x="4121" y="0"/>
                  <a:pt x="4121" y="0"/>
                </a:cubicBezTo>
                <a:cubicBezTo>
                  <a:pt x="2748" y="0"/>
                  <a:pt x="2748" y="0"/>
                  <a:pt x="2748" y="0"/>
                </a:cubicBezTo>
                <a:cubicBezTo>
                  <a:pt x="1374" y="0"/>
                  <a:pt x="1374" y="0"/>
                  <a:pt x="1374" y="0"/>
                </a:cubicBezTo>
                <a:cubicBezTo>
                  <a:pt x="1365" y="0"/>
                  <a:pt x="1365" y="0"/>
                  <a:pt x="1365" y="0"/>
                </a:cubicBezTo>
                <a:lnTo>
                  <a:pt x="1356" y="9"/>
                </a:lnTo>
                <a:cubicBezTo>
                  <a:pt x="0" y="2350"/>
                  <a:pt x="0" y="2350"/>
                  <a:pt x="0" y="2350"/>
                </a:cubicBezTo>
                <a:cubicBezTo>
                  <a:pt x="0" y="2350"/>
                  <a:pt x="0" y="2350"/>
                  <a:pt x="0" y="2360"/>
                </a:cubicBezTo>
                <a:cubicBezTo>
                  <a:pt x="0" y="2387"/>
                  <a:pt x="0" y="2387"/>
                  <a:pt x="0" y="2387"/>
                </a:cubicBezTo>
                <a:cubicBezTo>
                  <a:pt x="0" y="2387"/>
                  <a:pt x="9" y="2396"/>
                  <a:pt x="18" y="2396"/>
                </a:cubicBezTo>
                <a:cubicBezTo>
                  <a:pt x="1374" y="2396"/>
                  <a:pt x="1374" y="2396"/>
                  <a:pt x="1374" y="2396"/>
                </a:cubicBezTo>
                <a:cubicBezTo>
                  <a:pt x="2748" y="2396"/>
                  <a:pt x="2748" y="2396"/>
                  <a:pt x="2748" y="2396"/>
                </a:cubicBezTo>
                <a:cubicBezTo>
                  <a:pt x="4121" y="2396"/>
                  <a:pt x="4121" y="2396"/>
                  <a:pt x="4121" y="2396"/>
                </a:cubicBezTo>
                <a:cubicBezTo>
                  <a:pt x="5496" y="2396"/>
                  <a:pt x="5496" y="2396"/>
                  <a:pt x="5496" y="2396"/>
                </a:cubicBezTo>
                <a:cubicBezTo>
                  <a:pt x="6870" y="2396"/>
                  <a:pt x="6870" y="2396"/>
                  <a:pt x="6870" y="2396"/>
                </a:cubicBezTo>
                <a:cubicBezTo>
                  <a:pt x="8226" y="2396"/>
                  <a:pt x="8226" y="2396"/>
                  <a:pt x="8226" y="2396"/>
                </a:cubicBezTo>
                <a:cubicBezTo>
                  <a:pt x="8235" y="2396"/>
                  <a:pt x="8235" y="2387"/>
                  <a:pt x="8235" y="2387"/>
                </a:cubicBezTo>
                <a:cubicBezTo>
                  <a:pt x="8235" y="2360"/>
                  <a:pt x="8235" y="2360"/>
                  <a:pt x="8235" y="2360"/>
                </a:cubicBezTo>
                <a:cubicBezTo>
                  <a:pt x="8235" y="2350"/>
                  <a:pt x="8235" y="2350"/>
                  <a:pt x="8235" y="2350"/>
                </a:cubicBezTo>
                <a:lnTo>
                  <a:pt x="6888" y="9"/>
                </a:lnTo>
              </a:path>
            </a:pathLst>
          </a:custGeom>
          <a:solidFill>
            <a:srgbClr val="D85A1A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1" name="Freeform 208">
            <a:extLst>
              <a:ext uri="{FF2B5EF4-FFF2-40B4-BE49-F238E27FC236}">
                <a16:creationId xmlns:a16="http://schemas.microsoft.com/office/drawing/2014/main" id="{DF49F138-F339-6B42-BD77-75557D352C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2704" y="2741264"/>
            <a:ext cx="2627734" cy="1142494"/>
          </a:xfrm>
          <a:custGeom>
            <a:avLst/>
            <a:gdLst>
              <a:gd name="T0" fmla="*/ 3886 w 5171"/>
              <a:gd name="T1" fmla="*/ 0 h 2251"/>
              <a:gd name="T2" fmla="*/ 3886 w 5171"/>
              <a:gd name="T3" fmla="*/ 0 h 2251"/>
              <a:gd name="T4" fmla="*/ 3877 w 5171"/>
              <a:gd name="T5" fmla="*/ 0 h 2251"/>
              <a:gd name="T6" fmla="*/ 2584 w 5171"/>
              <a:gd name="T7" fmla="*/ 0 h 2251"/>
              <a:gd name="T8" fmla="*/ 1293 w 5171"/>
              <a:gd name="T9" fmla="*/ 0 h 2251"/>
              <a:gd name="T10" fmla="*/ 1284 w 5171"/>
              <a:gd name="T11" fmla="*/ 0 h 2251"/>
              <a:gd name="T12" fmla="*/ 0 w 5171"/>
              <a:gd name="T13" fmla="*/ 2223 h 2251"/>
              <a:gd name="T14" fmla="*/ 0 w 5171"/>
              <a:gd name="T15" fmla="*/ 2232 h 2251"/>
              <a:gd name="T16" fmla="*/ 0 w 5171"/>
              <a:gd name="T17" fmla="*/ 2241 h 2251"/>
              <a:gd name="T18" fmla="*/ 9 w 5171"/>
              <a:gd name="T19" fmla="*/ 2250 h 2251"/>
              <a:gd name="T20" fmla="*/ 1293 w 5171"/>
              <a:gd name="T21" fmla="*/ 2250 h 2251"/>
              <a:gd name="T22" fmla="*/ 2584 w 5171"/>
              <a:gd name="T23" fmla="*/ 2250 h 2251"/>
              <a:gd name="T24" fmla="*/ 3877 w 5171"/>
              <a:gd name="T25" fmla="*/ 2250 h 2251"/>
              <a:gd name="T26" fmla="*/ 5152 w 5171"/>
              <a:gd name="T27" fmla="*/ 2250 h 2251"/>
              <a:gd name="T28" fmla="*/ 5170 w 5171"/>
              <a:gd name="T29" fmla="*/ 2241 h 2251"/>
              <a:gd name="T30" fmla="*/ 5170 w 5171"/>
              <a:gd name="T31" fmla="*/ 2232 h 2251"/>
              <a:gd name="T32" fmla="*/ 5170 w 5171"/>
              <a:gd name="T33" fmla="*/ 2223 h 2251"/>
              <a:gd name="T34" fmla="*/ 3886 w 5171"/>
              <a:gd name="T35" fmla="*/ 0 h 2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171" h="2251">
                <a:moveTo>
                  <a:pt x="3886" y="0"/>
                </a:moveTo>
                <a:lnTo>
                  <a:pt x="3886" y="0"/>
                </a:lnTo>
                <a:cubicBezTo>
                  <a:pt x="3877" y="0"/>
                  <a:pt x="3877" y="0"/>
                  <a:pt x="3877" y="0"/>
                </a:cubicBezTo>
                <a:cubicBezTo>
                  <a:pt x="2584" y="0"/>
                  <a:pt x="2584" y="0"/>
                  <a:pt x="2584" y="0"/>
                </a:cubicBezTo>
                <a:cubicBezTo>
                  <a:pt x="1293" y="0"/>
                  <a:pt x="1293" y="0"/>
                  <a:pt x="1293" y="0"/>
                </a:cubicBezTo>
                <a:cubicBezTo>
                  <a:pt x="1284" y="0"/>
                  <a:pt x="1284" y="0"/>
                  <a:pt x="1284" y="0"/>
                </a:cubicBezTo>
                <a:cubicBezTo>
                  <a:pt x="0" y="2223"/>
                  <a:pt x="0" y="2223"/>
                  <a:pt x="0" y="2223"/>
                </a:cubicBezTo>
                <a:lnTo>
                  <a:pt x="0" y="2232"/>
                </a:lnTo>
                <a:cubicBezTo>
                  <a:pt x="0" y="2241"/>
                  <a:pt x="0" y="2241"/>
                  <a:pt x="0" y="2241"/>
                </a:cubicBezTo>
                <a:cubicBezTo>
                  <a:pt x="0" y="2250"/>
                  <a:pt x="9" y="2250"/>
                  <a:pt x="9" y="2250"/>
                </a:cubicBezTo>
                <a:cubicBezTo>
                  <a:pt x="1293" y="2250"/>
                  <a:pt x="1293" y="2250"/>
                  <a:pt x="1293" y="2250"/>
                </a:cubicBezTo>
                <a:cubicBezTo>
                  <a:pt x="2584" y="2250"/>
                  <a:pt x="2584" y="2250"/>
                  <a:pt x="2584" y="2250"/>
                </a:cubicBezTo>
                <a:cubicBezTo>
                  <a:pt x="3877" y="2250"/>
                  <a:pt x="3877" y="2250"/>
                  <a:pt x="3877" y="2250"/>
                </a:cubicBezTo>
                <a:cubicBezTo>
                  <a:pt x="5152" y="2250"/>
                  <a:pt x="5152" y="2250"/>
                  <a:pt x="5152" y="2250"/>
                </a:cubicBezTo>
                <a:cubicBezTo>
                  <a:pt x="5161" y="2250"/>
                  <a:pt x="5170" y="2250"/>
                  <a:pt x="5170" y="2241"/>
                </a:cubicBezTo>
                <a:cubicBezTo>
                  <a:pt x="5170" y="2232"/>
                  <a:pt x="5170" y="2232"/>
                  <a:pt x="5170" y="2232"/>
                </a:cubicBezTo>
                <a:lnTo>
                  <a:pt x="5170" y="2223"/>
                </a:lnTo>
                <a:lnTo>
                  <a:pt x="3886" y="0"/>
                </a:lnTo>
              </a:path>
            </a:pathLst>
          </a:custGeom>
          <a:solidFill>
            <a:srgbClr val="F6B68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2" name="Freeform 209">
            <a:extLst>
              <a:ext uri="{FF2B5EF4-FFF2-40B4-BE49-F238E27FC236}">
                <a16:creationId xmlns:a16="http://schemas.microsoft.com/office/drawing/2014/main" id="{BCA41C0D-8E6E-B14D-B766-61A6255F4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6492" y="5100177"/>
            <a:ext cx="5842398" cy="1272424"/>
          </a:xfrm>
          <a:custGeom>
            <a:avLst/>
            <a:gdLst>
              <a:gd name="T0" fmla="*/ 10088 w 11499"/>
              <a:gd name="T1" fmla="*/ 9 h 2505"/>
              <a:gd name="T2" fmla="*/ 10088 w 11499"/>
              <a:gd name="T3" fmla="*/ 9 h 2505"/>
              <a:gd name="T4" fmla="*/ 10078 w 11499"/>
              <a:gd name="T5" fmla="*/ 0 h 2505"/>
              <a:gd name="T6" fmla="*/ 10061 w 11499"/>
              <a:gd name="T7" fmla="*/ 0 h 2505"/>
              <a:gd name="T8" fmla="*/ 8623 w 11499"/>
              <a:gd name="T9" fmla="*/ 0 h 2505"/>
              <a:gd name="T10" fmla="*/ 7186 w 11499"/>
              <a:gd name="T11" fmla="*/ 0 h 2505"/>
              <a:gd name="T12" fmla="*/ 5748 w 11499"/>
              <a:gd name="T13" fmla="*/ 0 h 2505"/>
              <a:gd name="T14" fmla="*/ 4312 w 11499"/>
              <a:gd name="T15" fmla="*/ 0 h 2505"/>
              <a:gd name="T16" fmla="*/ 2875 w 11499"/>
              <a:gd name="T17" fmla="*/ 0 h 2505"/>
              <a:gd name="T18" fmla="*/ 1437 w 11499"/>
              <a:gd name="T19" fmla="*/ 0 h 2505"/>
              <a:gd name="T20" fmla="*/ 1419 w 11499"/>
              <a:gd name="T21" fmla="*/ 0 h 2505"/>
              <a:gd name="T22" fmla="*/ 1410 w 11499"/>
              <a:gd name="T23" fmla="*/ 9 h 2505"/>
              <a:gd name="T24" fmla="*/ 0 w 11499"/>
              <a:gd name="T25" fmla="*/ 2440 h 2505"/>
              <a:gd name="T26" fmla="*/ 0 w 11499"/>
              <a:gd name="T27" fmla="*/ 2449 h 2505"/>
              <a:gd name="T28" fmla="*/ 0 w 11499"/>
              <a:gd name="T29" fmla="*/ 2495 h 2505"/>
              <a:gd name="T30" fmla="*/ 9 w 11499"/>
              <a:gd name="T31" fmla="*/ 2504 h 2505"/>
              <a:gd name="T32" fmla="*/ 2875 w 11499"/>
              <a:gd name="T33" fmla="*/ 2504 h 2505"/>
              <a:gd name="T34" fmla="*/ 5748 w 11499"/>
              <a:gd name="T35" fmla="*/ 2504 h 2505"/>
              <a:gd name="T36" fmla="*/ 8623 w 11499"/>
              <a:gd name="T37" fmla="*/ 2504 h 2505"/>
              <a:gd name="T38" fmla="*/ 11489 w 11499"/>
              <a:gd name="T39" fmla="*/ 2504 h 2505"/>
              <a:gd name="T40" fmla="*/ 11498 w 11499"/>
              <a:gd name="T41" fmla="*/ 2495 h 2505"/>
              <a:gd name="T42" fmla="*/ 11498 w 11499"/>
              <a:gd name="T43" fmla="*/ 2449 h 2505"/>
              <a:gd name="T44" fmla="*/ 11498 w 11499"/>
              <a:gd name="T45" fmla="*/ 2440 h 2505"/>
              <a:gd name="T46" fmla="*/ 10088 w 11499"/>
              <a:gd name="T47" fmla="*/ 9 h 2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1499" h="2505">
                <a:moveTo>
                  <a:pt x="10088" y="9"/>
                </a:moveTo>
                <a:lnTo>
                  <a:pt x="10088" y="9"/>
                </a:lnTo>
                <a:cubicBezTo>
                  <a:pt x="10088" y="0"/>
                  <a:pt x="10078" y="0"/>
                  <a:pt x="10078" y="0"/>
                </a:cubicBezTo>
                <a:cubicBezTo>
                  <a:pt x="10061" y="0"/>
                  <a:pt x="10061" y="0"/>
                  <a:pt x="10061" y="0"/>
                </a:cubicBezTo>
                <a:cubicBezTo>
                  <a:pt x="8623" y="0"/>
                  <a:pt x="8623" y="0"/>
                  <a:pt x="8623" y="0"/>
                </a:cubicBezTo>
                <a:cubicBezTo>
                  <a:pt x="7186" y="0"/>
                  <a:pt x="7186" y="0"/>
                  <a:pt x="7186" y="0"/>
                </a:cubicBezTo>
                <a:cubicBezTo>
                  <a:pt x="5748" y="0"/>
                  <a:pt x="5748" y="0"/>
                  <a:pt x="5748" y="0"/>
                </a:cubicBezTo>
                <a:cubicBezTo>
                  <a:pt x="4312" y="0"/>
                  <a:pt x="4312" y="0"/>
                  <a:pt x="4312" y="0"/>
                </a:cubicBezTo>
                <a:cubicBezTo>
                  <a:pt x="2875" y="0"/>
                  <a:pt x="2875" y="0"/>
                  <a:pt x="2875" y="0"/>
                </a:cubicBezTo>
                <a:cubicBezTo>
                  <a:pt x="1437" y="0"/>
                  <a:pt x="1437" y="0"/>
                  <a:pt x="1437" y="0"/>
                </a:cubicBezTo>
                <a:cubicBezTo>
                  <a:pt x="1419" y="0"/>
                  <a:pt x="1419" y="0"/>
                  <a:pt x="1419" y="0"/>
                </a:cubicBezTo>
                <a:cubicBezTo>
                  <a:pt x="1410" y="0"/>
                  <a:pt x="1410" y="0"/>
                  <a:pt x="1410" y="9"/>
                </a:cubicBezTo>
                <a:cubicBezTo>
                  <a:pt x="0" y="2440"/>
                  <a:pt x="0" y="2440"/>
                  <a:pt x="0" y="2440"/>
                </a:cubicBezTo>
                <a:lnTo>
                  <a:pt x="0" y="2449"/>
                </a:lnTo>
                <a:cubicBezTo>
                  <a:pt x="0" y="2495"/>
                  <a:pt x="0" y="2495"/>
                  <a:pt x="0" y="2495"/>
                </a:cubicBezTo>
                <a:cubicBezTo>
                  <a:pt x="0" y="2495"/>
                  <a:pt x="0" y="2504"/>
                  <a:pt x="9" y="2504"/>
                </a:cubicBezTo>
                <a:cubicBezTo>
                  <a:pt x="2875" y="2504"/>
                  <a:pt x="2875" y="2504"/>
                  <a:pt x="2875" y="2504"/>
                </a:cubicBezTo>
                <a:cubicBezTo>
                  <a:pt x="5748" y="2504"/>
                  <a:pt x="5748" y="2504"/>
                  <a:pt x="5748" y="2504"/>
                </a:cubicBezTo>
                <a:cubicBezTo>
                  <a:pt x="8623" y="2504"/>
                  <a:pt x="8623" y="2504"/>
                  <a:pt x="8623" y="2504"/>
                </a:cubicBezTo>
                <a:cubicBezTo>
                  <a:pt x="11489" y="2504"/>
                  <a:pt x="11489" y="2504"/>
                  <a:pt x="11489" y="2504"/>
                </a:cubicBezTo>
                <a:lnTo>
                  <a:pt x="11498" y="2495"/>
                </a:lnTo>
                <a:cubicBezTo>
                  <a:pt x="11498" y="2449"/>
                  <a:pt x="11498" y="2449"/>
                  <a:pt x="11498" y="2449"/>
                </a:cubicBezTo>
                <a:lnTo>
                  <a:pt x="11498" y="2440"/>
                </a:lnTo>
                <a:lnTo>
                  <a:pt x="10088" y="9"/>
                </a:lnTo>
              </a:path>
            </a:pathLst>
          </a:custGeom>
          <a:solidFill>
            <a:srgbClr val="B8480F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3" name="Line 210">
            <a:extLst>
              <a:ext uri="{FF2B5EF4-FFF2-40B4-BE49-F238E27FC236}">
                <a16:creationId xmlns:a16="http://schemas.microsoft.com/office/drawing/2014/main" id="{D3EE2753-B346-FA46-8928-D8708FF58A1B}"/>
              </a:ext>
            </a:extLst>
          </p:cNvPr>
          <p:cNvSpPr>
            <a:spLocks noChangeShapeType="1"/>
          </p:cNvSpPr>
          <p:nvPr/>
        </p:nvSpPr>
        <p:spPr bwMode="auto">
          <a:xfrm>
            <a:off x="6136976" y="2391796"/>
            <a:ext cx="2934640" cy="2240"/>
          </a:xfrm>
          <a:prstGeom prst="line">
            <a:avLst/>
          </a:prstGeom>
          <a:noFill/>
          <a:ln w="1620" cap="flat">
            <a:solidFill>
              <a:srgbClr val="18191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479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34" name="Freeform 211">
            <a:extLst>
              <a:ext uri="{FF2B5EF4-FFF2-40B4-BE49-F238E27FC236}">
                <a16:creationId xmlns:a16="http://schemas.microsoft.com/office/drawing/2014/main" id="{DE57CC27-029F-FB4C-97BD-6A072D430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4574" y="2369394"/>
            <a:ext cx="47044" cy="47043"/>
          </a:xfrm>
          <a:custGeom>
            <a:avLst/>
            <a:gdLst>
              <a:gd name="T0" fmla="*/ 45 w 91"/>
              <a:gd name="T1" fmla="*/ 91 h 92"/>
              <a:gd name="T2" fmla="*/ 45 w 91"/>
              <a:gd name="T3" fmla="*/ 91 h 92"/>
              <a:gd name="T4" fmla="*/ 0 w 91"/>
              <a:gd name="T5" fmla="*/ 46 h 92"/>
              <a:gd name="T6" fmla="*/ 45 w 91"/>
              <a:gd name="T7" fmla="*/ 0 h 92"/>
              <a:gd name="T8" fmla="*/ 90 w 91"/>
              <a:gd name="T9" fmla="*/ 46 h 92"/>
              <a:gd name="T10" fmla="*/ 45 w 91"/>
              <a:gd name="T11" fmla="*/ 91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1" h="92">
                <a:moveTo>
                  <a:pt x="45" y="91"/>
                </a:moveTo>
                <a:lnTo>
                  <a:pt x="45" y="91"/>
                </a:lnTo>
                <a:cubicBezTo>
                  <a:pt x="18" y="91"/>
                  <a:pt x="0" y="73"/>
                  <a:pt x="0" y="46"/>
                </a:cubicBezTo>
                <a:cubicBezTo>
                  <a:pt x="0" y="18"/>
                  <a:pt x="18" y="0"/>
                  <a:pt x="45" y="0"/>
                </a:cubicBezTo>
                <a:cubicBezTo>
                  <a:pt x="72" y="0"/>
                  <a:pt x="90" y="18"/>
                  <a:pt x="90" y="46"/>
                </a:cubicBezTo>
                <a:cubicBezTo>
                  <a:pt x="90" y="73"/>
                  <a:pt x="72" y="91"/>
                  <a:pt x="45" y="91"/>
                </a:cubicBezTo>
              </a:path>
            </a:pathLst>
          </a:custGeom>
          <a:solidFill>
            <a:srgbClr val="131414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5" name="Freeform 212">
            <a:extLst>
              <a:ext uri="{FF2B5EF4-FFF2-40B4-BE49-F238E27FC236}">
                <a16:creationId xmlns:a16="http://schemas.microsoft.com/office/drawing/2014/main" id="{C4571932-496D-8740-AEAC-485F6ACBC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4733" y="2369394"/>
            <a:ext cx="78407" cy="47043"/>
          </a:xfrm>
          <a:custGeom>
            <a:avLst/>
            <a:gdLst>
              <a:gd name="T0" fmla="*/ 27 w 155"/>
              <a:gd name="T1" fmla="*/ 46 h 92"/>
              <a:gd name="T2" fmla="*/ 27 w 155"/>
              <a:gd name="T3" fmla="*/ 46 h 92"/>
              <a:gd name="T4" fmla="*/ 0 w 155"/>
              <a:gd name="T5" fmla="*/ 0 h 92"/>
              <a:gd name="T6" fmla="*/ 9 w 155"/>
              <a:gd name="T7" fmla="*/ 0 h 92"/>
              <a:gd name="T8" fmla="*/ 73 w 155"/>
              <a:gd name="T9" fmla="*/ 28 h 92"/>
              <a:gd name="T10" fmla="*/ 154 w 155"/>
              <a:gd name="T11" fmla="*/ 46 h 92"/>
              <a:gd name="T12" fmla="*/ 73 w 155"/>
              <a:gd name="T13" fmla="*/ 64 h 92"/>
              <a:gd name="T14" fmla="*/ 9 w 155"/>
              <a:gd name="T15" fmla="*/ 91 h 92"/>
              <a:gd name="T16" fmla="*/ 0 w 155"/>
              <a:gd name="T17" fmla="*/ 91 h 92"/>
              <a:gd name="T18" fmla="*/ 27 w 155"/>
              <a:gd name="T19" fmla="*/ 46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5" h="92">
                <a:moveTo>
                  <a:pt x="27" y="46"/>
                </a:moveTo>
                <a:lnTo>
                  <a:pt x="27" y="46"/>
                </a:lnTo>
                <a:cubicBezTo>
                  <a:pt x="0" y="0"/>
                  <a:pt x="0" y="0"/>
                  <a:pt x="0" y="0"/>
                </a:cubicBezTo>
                <a:cubicBezTo>
                  <a:pt x="9" y="0"/>
                  <a:pt x="9" y="0"/>
                  <a:pt x="9" y="0"/>
                </a:cubicBezTo>
                <a:cubicBezTo>
                  <a:pt x="73" y="28"/>
                  <a:pt x="73" y="28"/>
                  <a:pt x="73" y="28"/>
                </a:cubicBezTo>
                <a:cubicBezTo>
                  <a:pt x="100" y="37"/>
                  <a:pt x="127" y="37"/>
                  <a:pt x="154" y="46"/>
                </a:cubicBezTo>
                <a:cubicBezTo>
                  <a:pt x="127" y="46"/>
                  <a:pt x="100" y="54"/>
                  <a:pt x="73" y="64"/>
                </a:cubicBezTo>
                <a:cubicBezTo>
                  <a:pt x="9" y="91"/>
                  <a:pt x="9" y="91"/>
                  <a:pt x="9" y="91"/>
                </a:cubicBezTo>
                <a:cubicBezTo>
                  <a:pt x="0" y="91"/>
                  <a:pt x="0" y="91"/>
                  <a:pt x="0" y="91"/>
                </a:cubicBezTo>
                <a:lnTo>
                  <a:pt x="27" y="46"/>
                </a:lnTo>
              </a:path>
            </a:pathLst>
          </a:custGeom>
          <a:solidFill>
            <a:srgbClr val="18191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6" name="Line 213">
            <a:extLst>
              <a:ext uri="{FF2B5EF4-FFF2-40B4-BE49-F238E27FC236}">
                <a16:creationId xmlns:a16="http://schemas.microsoft.com/office/drawing/2014/main" id="{2C335449-765A-B84D-804D-514D7106A158}"/>
              </a:ext>
            </a:extLst>
          </p:cNvPr>
          <p:cNvSpPr>
            <a:spLocks noChangeShapeType="1"/>
          </p:cNvSpPr>
          <p:nvPr/>
        </p:nvSpPr>
        <p:spPr bwMode="auto">
          <a:xfrm>
            <a:off x="6136976" y="4477406"/>
            <a:ext cx="2934640" cy="2241"/>
          </a:xfrm>
          <a:prstGeom prst="line">
            <a:avLst/>
          </a:prstGeom>
          <a:noFill/>
          <a:ln w="1620" cap="flat">
            <a:solidFill>
              <a:srgbClr val="18191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479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37" name="Freeform 214">
            <a:extLst>
              <a:ext uri="{FF2B5EF4-FFF2-40B4-BE49-F238E27FC236}">
                <a16:creationId xmlns:a16="http://schemas.microsoft.com/office/drawing/2014/main" id="{336E6370-777B-DE46-846E-768C2CF779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4574" y="4452764"/>
            <a:ext cx="47044" cy="47043"/>
          </a:xfrm>
          <a:custGeom>
            <a:avLst/>
            <a:gdLst>
              <a:gd name="T0" fmla="*/ 45 w 91"/>
              <a:gd name="T1" fmla="*/ 91 h 92"/>
              <a:gd name="T2" fmla="*/ 45 w 91"/>
              <a:gd name="T3" fmla="*/ 91 h 92"/>
              <a:gd name="T4" fmla="*/ 0 w 91"/>
              <a:gd name="T5" fmla="*/ 46 h 92"/>
              <a:gd name="T6" fmla="*/ 45 w 91"/>
              <a:gd name="T7" fmla="*/ 0 h 92"/>
              <a:gd name="T8" fmla="*/ 90 w 91"/>
              <a:gd name="T9" fmla="*/ 46 h 92"/>
              <a:gd name="T10" fmla="*/ 45 w 91"/>
              <a:gd name="T11" fmla="*/ 91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1" h="92">
                <a:moveTo>
                  <a:pt x="45" y="91"/>
                </a:moveTo>
                <a:lnTo>
                  <a:pt x="45" y="91"/>
                </a:lnTo>
                <a:cubicBezTo>
                  <a:pt x="18" y="91"/>
                  <a:pt x="0" y="63"/>
                  <a:pt x="0" y="46"/>
                </a:cubicBezTo>
                <a:cubicBezTo>
                  <a:pt x="0" y="18"/>
                  <a:pt x="18" y="0"/>
                  <a:pt x="45" y="0"/>
                </a:cubicBezTo>
                <a:cubicBezTo>
                  <a:pt x="72" y="0"/>
                  <a:pt x="90" y="18"/>
                  <a:pt x="90" y="46"/>
                </a:cubicBezTo>
                <a:cubicBezTo>
                  <a:pt x="90" y="63"/>
                  <a:pt x="72" y="91"/>
                  <a:pt x="45" y="91"/>
                </a:cubicBezTo>
              </a:path>
            </a:pathLst>
          </a:custGeom>
          <a:solidFill>
            <a:srgbClr val="131414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8" name="Freeform 215">
            <a:extLst>
              <a:ext uri="{FF2B5EF4-FFF2-40B4-BE49-F238E27FC236}">
                <a16:creationId xmlns:a16="http://schemas.microsoft.com/office/drawing/2014/main" id="{414F564E-4207-F34F-8E85-48FB7BF6E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4733" y="4452764"/>
            <a:ext cx="78407" cy="42563"/>
          </a:xfrm>
          <a:custGeom>
            <a:avLst/>
            <a:gdLst>
              <a:gd name="T0" fmla="*/ 27 w 155"/>
              <a:gd name="T1" fmla="*/ 46 h 83"/>
              <a:gd name="T2" fmla="*/ 27 w 155"/>
              <a:gd name="T3" fmla="*/ 46 h 83"/>
              <a:gd name="T4" fmla="*/ 0 w 155"/>
              <a:gd name="T5" fmla="*/ 0 h 83"/>
              <a:gd name="T6" fmla="*/ 9 w 155"/>
              <a:gd name="T7" fmla="*/ 0 h 83"/>
              <a:gd name="T8" fmla="*/ 73 w 155"/>
              <a:gd name="T9" fmla="*/ 27 h 83"/>
              <a:gd name="T10" fmla="*/ 154 w 155"/>
              <a:gd name="T11" fmla="*/ 46 h 83"/>
              <a:gd name="T12" fmla="*/ 73 w 155"/>
              <a:gd name="T13" fmla="*/ 54 h 83"/>
              <a:gd name="T14" fmla="*/ 9 w 155"/>
              <a:gd name="T15" fmla="*/ 82 h 83"/>
              <a:gd name="T16" fmla="*/ 0 w 155"/>
              <a:gd name="T17" fmla="*/ 82 h 83"/>
              <a:gd name="T18" fmla="*/ 27 w 155"/>
              <a:gd name="T19" fmla="*/ 46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5" h="83">
                <a:moveTo>
                  <a:pt x="27" y="46"/>
                </a:moveTo>
                <a:lnTo>
                  <a:pt x="27" y="46"/>
                </a:lnTo>
                <a:cubicBezTo>
                  <a:pt x="0" y="0"/>
                  <a:pt x="0" y="0"/>
                  <a:pt x="0" y="0"/>
                </a:cubicBezTo>
                <a:cubicBezTo>
                  <a:pt x="9" y="0"/>
                  <a:pt x="9" y="0"/>
                  <a:pt x="9" y="0"/>
                </a:cubicBezTo>
                <a:cubicBezTo>
                  <a:pt x="73" y="27"/>
                  <a:pt x="73" y="27"/>
                  <a:pt x="73" y="27"/>
                </a:cubicBezTo>
                <a:cubicBezTo>
                  <a:pt x="100" y="27"/>
                  <a:pt x="127" y="36"/>
                  <a:pt x="154" y="46"/>
                </a:cubicBezTo>
                <a:cubicBezTo>
                  <a:pt x="127" y="46"/>
                  <a:pt x="100" y="54"/>
                  <a:pt x="73" y="54"/>
                </a:cubicBezTo>
                <a:cubicBezTo>
                  <a:pt x="9" y="82"/>
                  <a:pt x="9" y="82"/>
                  <a:pt x="9" y="82"/>
                </a:cubicBezTo>
                <a:cubicBezTo>
                  <a:pt x="0" y="82"/>
                  <a:pt x="0" y="82"/>
                  <a:pt x="0" y="82"/>
                </a:cubicBezTo>
                <a:lnTo>
                  <a:pt x="27" y="46"/>
                </a:lnTo>
              </a:path>
            </a:pathLst>
          </a:custGeom>
          <a:solidFill>
            <a:srgbClr val="18191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9" name="Line 216">
            <a:extLst>
              <a:ext uri="{FF2B5EF4-FFF2-40B4-BE49-F238E27FC236}">
                <a16:creationId xmlns:a16="http://schemas.microsoft.com/office/drawing/2014/main" id="{206CFE27-39D5-F847-8162-4ADC0533205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53051" y="3433480"/>
            <a:ext cx="2939120" cy="2241"/>
          </a:xfrm>
          <a:prstGeom prst="line">
            <a:avLst/>
          </a:prstGeom>
          <a:noFill/>
          <a:ln w="1620" cap="flat">
            <a:solidFill>
              <a:srgbClr val="18191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479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40" name="Freeform 217">
            <a:extLst>
              <a:ext uri="{FF2B5EF4-FFF2-40B4-BE49-F238E27FC236}">
                <a16:creationId xmlns:a16="http://schemas.microsoft.com/office/drawing/2014/main" id="{1D3B513D-4050-BB4F-8AA0-D34D14C61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7530" y="3411079"/>
            <a:ext cx="47043" cy="47044"/>
          </a:xfrm>
          <a:custGeom>
            <a:avLst/>
            <a:gdLst>
              <a:gd name="T0" fmla="*/ 44 w 91"/>
              <a:gd name="T1" fmla="*/ 0 h 91"/>
              <a:gd name="T2" fmla="*/ 44 w 91"/>
              <a:gd name="T3" fmla="*/ 0 h 91"/>
              <a:gd name="T4" fmla="*/ 90 w 91"/>
              <a:gd name="T5" fmla="*/ 45 h 91"/>
              <a:gd name="T6" fmla="*/ 44 w 91"/>
              <a:gd name="T7" fmla="*/ 90 h 91"/>
              <a:gd name="T8" fmla="*/ 0 w 91"/>
              <a:gd name="T9" fmla="*/ 45 h 91"/>
              <a:gd name="T10" fmla="*/ 44 w 91"/>
              <a:gd name="T11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1" h="91">
                <a:moveTo>
                  <a:pt x="44" y="0"/>
                </a:moveTo>
                <a:lnTo>
                  <a:pt x="44" y="0"/>
                </a:lnTo>
                <a:cubicBezTo>
                  <a:pt x="72" y="0"/>
                  <a:pt x="90" y="17"/>
                  <a:pt x="90" y="45"/>
                </a:cubicBezTo>
                <a:cubicBezTo>
                  <a:pt x="90" y="62"/>
                  <a:pt x="72" y="90"/>
                  <a:pt x="44" y="90"/>
                </a:cubicBezTo>
                <a:cubicBezTo>
                  <a:pt x="18" y="90"/>
                  <a:pt x="0" y="62"/>
                  <a:pt x="0" y="45"/>
                </a:cubicBezTo>
                <a:cubicBezTo>
                  <a:pt x="0" y="17"/>
                  <a:pt x="18" y="0"/>
                  <a:pt x="44" y="0"/>
                </a:cubicBezTo>
              </a:path>
            </a:pathLst>
          </a:custGeom>
          <a:solidFill>
            <a:srgbClr val="131414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1" name="Freeform 218">
            <a:extLst>
              <a:ext uri="{FF2B5EF4-FFF2-40B4-BE49-F238E27FC236}">
                <a16:creationId xmlns:a16="http://schemas.microsoft.com/office/drawing/2014/main" id="{A89BF271-93B3-DF4B-8BCB-FF3AAA692E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6008" y="3411079"/>
            <a:ext cx="73926" cy="47044"/>
          </a:xfrm>
          <a:custGeom>
            <a:avLst/>
            <a:gdLst>
              <a:gd name="T0" fmla="*/ 118 w 146"/>
              <a:gd name="T1" fmla="*/ 45 h 91"/>
              <a:gd name="T2" fmla="*/ 118 w 146"/>
              <a:gd name="T3" fmla="*/ 45 h 91"/>
              <a:gd name="T4" fmla="*/ 145 w 146"/>
              <a:gd name="T5" fmla="*/ 90 h 91"/>
              <a:gd name="T6" fmla="*/ 145 w 146"/>
              <a:gd name="T7" fmla="*/ 90 h 91"/>
              <a:gd name="T8" fmla="*/ 73 w 146"/>
              <a:gd name="T9" fmla="*/ 62 h 91"/>
              <a:gd name="T10" fmla="*/ 0 w 146"/>
              <a:gd name="T11" fmla="*/ 45 h 91"/>
              <a:gd name="T12" fmla="*/ 73 w 146"/>
              <a:gd name="T13" fmla="*/ 26 h 91"/>
              <a:gd name="T14" fmla="*/ 145 w 146"/>
              <a:gd name="T15" fmla="*/ 0 h 91"/>
              <a:gd name="T16" fmla="*/ 145 w 146"/>
              <a:gd name="T17" fmla="*/ 0 h 91"/>
              <a:gd name="T18" fmla="*/ 118 w 146"/>
              <a:gd name="T19" fmla="*/ 45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6" h="91">
                <a:moveTo>
                  <a:pt x="118" y="45"/>
                </a:moveTo>
                <a:lnTo>
                  <a:pt x="118" y="45"/>
                </a:lnTo>
                <a:cubicBezTo>
                  <a:pt x="145" y="90"/>
                  <a:pt x="145" y="90"/>
                  <a:pt x="145" y="90"/>
                </a:cubicBezTo>
                <a:lnTo>
                  <a:pt x="145" y="90"/>
                </a:lnTo>
                <a:cubicBezTo>
                  <a:pt x="73" y="62"/>
                  <a:pt x="73" y="62"/>
                  <a:pt x="73" y="62"/>
                </a:cubicBezTo>
                <a:cubicBezTo>
                  <a:pt x="55" y="53"/>
                  <a:pt x="27" y="45"/>
                  <a:pt x="0" y="45"/>
                </a:cubicBezTo>
                <a:cubicBezTo>
                  <a:pt x="27" y="36"/>
                  <a:pt x="55" y="36"/>
                  <a:pt x="73" y="26"/>
                </a:cubicBezTo>
                <a:cubicBezTo>
                  <a:pt x="145" y="0"/>
                  <a:pt x="145" y="0"/>
                  <a:pt x="145" y="0"/>
                </a:cubicBezTo>
                <a:lnTo>
                  <a:pt x="145" y="0"/>
                </a:lnTo>
                <a:lnTo>
                  <a:pt x="118" y="45"/>
                </a:lnTo>
              </a:path>
            </a:pathLst>
          </a:custGeom>
          <a:solidFill>
            <a:srgbClr val="18191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2" name="Line 219">
            <a:extLst>
              <a:ext uri="{FF2B5EF4-FFF2-40B4-BE49-F238E27FC236}">
                <a16:creationId xmlns:a16="http://schemas.microsoft.com/office/drawing/2014/main" id="{4A977A04-EED1-FD4C-9CCC-FA3ED757B63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53051" y="5698306"/>
            <a:ext cx="2939120" cy="2240"/>
          </a:xfrm>
          <a:prstGeom prst="line">
            <a:avLst/>
          </a:prstGeom>
          <a:noFill/>
          <a:ln w="1620" cap="flat">
            <a:solidFill>
              <a:srgbClr val="18191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479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43" name="Freeform 220">
            <a:extLst>
              <a:ext uri="{FF2B5EF4-FFF2-40B4-BE49-F238E27FC236}">
                <a16:creationId xmlns:a16="http://schemas.microsoft.com/office/drawing/2014/main" id="{4DC18D19-8334-1E45-BB1A-466CF2C6D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7530" y="5675904"/>
            <a:ext cx="47043" cy="47043"/>
          </a:xfrm>
          <a:custGeom>
            <a:avLst/>
            <a:gdLst>
              <a:gd name="T0" fmla="*/ 44 w 91"/>
              <a:gd name="T1" fmla="*/ 0 h 91"/>
              <a:gd name="T2" fmla="*/ 44 w 91"/>
              <a:gd name="T3" fmla="*/ 0 h 91"/>
              <a:gd name="T4" fmla="*/ 90 w 91"/>
              <a:gd name="T5" fmla="*/ 45 h 91"/>
              <a:gd name="T6" fmla="*/ 44 w 91"/>
              <a:gd name="T7" fmla="*/ 90 h 91"/>
              <a:gd name="T8" fmla="*/ 0 w 91"/>
              <a:gd name="T9" fmla="*/ 45 h 91"/>
              <a:gd name="T10" fmla="*/ 44 w 91"/>
              <a:gd name="T11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1" h="91">
                <a:moveTo>
                  <a:pt x="44" y="0"/>
                </a:moveTo>
                <a:lnTo>
                  <a:pt x="44" y="0"/>
                </a:lnTo>
                <a:cubicBezTo>
                  <a:pt x="72" y="0"/>
                  <a:pt x="90" y="27"/>
                  <a:pt x="90" y="45"/>
                </a:cubicBezTo>
                <a:cubicBezTo>
                  <a:pt x="90" y="72"/>
                  <a:pt x="72" y="90"/>
                  <a:pt x="44" y="90"/>
                </a:cubicBezTo>
                <a:cubicBezTo>
                  <a:pt x="18" y="90"/>
                  <a:pt x="0" y="72"/>
                  <a:pt x="0" y="45"/>
                </a:cubicBezTo>
                <a:cubicBezTo>
                  <a:pt x="0" y="27"/>
                  <a:pt x="18" y="0"/>
                  <a:pt x="44" y="0"/>
                </a:cubicBezTo>
              </a:path>
            </a:pathLst>
          </a:custGeom>
          <a:solidFill>
            <a:srgbClr val="131414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4" name="Freeform 221">
            <a:extLst>
              <a:ext uri="{FF2B5EF4-FFF2-40B4-BE49-F238E27FC236}">
                <a16:creationId xmlns:a16="http://schemas.microsoft.com/office/drawing/2014/main" id="{6492B20F-9269-8847-B870-DCA0E2C8A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6008" y="5680385"/>
            <a:ext cx="73926" cy="42563"/>
          </a:xfrm>
          <a:custGeom>
            <a:avLst/>
            <a:gdLst>
              <a:gd name="T0" fmla="*/ 118 w 146"/>
              <a:gd name="T1" fmla="*/ 36 h 82"/>
              <a:gd name="T2" fmla="*/ 118 w 146"/>
              <a:gd name="T3" fmla="*/ 36 h 82"/>
              <a:gd name="T4" fmla="*/ 145 w 146"/>
              <a:gd name="T5" fmla="*/ 81 h 82"/>
              <a:gd name="T6" fmla="*/ 145 w 146"/>
              <a:gd name="T7" fmla="*/ 81 h 82"/>
              <a:gd name="T8" fmla="*/ 73 w 146"/>
              <a:gd name="T9" fmla="*/ 54 h 82"/>
              <a:gd name="T10" fmla="*/ 0 w 146"/>
              <a:gd name="T11" fmla="*/ 36 h 82"/>
              <a:gd name="T12" fmla="*/ 73 w 146"/>
              <a:gd name="T13" fmla="*/ 27 h 82"/>
              <a:gd name="T14" fmla="*/ 145 w 146"/>
              <a:gd name="T15" fmla="*/ 0 h 82"/>
              <a:gd name="T16" fmla="*/ 145 w 146"/>
              <a:gd name="T17" fmla="*/ 0 h 82"/>
              <a:gd name="T18" fmla="*/ 118 w 146"/>
              <a:gd name="T19" fmla="*/ 36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6" h="82">
                <a:moveTo>
                  <a:pt x="118" y="36"/>
                </a:moveTo>
                <a:lnTo>
                  <a:pt x="118" y="36"/>
                </a:lnTo>
                <a:cubicBezTo>
                  <a:pt x="145" y="81"/>
                  <a:pt x="145" y="81"/>
                  <a:pt x="145" y="81"/>
                </a:cubicBezTo>
                <a:lnTo>
                  <a:pt x="145" y="81"/>
                </a:lnTo>
                <a:cubicBezTo>
                  <a:pt x="73" y="54"/>
                  <a:pt x="73" y="54"/>
                  <a:pt x="73" y="54"/>
                </a:cubicBezTo>
                <a:cubicBezTo>
                  <a:pt x="55" y="54"/>
                  <a:pt x="27" y="45"/>
                  <a:pt x="0" y="36"/>
                </a:cubicBezTo>
                <a:cubicBezTo>
                  <a:pt x="27" y="36"/>
                  <a:pt x="55" y="27"/>
                  <a:pt x="73" y="27"/>
                </a:cubicBezTo>
                <a:cubicBezTo>
                  <a:pt x="145" y="0"/>
                  <a:pt x="145" y="0"/>
                  <a:pt x="145" y="0"/>
                </a:cubicBezTo>
                <a:lnTo>
                  <a:pt x="145" y="0"/>
                </a:lnTo>
                <a:lnTo>
                  <a:pt x="118" y="36"/>
                </a:lnTo>
              </a:path>
            </a:pathLst>
          </a:custGeom>
          <a:solidFill>
            <a:srgbClr val="18191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5" name="Freeform 222">
            <a:extLst>
              <a:ext uri="{FF2B5EF4-FFF2-40B4-BE49-F238E27FC236}">
                <a16:creationId xmlns:a16="http://schemas.microsoft.com/office/drawing/2014/main" id="{B0D6574D-6900-D746-B3AF-11CB8CB3F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2150" y="2125214"/>
            <a:ext cx="528683" cy="528683"/>
          </a:xfrm>
          <a:custGeom>
            <a:avLst/>
            <a:gdLst>
              <a:gd name="T0" fmla="*/ 1038 w 1039"/>
              <a:gd name="T1" fmla="*/ 525 h 1041"/>
              <a:gd name="T2" fmla="*/ 1038 w 1039"/>
              <a:gd name="T3" fmla="*/ 525 h 1041"/>
              <a:gd name="T4" fmla="*/ 524 w 1039"/>
              <a:gd name="T5" fmla="*/ 1040 h 1041"/>
              <a:gd name="T6" fmla="*/ 0 w 1039"/>
              <a:gd name="T7" fmla="*/ 525 h 1041"/>
              <a:gd name="T8" fmla="*/ 524 w 1039"/>
              <a:gd name="T9" fmla="*/ 0 h 1041"/>
              <a:gd name="T10" fmla="*/ 1038 w 1039"/>
              <a:gd name="T11" fmla="*/ 525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39" h="1041">
                <a:moveTo>
                  <a:pt x="1038" y="525"/>
                </a:moveTo>
                <a:lnTo>
                  <a:pt x="1038" y="525"/>
                </a:lnTo>
                <a:cubicBezTo>
                  <a:pt x="1038" y="814"/>
                  <a:pt x="813" y="1040"/>
                  <a:pt x="524" y="1040"/>
                </a:cubicBezTo>
                <a:cubicBezTo>
                  <a:pt x="235" y="1040"/>
                  <a:pt x="0" y="814"/>
                  <a:pt x="0" y="525"/>
                </a:cubicBezTo>
                <a:cubicBezTo>
                  <a:pt x="0" y="235"/>
                  <a:pt x="235" y="0"/>
                  <a:pt x="524" y="0"/>
                </a:cubicBezTo>
                <a:cubicBezTo>
                  <a:pt x="813" y="0"/>
                  <a:pt x="1038" y="235"/>
                  <a:pt x="1038" y="525"/>
                </a:cubicBezTo>
              </a:path>
            </a:pathLst>
          </a:custGeom>
          <a:solidFill>
            <a:srgbClr val="F4F5F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6" name="Freeform 223">
            <a:extLst>
              <a:ext uri="{FF2B5EF4-FFF2-40B4-BE49-F238E27FC236}">
                <a16:creationId xmlns:a16="http://schemas.microsoft.com/office/drawing/2014/main" id="{C9F03FB3-9644-EF43-BB80-DB70422A8A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2150" y="3081772"/>
            <a:ext cx="528683" cy="528683"/>
          </a:xfrm>
          <a:custGeom>
            <a:avLst/>
            <a:gdLst>
              <a:gd name="T0" fmla="*/ 1038 w 1039"/>
              <a:gd name="T1" fmla="*/ 515 h 1039"/>
              <a:gd name="T2" fmla="*/ 1038 w 1039"/>
              <a:gd name="T3" fmla="*/ 515 h 1039"/>
              <a:gd name="T4" fmla="*/ 524 w 1039"/>
              <a:gd name="T5" fmla="*/ 1038 h 1039"/>
              <a:gd name="T6" fmla="*/ 0 w 1039"/>
              <a:gd name="T7" fmla="*/ 515 h 1039"/>
              <a:gd name="T8" fmla="*/ 524 w 1039"/>
              <a:gd name="T9" fmla="*/ 0 h 1039"/>
              <a:gd name="T10" fmla="*/ 1038 w 1039"/>
              <a:gd name="T11" fmla="*/ 515 h 10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39" h="1039">
                <a:moveTo>
                  <a:pt x="1038" y="515"/>
                </a:moveTo>
                <a:lnTo>
                  <a:pt x="1038" y="515"/>
                </a:lnTo>
                <a:cubicBezTo>
                  <a:pt x="1038" y="803"/>
                  <a:pt x="813" y="1038"/>
                  <a:pt x="524" y="1038"/>
                </a:cubicBezTo>
                <a:cubicBezTo>
                  <a:pt x="235" y="1038"/>
                  <a:pt x="0" y="803"/>
                  <a:pt x="0" y="515"/>
                </a:cubicBezTo>
                <a:cubicBezTo>
                  <a:pt x="0" y="234"/>
                  <a:pt x="235" y="0"/>
                  <a:pt x="524" y="0"/>
                </a:cubicBezTo>
                <a:cubicBezTo>
                  <a:pt x="813" y="0"/>
                  <a:pt x="1038" y="234"/>
                  <a:pt x="1038" y="515"/>
                </a:cubicBezTo>
              </a:path>
            </a:pathLst>
          </a:custGeom>
          <a:solidFill>
            <a:srgbClr val="F4F5F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7" name="Freeform 224">
            <a:extLst>
              <a:ext uri="{FF2B5EF4-FFF2-40B4-BE49-F238E27FC236}">
                <a16:creationId xmlns:a16="http://schemas.microsoft.com/office/drawing/2014/main" id="{80F20FB3-D88E-F24F-ABCD-56C4A8291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2150" y="4255628"/>
            <a:ext cx="528683" cy="528683"/>
          </a:xfrm>
          <a:custGeom>
            <a:avLst/>
            <a:gdLst>
              <a:gd name="T0" fmla="*/ 1038 w 1039"/>
              <a:gd name="T1" fmla="*/ 524 h 1040"/>
              <a:gd name="T2" fmla="*/ 1038 w 1039"/>
              <a:gd name="T3" fmla="*/ 524 h 1040"/>
              <a:gd name="T4" fmla="*/ 524 w 1039"/>
              <a:gd name="T5" fmla="*/ 1039 h 1040"/>
              <a:gd name="T6" fmla="*/ 0 w 1039"/>
              <a:gd name="T7" fmla="*/ 524 h 1040"/>
              <a:gd name="T8" fmla="*/ 524 w 1039"/>
              <a:gd name="T9" fmla="*/ 0 h 1040"/>
              <a:gd name="T10" fmla="*/ 1038 w 1039"/>
              <a:gd name="T11" fmla="*/ 524 h 10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39" h="1040">
                <a:moveTo>
                  <a:pt x="1038" y="524"/>
                </a:moveTo>
                <a:lnTo>
                  <a:pt x="1038" y="524"/>
                </a:lnTo>
                <a:cubicBezTo>
                  <a:pt x="1038" y="813"/>
                  <a:pt x="813" y="1039"/>
                  <a:pt x="524" y="1039"/>
                </a:cubicBezTo>
                <a:cubicBezTo>
                  <a:pt x="235" y="1039"/>
                  <a:pt x="0" y="813"/>
                  <a:pt x="0" y="524"/>
                </a:cubicBezTo>
                <a:cubicBezTo>
                  <a:pt x="0" y="235"/>
                  <a:pt x="235" y="0"/>
                  <a:pt x="524" y="0"/>
                </a:cubicBezTo>
                <a:cubicBezTo>
                  <a:pt x="813" y="0"/>
                  <a:pt x="1038" y="235"/>
                  <a:pt x="1038" y="524"/>
                </a:cubicBezTo>
              </a:path>
            </a:pathLst>
          </a:custGeom>
          <a:solidFill>
            <a:srgbClr val="F4F5F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8" name="Freeform 225">
            <a:extLst>
              <a:ext uri="{FF2B5EF4-FFF2-40B4-BE49-F238E27FC236}">
                <a16:creationId xmlns:a16="http://schemas.microsoft.com/office/drawing/2014/main" id="{4C4913CA-0181-0B4D-885D-66F4D3143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2150" y="5422764"/>
            <a:ext cx="528683" cy="528683"/>
          </a:xfrm>
          <a:custGeom>
            <a:avLst/>
            <a:gdLst>
              <a:gd name="T0" fmla="*/ 1038 w 1039"/>
              <a:gd name="T1" fmla="*/ 516 h 1041"/>
              <a:gd name="T2" fmla="*/ 1038 w 1039"/>
              <a:gd name="T3" fmla="*/ 516 h 1041"/>
              <a:gd name="T4" fmla="*/ 524 w 1039"/>
              <a:gd name="T5" fmla="*/ 1040 h 1041"/>
              <a:gd name="T6" fmla="*/ 0 w 1039"/>
              <a:gd name="T7" fmla="*/ 516 h 1041"/>
              <a:gd name="T8" fmla="*/ 524 w 1039"/>
              <a:gd name="T9" fmla="*/ 0 h 1041"/>
              <a:gd name="T10" fmla="*/ 1038 w 1039"/>
              <a:gd name="T11" fmla="*/ 516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39" h="1041">
                <a:moveTo>
                  <a:pt x="1038" y="516"/>
                </a:moveTo>
                <a:lnTo>
                  <a:pt x="1038" y="516"/>
                </a:lnTo>
                <a:cubicBezTo>
                  <a:pt x="1038" y="805"/>
                  <a:pt x="813" y="1040"/>
                  <a:pt x="524" y="1040"/>
                </a:cubicBezTo>
                <a:cubicBezTo>
                  <a:pt x="235" y="1040"/>
                  <a:pt x="0" y="805"/>
                  <a:pt x="0" y="516"/>
                </a:cubicBezTo>
                <a:cubicBezTo>
                  <a:pt x="0" y="226"/>
                  <a:pt x="235" y="0"/>
                  <a:pt x="524" y="0"/>
                </a:cubicBezTo>
                <a:cubicBezTo>
                  <a:pt x="813" y="0"/>
                  <a:pt x="1038" y="226"/>
                  <a:pt x="1038" y="516"/>
                </a:cubicBezTo>
              </a:path>
            </a:pathLst>
          </a:custGeom>
          <a:solidFill>
            <a:srgbClr val="F4F5F9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9" name="Freeform 226">
            <a:extLst>
              <a:ext uri="{FF2B5EF4-FFF2-40B4-BE49-F238E27FC236}">
                <a16:creationId xmlns:a16="http://schemas.microsoft.com/office/drawing/2014/main" id="{BD96068A-F75E-1746-A2DD-17D99C671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5682" y="4430363"/>
            <a:ext cx="201616" cy="125450"/>
          </a:xfrm>
          <a:custGeom>
            <a:avLst/>
            <a:gdLst>
              <a:gd name="T0" fmla="*/ 325 w 398"/>
              <a:gd name="T1" fmla="*/ 244 h 245"/>
              <a:gd name="T2" fmla="*/ 325 w 398"/>
              <a:gd name="T3" fmla="*/ 244 h 245"/>
              <a:gd name="T4" fmla="*/ 145 w 398"/>
              <a:gd name="T5" fmla="*/ 244 h 245"/>
              <a:gd name="T6" fmla="*/ 109 w 398"/>
              <a:gd name="T7" fmla="*/ 208 h 245"/>
              <a:gd name="T8" fmla="*/ 55 w 398"/>
              <a:gd name="T9" fmla="*/ 36 h 245"/>
              <a:gd name="T10" fmla="*/ 18 w 398"/>
              <a:gd name="T11" fmla="*/ 36 h 245"/>
              <a:gd name="T12" fmla="*/ 0 w 398"/>
              <a:gd name="T13" fmla="*/ 18 h 245"/>
              <a:gd name="T14" fmla="*/ 18 w 398"/>
              <a:gd name="T15" fmla="*/ 0 h 245"/>
              <a:gd name="T16" fmla="*/ 73 w 398"/>
              <a:gd name="T17" fmla="*/ 0 h 245"/>
              <a:gd name="T18" fmla="*/ 91 w 398"/>
              <a:gd name="T19" fmla="*/ 9 h 245"/>
              <a:gd name="T20" fmla="*/ 145 w 398"/>
              <a:gd name="T21" fmla="*/ 199 h 245"/>
              <a:gd name="T22" fmla="*/ 154 w 398"/>
              <a:gd name="T23" fmla="*/ 208 h 245"/>
              <a:gd name="T24" fmla="*/ 325 w 398"/>
              <a:gd name="T25" fmla="*/ 208 h 245"/>
              <a:gd name="T26" fmla="*/ 325 w 398"/>
              <a:gd name="T27" fmla="*/ 208 h 245"/>
              <a:gd name="T28" fmla="*/ 352 w 398"/>
              <a:gd name="T29" fmla="*/ 91 h 245"/>
              <a:gd name="T30" fmla="*/ 208 w 398"/>
              <a:gd name="T31" fmla="*/ 91 h 245"/>
              <a:gd name="T32" fmla="*/ 190 w 398"/>
              <a:gd name="T33" fmla="*/ 72 h 245"/>
              <a:gd name="T34" fmla="*/ 208 w 398"/>
              <a:gd name="T35" fmla="*/ 54 h 245"/>
              <a:gd name="T36" fmla="*/ 379 w 398"/>
              <a:gd name="T37" fmla="*/ 54 h 245"/>
              <a:gd name="T38" fmla="*/ 397 w 398"/>
              <a:gd name="T39" fmla="*/ 63 h 245"/>
              <a:gd name="T40" fmla="*/ 397 w 398"/>
              <a:gd name="T41" fmla="*/ 81 h 245"/>
              <a:gd name="T42" fmla="*/ 361 w 398"/>
              <a:gd name="T43" fmla="*/ 208 h 245"/>
              <a:gd name="T44" fmla="*/ 325 w 398"/>
              <a:gd name="T45" fmla="*/ 244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98" h="245">
                <a:moveTo>
                  <a:pt x="325" y="244"/>
                </a:moveTo>
                <a:lnTo>
                  <a:pt x="325" y="244"/>
                </a:lnTo>
                <a:cubicBezTo>
                  <a:pt x="145" y="244"/>
                  <a:pt x="145" y="244"/>
                  <a:pt x="145" y="244"/>
                </a:cubicBezTo>
                <a:cubicBezTo>
                  <a:pt x="127" y="244"/>
                  <a:pt x="118" y="235"/>
                  <a:pt x="109" y="208"/>
                </a:cubicBezTo>
                <a:cubicBezTo>
                  <a:pt x="55" y="36"/>
                  <a:pt x="55" y="36"/>
                  <a:pt x="55" y="36"/>
                </a:cubicBezTo>
                <a:cubicBezTo>
                  <a:pt x="18" y="36"/>
                  <a:pt x="18" y="36"/>
                  <a:pt x="18" y="36"/>
                </a:cubicBezTo>
                <a:cubicBezTo>
                  <a:pt x="0" y="36"/>
                  <a:pt x="0" y="27"/>
                  <a:pt x="0" y="18"/>
                </a:cubicBezTo>
                <a:cubicBezTo>
                  <a:pt x="0" y="9"/>
                  <a:pt x="0" y="0"/>
                  <a:pt x="18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82" y="0"/>
                  <a:pt x="91" y="0"/>
                  <a:pt x="91" y="9"/>
                </a:cubicBezTo>
                <a:cubicBezTo>
                  <a:pt x="145" y="199"/>
                  <a:pt x="145" y="199"/>
                  <a:pt x="145" y="199"/>
                </a:cubicBezTo>
                <a:cubicBezTo>
                  <a:pt x="154" y="208"/>
                  <a:pt x="154" y="208"/>
                  <a:pt x="154" y="208"/>
                </a:cubicBezTo>
                <a:cubicBezTo>
                  <a:pt x="325" y="208"/>
                  <a:pt x="325" y="208"/>
                  <a:pt x="325" y="208"/>
                </a:cubicBezTo>
                <a:lnTo>
                  <a:pt x="325" y="208"/>
                </a:lnTo>
                <a:cubicBezTo>
                  <a:pt x="352" y="91"/>
                  <a:pt x="352" y="91"/>
                  <a:pt x="352" y="91"/>
                </a:cubicBezTo>
                <a:cubicBezTo>
                  <a:pt x="208" y="91"/>
                  <a:pt x="208" y="91"/>
                  <a:pt x="208" y="91"/>
                </a:cubicBezTo>
                <a:cubicBezTo>
                  <a:pt x="199" y="91"/>
                  <a:pt x="190" y="81"/>
                  <a:pt x="190" y="72"/>
                </a:cubicBezTo>
                <a:cubicBezTo>
                  <a:pt x="190" y="63"/>
                  <a:pt x="199" y="54"/>
                  <a:pt x="208" y="54"/>
                </a:cubicBezTo>
                <a:cubicBezTo>
                  <a:pt x="379" y="54"/>
                  <a:pt x="379" y="54"/>
                  <a:pt x="379" y="54"/>
                </a:cubicBezTo>
                <a:cubicBezTo>
                  <a:pt x="388" y="54"/>
                  <a:pt x="388" y="54"/>
                  <a:pt x="397" y="63"/>
                </a:cubicBezTo>
                <a:cubicBezTo>
                  <a:pt x="397" y="63"/>
                  <a:pt x="397" y="72"/>
                  <a:pt x="397" y="81"/>
                </a:cubicBezTo>
                <a:cubicBezTo>
                  <a:pt x="361" y="208"/>
                  <a:pt x="361" y="208"/>
                  <a:pt x="361" y="208"/>
                </a:cubicBezTo>
                <a:cubicBezTo>
                  <a:pt x="361" y="235"/>
                  <a:pt x="343" y="244"/>
                  <a:pt x="325" y="244"/>
                </a:cubicBezTo>
              </a:path>
            </a:pathLst>
          </a:custGeom>
          <a:solidFill>
            <a:srgbClr val="131414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50" name="Freeform 227">
            <a:extLst>
              <a:ext uri="{FF2B5EF4-FFF2-40B4-BE49-F238E27FC236}">
                <a16:creationId xmlns:a16="http://schemas.microsoft.com/office/drawing/2014/main" id="{C3A6F485-CF69-5742-98E9-4A170597F2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2726" y="4578215"/>
            <a:ext cx="42563" cy="38082"/>
          </a:xfrm>
          <a:custGeom>
            <a:avLst/>
            <a:gdLst>
              <a:gd name="T0" fmla="*/ 0 w 82"/>
              <a:gd name="T1" fmla="*/ 36 h 74"/>
              <a:gd name="T2" fmla="*/ 0 w 82"/>
              <a:gd name="T3" fmla="*/ 36 h 74"/>
              <a:gd name="T4" fmla="*/ 36 w 82"/>
              <a:gd name="T5" fmla="*/ 0 h 74"/>
              <a:gd name="T6" fmla="*/ 81 w 82"/>
              <a:gd name="T7" fmla="*/ 36 h 74"/>
              <a:gd name="T8" fmla="*/ 36 w 82"/>
              <a:gd name="T9" fmla="*/ 73 h 74"/>
              <a:gd name="T10" fmla="*/ 0 w 82"/>
              <a:gd name="T11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2" h="74">
                <a:moveTo>
                  <a:pt x="0" y="36"/>
                </a:moveTo>
                <a:lnTo>
                  <a:pt x="0" y="36"/>
                </a:lnTo>
                <a:cubicBezTo>
                  <a:pt x="0" y="9"/>
                  <a:pt x="18" y="0"/>
                  <a:pt x="36" y="0"/>
                </a:cubicBezTo>
                <a:cubicBezTo>
                  <a:pt x="63" y="0"/>
                  <a:pt x="81" y="9"/>
                  <a:pt x="81" y="36"/>
                </a:cubicBezTo>
                <a:cubicBezTo>
                  <a:pt x="81" y="55"/>
                  <a:pt x="63" y="73"/>
                  <a:pt x="36" y="73"/>
                </a:cubicBezTo>
                <a:cubicBezTo>
                  <a:pt x="18" y="73"/>
                  <a:pt x="0" y="55"/>
                  <a:pt x="0" y="36"/>
                </a:cubicBezTo>
              </a:path>
            </a:pathLst>
          </a:custGeom>
          <a:solidFill>
            <a:srgbClr val="131414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51" name="Freeform 228">
            <a:extLst>
              <a:ext uri="{FF2B5EF4-FFF2-40B4-BE49-F238E27FC236}">
                <a16:creationId xmlns:a16="http://schemas.microsoft.com/office/drawing/2014/main" id="{2809FF5D-ABFA-6B4F-A79D-EF320AB36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2495" y="4578215"/>
            <a:ext cx="38084" cy="38082"/>
          </a:xfrm>
          <a:custGeom>
            <a:avLst/>
            <a:gdLst>
              <a:gd name="T0" fmla="*/ 0 w 73"/>
              <a:gd name="T1" fmla="*/ 36 h 74"/>
              <a:gd name="T2" fmla="*/ 0 w 73"/>
              <a:gd name="T3" fmla="*/ 36 h 74"/>
              <a:gd name="T4" fmla="*/ 36 w 73"/>
              <a:gd name="T5" fmla="*/ 0 h 74"/>
              <a:gd name="T6" fmla="*/ 72 w 73"/>
              <a:gd name="T7" fmla="*/ 36 h 74"/>
              <a:gd name="T8" fmla="*/ 36 w 73"/>
              <a:gd name="T9" fmla="*/ 73 h 74"/>
              <a:gd name="T10" fmla="*/ 0 w 73"/>
              <a:gd name="T11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3" h="74">
                <a:moveTo>
                  <a:pt x="0" y="36"/>
                </a:moveTo>
                <a:lnTo>
                  <a:pt x="0" y="36"/>
                </a:lnTo>
                <a:cubicBezTo>
                  <a:pt x="0" y="9"/>
                  <a:pt x="9" y="0"/>
                  <a:pt x="36" y="0"/>
                </a:cubicBezTo>
                <a:cubicBezTo>
                  <a:pt x="54" y="0"/>
                  <a:pt x="72" y="9"/>
                  <a:pt x="72" y="36"/>
                </a:cubicBezTo>
                <a:cubicBezTo>
                  <a:pt x="72" y="55"/>
                  <a:pt x="54" y="73"/>
                  <a:pt x="36" y="73"/>
                </a:cubicBezTo>
                <a:cubicBezTo>
                  <a:pt x="9" y="73"/>
                  <a:pt x="0" y="55"/>
                  <a:pt x="0" y="36"/>
                </a:cubicBezTo>
              </a:path>
            </a:pathLst>
          </a:custGeom>
          <a:solidFill>
            <a:srgbClr val="131414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52" name="Freeform 229">
            <a:extLst>
              <a:ext uri="{FF2B5EF4-FFF2-40B4-BE49-F238E27FC236}">
                <a16:creationId xmlns:a16="http://schemas.microsoft.com/office/drawing/2014/main" id="{4E003071-7022-A349-8665-A7A4C6227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3280" y="5593017"/>
            <a:ext cx="248661" cy="183695"/>
          </a:xfrm>
          <a:custGeom>
            <a:avLst/>
            <a:gdLst>
              <a:gd name="T0" fmla="*/ 415 w 488"/>
              <a:gd name="T1" fmla="*/ 361 h 362"/>
              <a:gd name="T2" fmla="*/ 415 w 488"/>
              <a:gd name="T3" fmla="*/ 361 h 362"/>
              <a:gd name="T4" fmla="*/ 72 w 488"/>
              <a:gd name="T5" fmla="*/ 361 h 362"/>
              <a:gd name="T6" fmla="*/ 0 w 488"/>
              <a:gd name="T7" fmla="*/ 289 h 362"/>
              <a:gd name="T8" fmla="*/ 0 w 488"/>
              <a:gd name="T9" fmla="*/ 81 h 362"/>
              <a:gd name="T10" fmla="*/ 72 w 488"/>
              <a:gd name="T11" fmla="*/ 0 h 362"/>
              <a:gd name="T12" fmla="*/ 415 w 488"/>
              <a:gd name="T13" fmla="*/ 0 h 362"/>
              <a:gd name="T14" fmla="*/ 487 w 488"/>
              <a:gd name="T15" fmla="*/ 81 h 362"/>
              <a:gd name="T16" fmla="*/ 487 w 488"/>
              <a:gd name="T17" fmla="*/ 289 h 362"/>
              <a:gd name="T18" fmla="*/ 415 w 488"/>
              <a:gd name="T19" fmla="*/ 361 h 362"/>
              <a:gd name="T20" fmla="*/ 72 w 488"/>
              <a:gd name="T21" fmla="*/ 45 h 362"/>
              <a:gd name="T22" fmla="*/ 72 w 488"/>
              <a:gd name="T23" fmla="*/ 45 h 362"/>
              <a:gd name="T24" fmla="*/ 36 w 488"/>
              <a:gd name="T25" fmla="*/ 81 h 362"/>
              <a:gd name="T26" fmla="*/ 36 w 488"/>
              <a:gd name="T27" fmla="*/ 289 h 362"/>
              <a:gd name="T28" fmla="*/ 72 w 488"/>
              <a:gd name="T29" fmla="*/ 316 h 362"/>
              <a:gd name="T30" fmla="*/ 415 w 488"/>
              <a:gd name="T31" fmla="*/ 316 h 362"/>
              <a:gd name="T32" fmla="*/ 442 w 488"/>
              <a:gd name="T33" fmla="*/ 289 h 362"/>
              <a:gd name="T34" fmla="*/ 442 w 488"/>
              <a:gd name="T35" fmla="*/ 81 h 362"/>
              <a:gd name="T36" fmla="*/ 415 w 488"/>
              <a:gd name="T37" fmla="*/ 45 h 362"/>
              <a:gd name="T38" fmla="*/ 72 w 488"/>
              <a:gd name="T39" fmla="*/ 45 h 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88" h="362">
                <a:moveTo>
                  <a:pt x="415" y="361"/>
                </a:moveTo>
                <a:lnTo>
                  <a:pt x="415" y="361"/>
                </a:lnTo>
                <a:cubicBezTo>
                  <a:pt x="72" y="361"/>
                  <a:pt x="72" y="361"/>
                  <a:pt x="72" y="361"/>
                </a:cubicBezTo>
                <a:cubicBezTo>
                  <a:pt x="36" y="361"/>
                  <a:pt x="0" y="325"/>
                  <a:pt x="0" y="289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36"/>
                  <a:pt x="36" y="0"/>
                  <a:pt x="72" y="0"/>
                </a:cubicBezTo>
                <a:cubicBezTo>
                  <a:pt x="415" y="0"/>
                  <a:pt x="415" y="0"/>
                  <a:pt x="415" y="0"/>
                </a:cubicBezTo>
                <a:cubicBezTo>
                  <a:pt x="451" y="0"/>
                  <a:pt x="487" y="36"/>
                  <a:pt x="487" y="81"/>
                </a:cubicBezTo>
                <a:cubicBezTo>
                  <a:pt x="487" y="289"/>
                  <a:pt x="487" y="289"/>
                  <a:pt x="487" y="289"/>
                </a:cubicBezTo>
                <a:cubicBezTo>
                  <a:pt x="487" y="325"/>
                  <a:pt x="451" y="361"/>
                  <a:pt x="415" y="361"/>
                </a:cubicBezTo>
                <a:close/>
                <a:moveTo>
                  <a:pt x="72" y="45"/>
                </a:moveTo>
                <a:lnTo>
                  <a:pt x="72" y="45"/>
                </a:lnTo>
                <a:cubicBezTo>
                  <a:pt x="54" y="45"/>
                  <a:pt x="36" y="54"/>
                  <a:pt x="36" y="81"/>
                </a:cubicBezTo>
                <a:cubicBezTo>
                  <a:pt x="36" y="289"/>
                  <a:pt x="36" y="289"/>
                  <a:pt x="36" y="289"/>
                </a:cubicBezTo>
                <a:cubicBezTo>
                  <a:pt x="36" y="307"/>
                  <a:pt x="54" y="316"/>
                  <a:pt x="72" y="316"/>
                </a:cubicBezTo>
                <a:cubicBezTo>
                  <a:pt x="415" y="316"/>
                  <a:pt x="415" y="316"/>
                  <a:pt x="415" y="316"/>
                </a:cubicBezTo>
                <a:cubicBezTo>
                  <a:pt x="433" y="316"/>
                  <a:pt x="442" y="307"/>
                  <a:pt x="442" y="289"/>
                </a:cubicBezTo>
                <a:cubicBezTo>
                  <a:pt x="442" y="81"/>
                  <a:pt x="442" y="81"/>
                  <a:pt x="442" y="81"/>
                </a:cubicBezTo>
                <a:cubicBezTo>
                  <a:pt x="442" y="54"/>
                  <a:pt x="433" y="45"/>
                  <a:pt x="415" y="45"/>
                </a:cubicBezTo>
                <a:lnTo>
                  <a:pt x="72" y="45"/>
                </a:lnTo>
                <a:close/>
              </a:path>
            </a:pathLst>
          </a:custGeom>
          <a:solidFill>
            <a:srgbClr val="131414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53" name="Freeform 230">
            <a:extLst>
              <a:ext uri="{FF2B5EF4-FFF2-40B4-BE49-F238E27FC236}">
                <a16:creationId xmlns:a16="http://schemas.microsoft.com/office/drawing/2014/main" id="{0C371217-CA33-8940-BC7F-474F260256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9609" y="5646782"/>
            <a:ext cx="56004" cy="73927"/>
          </a:xfrm>
          <a:custGeom>
            <a:avLst/>
            <a:gdLst>
              <a:gd name="T0" fmla="*/ 54 w 109"/>
              <a:gd name="T1" fmla="*/ 145 h 146"/>
              <a:gd name="T2" fmla="*/ 54 w 109"/>
              <a:gd name="T3" fmla="*/ 145 h 146"/>
              <a:gd name="T4" fmla="*/ 18 w 109"/>
              <a:gd name="T5" fmla="*/ 145 h 146"/>
              <a:gd name="T6" fmla="*/ 9 w 109"/>
              <a:gd name="T7" fmla="*/ 127 h 146"/>
              <a:gd name="T8" fmla="*/ 9 w 109"/>
              <a:gd name="T9" fmla="*/ 127 h 146"/>
              <a:gd name="T10" fmla="*/ 18 w 109"/>
              <a:gd name="T11" fmla="*/ 118 h 146"/>
              <a:gd name="T12" fmla="*/ 63 w 109"/>
              <a:gd name="T13" fmla="*/ 118 h 146"/>
              <a:gd name="T14" fmla="*/ 71 w 109"/>
              <a:gd name="T15" fmla="*/ 100 h 146"/>
              <a:gd name="T16" fmla="*/ 63 w 109"/>
              <a:gd name="T17" fmla="*/ 91 h 146"/>
              <a:gd name="T18" fmla="*/ 45 w 109"/>
              <a:gd name="T19" fmla="*/ 91 h 146"/>
              <a:gd name="T20" fmla="*/ 0 w 109"/>
              <a:gd name="T21" fmla="*/ 46 h 146"/>
              <a:gd name="T22" fmla="*/ 45 w 109"/>
              <a:gd name="T23" fmla="*/ 0 h 146"/>
              <a:gd name="T24" fmla="*/ 80 w 109"/>
              <a:gd name="T25" fmla="*/ 0 h 146"/>
              <a:gd name="T26" fmla="*/ 98 w 109"/>
              <a:gd name="T27" fmla="*/ 19 h 146"/>
              <a:gd name="T28" fmla="*/ 98 w 109"/>
              <a:gd name="T29" fmla="*/ 19 h 146"/>
              <a:gd name="T30" fmla="*/ 80 w 109"/>
              <a:gd name="T31" fmla="*/ 28 h 146"/>
              <a:gd name="T32" fmla="*/ 45 w 109"/>
              <a:gd name="T33" fmla="*/ 28 h 146"/>
              <a:gd name="T34" fmla="*/ 36 w 109"/>
              <a:gd name="T35" fmla="*/ 46 h 146"/>
              <a:gd name="T36" fmla="*/ 45 w 109"/>
              <a:gd name="T37" fmla="*/ 55 h 146"/>
              <a:gd name="T38" fmla="*/ 63 w 109"/>
              <a:gd name="T39" fmla="*/ 55 h 146"/>
              <a:gd name="T40" fmla="*/ 98 w 109"/>
              <a:gd name="T41" fmla="*/ 109 h 146"/>
              <a:gd name="T42" fmla="*/ 54 w 109"/>
              <a:gd name="T43" fmla="*/ 145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9" h="146">
                <a:moveTo>
                  <a:pt x="54" y="145"/>
                </a:moveTo>
                <a:lnTo>
                  <a:pt x="54" y="145"/>
                </a:lnTo>
                <a:cubicBezTo>
                  <a:pt x="18" y="145"/>
                  <a:pt x="18" y="145"/>
                  <a:pt x="18" y="145"/>
                </a:cubicBezTo>
                <a:cubicBezTo>
                  <a:pt x="9" y="145"/>
                  <a:pt x="9" y="136"/>
                  <a:pt x="9" y="127"/>
                </a:cubicBezTo>
                <a:lnTo>
                  <a:pt x="9" y="127"/>
                </a:lnTo>
                <a:cubicBezTo>
                  <a:pt x="9" y="127"/>
                  <a:pt x="9" y="118"/>
                  <a:pt x="18" y="118"/>
                </a:cubicBezTo>
                <a:cubicBezTo>
                  <a:pt x="63" y="118"/>
                  <a:pt x="63" y="118"/>
                  <a:pt x="63" y="118"/>
                </a:cubicBezTo>
                <a:cubicBezTo>
                  <a:pt x="63" y="118"/>
                  <a:pt x="71" y="109"/>
                  <a:pt x="71" y="100"/>
                </a:cubicBezTo>
                <a:cubicBezTo>
                  <a:pt x="71" y="91"/>
                  <a:pt x="63" y="91"/>
                  <a:pt x="63" y="91"/>
                </a:cubicBezTo>
                <a:cubicBezTo>
                  <a:pt x="45" y="91"/>
                  <a:pt x="45" y="91"/>
                  <a:pt x="45" y="91"/>
                </a:cubicBezTo>
                <a:cubicBezTo>
                  <a:pt x="27" y="91"/>
                  <a:pt x="9" y="73"/>
                  <a:pt x="0" y="46"/>
                </a:cubicBezTo>
                <a:cubicBezTo>
                  <a:pt x="0" y="19"/>
                  <a:pt x="18" y="0"/>
                  <a:pt x="45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9" y="0"/>
                  <a:pt x="98" y="10"/>
                  <a:pt x="98" y="19"/>
                </a:cubicBezTo>
                <a:lnTo>
                  <a:pt x="98" y="19"/>
                </a:lnTo>
                <a:cubicBezTo>
                  <a:pt x="98" y="28"/>
                  <a:pt x="89" y="28"/>
                  <a:pt x="80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36" y="28"/>
                  <a:pt x="36" y="37"/>
                  <a:pt x="36" y="46"/>
                </a:cubicBezTo>
                <a:cubicBezTo>
                  <a:pt x="36" y="55"/>
                  <a:pt x="36" y="55"/>
                  <a:pt x="45" y="55"/>
                </a:cubicBezTo>
                <a:cubicBezTo>
                  <a:pt x="63" y="55"/>
                  <a:pt x="63" y="55"/>
                  <a:pt x="63" y="55"/>
                </a:cubicBezTo>
                <a:cubicBezTo>
                  <a:pt x="80" y="55"/>
                  <a:pt x="108" y="82"/>
                  <a:pt x="98" y="109"/>
                </a:cubicBezTo>
                <a:cubicBezTo>
                  <a:pt x="98" y="127"/>
                  <a:pt x="80" y="145"/>
                  <a:pt x="54" y="145"/>
                </a:cubicBezTo>
              </a:path>
            </a:pathLst>
          </a:custGeom>
          <a:solidFill>
            <a:srgbClr val="131414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54" name="Freeform 231">
            <a:extLst>
              <a:ext uri="{FF2B5EF4-FFF2-40B4-BE49-F238E27FC236}">
                <a16:creationId xmlns:a16="http://schemas.microsoft.com/office/drawing/2014/main" id="{77F67323-79AF-4341-87F1-66DFB2109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7530" y="5637821"/>
            <a:ext cx="17922" cy="20162"/>
          </a:xfrm>
          <a:custGeom>
            <a:avLst/>
            <a:gdLst>
              <a:gd name="T0" fmla="*/ 35 w 36"/>
              <a:gd name="T1" fmla="*/ 37 h 38"/>
              <a:gd name="T2" fmla="*/ 0 w 36"/>
              <a:gd name="T3" fmla="*/ 37 h 38"/>
              <a:gd name="T4" fmla="*/ 0 w 36"/>
              <a:gd name="T5" fmla="*/ 0 h 38"/>
              <a:gd name="T6" fmla="*/ 35 w 36"/>
              <a:gd name="T7" fmla="*/ 0 h 38"/>
              <a:gd name="T8" fmla="*/ 35 w 36"/>
              <a:gd name="T9" fmla="*/ 37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8">
                <a:moveTo>
                  <a:pt x="35" y="37"/>
                </a:moveTo>
                <a:lnTo>
                  <a:pt x="0" y="37"/>
                </a:lnTo>
                <a:lnTo>
                  <a:pt x="0" y="0"/>
                </a:lnTo>
                <a:lnTo>
                  <a:pt x="35" y="0"/>
                </a:lnTo>
                <a:lnTo>
                  <a:pt x="35" y="37"/>
                </a:lnTo>
              </a:path>
            </a:pathLst>
          </a:custGeom>
          <a:solidFill>
            <a:srgbClr val="131414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55" name="Freeform 232">
            <a:extLst>
              <a:ext uri="{FF2B5EF4-FFF2-40B4-BE49-F238E27FC236}">
                <a16:creationId xmlns:a16="http://schemas.microsoft.com/office/drawing/2014/main" id="{BCFBE96C-C224-8440-B034-737EF6C23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7530" y="5716228"/>
            <a:ext cx="17922" cy="17922"/>
          </a:xfrm>
          <a:custGeom>
            <a:avLst/>
            <a:gdLst>
              <a:gd name="T0" fmla="*/ 35 w 36"/>
              <a:gd name="T1" fmla="*/ 36 h 37"/>
              <a:gd name="T2" fmla="*/ 0 w 36"/>
              <a:gd name="T3" fmla="*/ 36 h 37"/>
              <a:gd name="T4" fmla="*/ 0 w 36"/>
              <a:gd name="T5" fmla="*/ 0 h 37"/>
              <a:gd name="T6" fmla="*/ 35 w 36"/>
              <a:gd name="T7" fmla="*/ 0 h 37"/>
              <a:gd name="T8" fmla="*/ 35 w 36"/>
              <a:gd name="T9" fmla="*/ 36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7">
                <a:moveTo>
                  <a:pt x="35" y="36"/>
                </a:moveTo>
                <a:lnTo>
                  <a:pt x="0" y="36"/>
                </a:lnTo>
                <a:lnTo>
                  <a:pt x="0" y="0"/>
                </a:lnTo>
                <a:lnTo>
                  <a:pt x="35" y="0"/>
                </a:lnTo>
                <a:lnTo>
                  <a:pt x="35" y="36"/>
                </a:lnTo>
              </a:path>
            </a:pathLst>
          </a:custGeom>
          <a:solidFill>
            <a:srgbClr val="131414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56" name="Freeform 233">
            <a:extLst>
              <a:ext uri="{FF2B5EF4-FFF2-40B4-BE49-F238E27FC236}">
                <a16:creationId xmlns:a16="http://schemas.microsoft.com/office/drawing/2014/main" id="{0CA92F2A-0DE7-BE48-9494-5A206371CB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5936" y="5619900"/>
            <a:ext cx="26882" cy="22402"/>
          </a:xfrm>
          <a:custGeom>
            <a:avLst/>
            <a:gdLst>
              <a:gd name="T0" fmla="*/ 27 w 55"/>
              <a:gd name="T1" fmla="*/ 9 h 46"/>
              <a:gd name="T2" fmla="*/ 27 w 55"/>
              <a:gd name="T3" fmla="*/ 9 h 46"/>
              <a:gd name="T4" fmla="*/ 9 w 55"/>
              <a:gd name="T5" fmla="*/ 18 h 46"/>
              <a:gd name="T6" fmla="*/ 9 w 55"/>
              <a:gd name="T7" fmla="*/ 36 h 46"/>
              <a:gd name="T8" fmla="*/ 9 w 55"/>
              <a:gd name="T9" fmla="*/ 36 h 46"/>
              <a:gd name="T10" fmla="*/ 27 w 55"/>
              <a:gd name="T11" fmla="*/ 45 h 46"/>
              <a:gd name="T12" fmla="*/ 45 w 55"/>
              <a:gd name="T13" fmla="*/ 36 h 46"/>
              <a:gd name="T14" fmla="*/ 45 w 55"/>
              <a:gd name="T15" fmla="*/ 9 h 46"/>
              <a:gd name="T16" fmla="*/ 45 w 55"/>
              <a:gd name="T17" fmla="*/ 9 h 46"/>
              <a:gd name="T18" fmla="*/ 27 w 55"/>
              <a:gd name="T19" fmla="*/ 9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5" h="46">
                <a:moveTo>
                  <a:pt x="27" y="9"/>
                </a:moveTo>
                <a:lnTo>
                  <a:pt x="27" y="9"/>
                </a:lnTo>
                <a:cubicBezTo>
                  <a:pt x="9" y="18"/>
                  <a:pt x="9" y="18"/>
                  <a:pt x="9" y="18"/>
                </a:cubicBezTo>
                <a:cubicBezTo>
                  <a:pt x="0" y="27"/>
                  <a:pt x="0" y="36"/>
                  <a:pt x="9" y="36"/>
                </a:cubicBezTo>
                <a:lnTo>
                  <a:pt x="9" y="36"/>
                </a:lnTo>
                <a:cubicBezTo>
                  <a:pt x="9" y="45"/>
                  <a:pt x="18" y="45"/>
                  <a:pt x="27" y="45"/>
                </a:cubicBezTo>
                <a:cubicBezTo>
                  <a:pt x="45" y="36"/>
                  <a:pt x="45" y="36"/>
                  <a:pt x="45" y="36"/>
                </a:cubicBezTo>
                <a:cubicBezTo>
                  <a:pt x="54" y="27"/>
                  <a:pt x="54" y="18"/>
                  <a:pt x="45" y="9"/>
                </a:cubicBezTo>
                <a:lnTo>
                  <a:pt x="45" y="9"/>
                </a:lnTo>
                <a:cubicBezTo>
                  <a:pt x="45" y="9"/>
                  <a:pt x="36" y="0"/>
                  <a:pt x="27" y="9"/>
                </a:cubicBezTo>
              </a:path>
            </a:pathLst>
          </a:custGeom>
          <a:solidFill>
            <a:srgbClr val="131414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57" name="Freeform 234">
            <a:extLst>
              <a:ext uri="{FF2B5EF4-FFF2-40B4-BE49-F238E27FC236}">
                <a16:creationId xmlns:a16="http://schemas.microsoft.com/office/drawing/2014/main" id="{AA1FE931-BD62-244A-8597-110BB3DF55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0162" y="5720708"/>
            <a:ext cx="29123" cy="22402"/>
          </a:xfrm>
          <a:custGeom>
            <a:avLst/>
            <a:gdLst>
              <a:gd name="T0" fmla="*/ 28 w 56"/>
              <a:gd name="T1" fmla="*/ 9 h 46"/>
              <a:gd name="T2" fmla="*/ 28 w 56"/>
              <a:gd name="T3" fmla="*/ 9 h 46"/>
              <a:gd name="T4" fmla="*/ 9 w 56"/>
              <a:gd name="T5" fmla="*/ 18 h 46"/>
              <a:gd name="T6" fmla="*/ 9 w 56"/>
              <a:gd name="T7" fmla="*/ 36 h 46"/>
              <a:gd name="T8" fmla="*/ 9 w 56"/>
              <a:gd name="T9" fmla="*/ 36 h 46"/>
              <a:gd name="T10" fmla="*/ 28 w 56"/>
              <a:gd name="T11" fmla="*/ 45 h 46"/>
              <a:gd name="T12" fmla="*/ 46 w 56"/>
              <a:gd name="T13" fmla="*/ 27 h 46"/>
              <a:gd name="T14" fmla="*/ 46 w 56"/>
              <a:gd name="T15" fmla="*/ 9 h 46"/>
              <a:gd name="T16" fmla="*/ 46 w 56"/>
              <a:gd name="T17" fmla="*/ 9 h 46"/>
              <a:gd name="T18" fmla="*/ 28 w 56"/>
              <a:gd name="T19" fmla="*/ 9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6" h="46">
                <a:moveTo>
                  <a:pt x="28" y="9"/>
                </a:moveTo>
                <a:lnTo>
                  <a:pt x="28" y="9"/>
                </a:lnTo>
                <a:cubicBezTo>
                  <a:pt x="9" y="18"/>
                  <a:pt x="9" y="18"/>
                  <a:pt x="9" y="18"/>
                </a:cubicBezTo>
                <a:cubicBezTo>
                  <a:pt x="0" y="27"/>
                  <a:pt x="0" y="36"/>
                  <a:pt x="9" y="36"/>
                </a:cubicBezTo>
                <a:lnTo>
                  <a:pt x="9" y="36"/>
                </a:lnTo>
                <a:cubicBezTo>
                  <a:pt x="9" y="45"/>
                  <a:pt x="18" y="45"/>
                  <a:pt x="28" y="45"/>
                </a:cubicBezTo>
                <a:cubicBezTo>
                  <a:pt x="46" y="27"/>
                  <a:pt x="46" y="27"/>
                  <a:pt x="46" y="27"/>
                </a:cubicBezTo>
                <a:cubicBezTo>
                  <a:pt x="55" y="27"/>
                  <a:pt x="55" y="18"/>
                  <a:pt x="46" y="9"/>
                </a:cubicBezTo>
                <a:lnTo>
                  <a:pt x="46" y="9"/>
                </a:lnTo>
                <a:cubicBezTo>
                  <a:pt x="46" y="0"/>
                  <a:pt x="37" y="0"/>
                  <a:pt x="28" y="9"/>
                </a:cubicBezTo>
              </a:path>
            </a:pathLst>
          </a:custGeom>
          <a:solidFill>
            <a:srgbClr val="131414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58" name="Freeform 235">
            <a:extLst>
              <a:ext uri="{FF2B5EF4-FFF2-40B4-BE49-F238E27FC236}">
                <a16:creationId xmlns:a16="http://schemas.microsoft.com/office/drawing/2014/main" id="{2E8CA43F-4862-BE44-A123-7DC130663D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6722" y="2364914"/>
            <a:ext cx="224018" cy="24642"/>
          </a:xfrm>
          <a:custGeom>
            <a:avLst/>
            <a:gdLst>
              <a:gd name="T0" fmla="*/ 442 w 443"/>
              <a:gd name="T1" fmla="*/ 46 h 47"/>
              <a:gd name="T2" fmla="*/ 0 w 443"/>
              <a:gd name="T3" fmla="*/ 46 h 47"/>
              <a:gd name="T4" fmla="*/ 0 w 443"/>
              <a:gd name="T5" fmla="*/ 0 h 47"/>
              <a:gd name="T6" fmla="*/ 442 w 443"/>
              <a:gd name="T7" fmla="*/ 0 h 47"/>
              <a:gd name="T8" fmla="*/ 442 w 443"/>
              <a:gd name="T9" fmla="*/ 46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3" h="47">
                <a:moveTo>
                  <a:pt x="442" y="46"/>
                </a:moveTo>
                <a:lnTo>
                  <a:pt x="0" y="46"/>
                </a:lnTo>
                <a:lnTo>
                  <a:pt x="0" y="0"/>
                </a:lnTo>
                <a:lnTo>
                  <a:pt x="442" y="0"/>
                </a:lnTo>
                <a:lnTo>
                  <a:pt x="442" y="46"/>
                </a:lnTo>
              </a:path>
            </a:pathLst>
          </a:custGeom>
          <a:solidFill>
            <a:srgbClr val="131414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59" name="Freeform 236">
            <a:extLst>
              <a:ext uri="{FF2B5EF4-FFF2-40B4-BE49-F238E27FC236}">
                <a16:creationId xmlns:a16="http://schemas.microsoft.com/office/drawing/2014/main" id="{27590A7E-3204-A445-AD80-A0C013A0D1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1364" y="2429878"/>
            <a:ext cx="47043" cy="17922"/>
          </a:xfrm>
          <a:custGeom>
            <a:avLst/>
            <a:gdLst>
              <a:gd name="T0" fmla="*/ 73 w 92"/>
              <a:gd name="T1" fmla="*/ 36 h 37"/>
              <a:gd name="T2" fmla="*/ 73 w 92"/>
              <a:gd name="T3" fmla="*/ 36 h 37"/>
              <a:gd name="T4" fmla="*/ 19 w 92"/>
              <a:gd name="T5" fmla="*/ 36 h 37"/>
              <a:gd name="T6" fmla="*/ 0 w 92"/>
              <a:gd name="T7" fmla="*/ 18 h 37"/>
              <a:gd name="T8" fmla="*/ 0 w 92"/>
              <a:gd name="T9" fmla="*/ 18 h 37"/>
              <a:gd name="T10" fmla="*/ 19 w 92"/>
              <a:gd name="T11" fmla="*/ 0 h 37"/>
              <a:gd name="T12" fmla="*/ 73 w 92"/>
              <a:gd name="T13" fmla="*/ 0 h 37"/>
              <a:gd name="T14" fmla="*/ 91 w 92"/>
              <a:gd name="T15" fmla="*/ 18 h 37"/>
              <a:gd name="T16" fmla="*/ 91 w 92"/>
              <a:gd name="T17" fmla="*/ 18 h 37"/>
              <a:gd name="T18" fmla="*/ 73 w 92"/>
              <a:gd name="T19" fmla="*/ 36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2" h="37">
                <a:moveTo>
                  <a:pt x="73" y="36"/>
                </a:moveTo>
                <a:lnTo>
                  <a:pt x="73" y="36"/>
                </a:lnTo>
                <a:cubicBezTo>
                  <a:pt x="19" y="36"/>
                  <a:pt x="19" y="36"/>
                  <a:pt x="19" y="36"/>
                </a:cubicBezTo>
                <a:cubicBezTo>
                  <a:pt x="10" y="36"/>
                  <a:pt x="0" y="27"/>
                  <a:pt x="0" y="18"/>
                </a:cubicBezTo>
                <a:lnTo>
                  <a:pt x="0" y="18"/>
                </a:lnTo>
                <a:cubicBezTo>
                  <a:pt x="0" y="9"/>
                  <a:pt x="10" y="0"/>
                  <a:pt x="19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82" y="0"/>
                  <a:pt x="91" y="9"/>
                  <a:pt x="91" y="18"/>
                </a:cubicBezTo>
                <a:lnTo>
                  <a:pt x="91" y="18"/>
                </a:lnTo>
                <a:cubicBezTo>
                  <a:pt x="91" y="27"/>
                  <a:pt x="82" y="36"/>
                  <a:pt x="73" y="36"/>
                </a:cubicBezTo>
              </a:path>
            </a:pathLst>
          </a:custGeom>
          <a:solidFill>
            <a:srgbClr val="131414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60" name="Freeform 237">
            <a:extLst>
              <a:ext uri="{FF2B5EF4-FFF2-40B4-BE49-F238E27FC236}">
                <a16:creationId xmlns:a16="http://schemas.microsoft.com/office/drawing/2014/main" id="{C7A414C3-B6DD-274C-8585-FA7AC2C8B0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3280" y="2295468"/>
            <a:ext cx="248661" cy="192656"/>
          </a:xfrm>
          <a:custGeom>
            <a:avLst/>
            <a:gdLst>
              <a:gd name="T0" fmla="*/ 415 w 488"/>
              <a:gd name="T1" fmla="*/ 379 h 380"/>
              <a:gd name="T2" fmla="*/ 415 w 488"/>
              <a:gd name="T3" fmla="*/ 379 h 380"/>
              <a:gd name="T4" fmla="*/ 72 w 488"/>
              <a:gd name="T5" fmla="*/ 379 h 380"/>
              <a:gd name="T6" fmla="*/ 0 w 488"/>
              <a:gd name="T7" fmla="*/ 298 h 380"/>
              <a:gd name="T8" fmla="*/ 0 w 488"/>
              <a:gd name="T9" fmla="*/ 72 h 380"/>
              <a:gd name="T10" fmla="*/ 72 w 488"/>
              <a:gd name="T11" fmla="*/ 0 h 380"/>
              <a:gd name="T12" fmla="*/ 415 w 488"/>
              <a:gd name="T13" fmla="*/ 0 h 380"/>
              <a:gd name="T14" fmla="*/ 487 w 488"/>
              <a:gd name="T15" fmla="*/ 72 h 380"/>
              <a:gd name="T16" fmla="*/ 487 w 488"/>
              <a:gd name="T17" fmla="*/ 298 h 380"/>
              <a:gd name="T18" fmla="*/ 415 w 488"/>
              <a:gd name="T19" fmla="*/ 379 h 380"/>
              <a:gd name="T20" fmla="*/ 72 w 488"/>
              <a:gd name="T21" fmla="*/ 45 h 380"/>
              <a:gd name="T22" fmla="*/ 72 w 488"/>
              <a:gd name="T23" fmla="*/ 45 h 380"/>
              <a:gd name="T24" fmla="*/ 36 w 488"/>
              <a:gd name="T25" fmla="*/ 72 h 380"/>
              <a:gd name="T26" fmla="*/ 36 w 488"/>
              <a:gd name="T27" fmla="*/ 298 h 380"/>
              <a:gd name="T28" fmla="*/ 72 w 488"/>
              <a:gd name="T29" fmla="*/ 334 h 380"/>
              <a:gd name="T30" fmla="*/ 415 w 488"/>
              <a:gd name="T31" fmla="*/ 334 h 380"/>
              <a:gd name="T32" fmla="*/ 442 w 488"/>
              <a:gd name="T33" fmla="*/ 298 h 380"/>
              <a:gd name="T34" fmla="*/ 442 w 488"/>
              <a:gd name="T35" fmla="*/ 72 h 380"/>
              <a:gd name="T36" fmla="*/ 415 w 488"/>
              <a:gd name="T37" fmla="*/ 45 h 380"/>
              <a:gd name="T38" fmla="*/ 72 w 488"/>
              <a:gd name="T39" fmla="*/ 45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88" h="380">
                <a:moveTo>
                  <a:pt x="415" y="379"/>
                </a:moveTo>
                <a:lnTo>
                  <a:pt x="415" y="379"/>
                </a:lnTo>
                <a:cubicBezTo>
                  <a:pt x="72" y="379"/>
                  <a:pt x="72" y="379"/>
                  <a:pt x="72" y="379"/>
                </a:cubicBezTo>
                <a:cubicBezTo>
                  <a:pt x="36" y="379"/>
                  <a:pt x="0" y="343"/>
                  <a:pt x="0" y="298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36"/>
                  <a:pt x="36" y="0"/>
                  <a:pt x="72" y="0"/>
                </a:cubicBezTo>
                <a:cubicBezTo>
                  <a:pt x="415" y="0"/>
                  <a:pt x="415" y="0"/>
                  <a:pt x="415" y="0"/>
                </a:cubicBezTo>
                <a:cubicBezTo>
                  <a:pt x="451" y="0"/>
                  <a:pt x="487" y="36"/>
                  <a:pt x="487" y="72"/>
                </a:cubicBezTo>
                <a:cubicBezTo>
                  <a:pt x="487" y="298"/>
                  <a:pt x="487" y="298"/>
                  <a:pt x="487" y="298"/>
                </a:cubicBezTo>
                <a:cubicBezTo>
                  <a:pt x="487" y="343"/>
                  <a:pt x="451" y="379"/>
                  <a:pt x="415" y="379"/>
                </a:cubicBezTo>
                <a:close/>
                <a:moveTo>
                  <a:pt x="72" y="45"/>
                </a:moveTo>
                <a:lnTo>
                  <a:pt x="72" y="45"/>
                </a:lnTo>
                <a:cubicBezTo>
                  <a:pt x="54" y="45"/>
                  <a:pt x="36" y="54"/>
                  <a:pt x="36" y="72"/>
                </a:cubicBezTo>
                <a:cubicBezTo>
                  <a:pt x="36" y="298"/>
                  <a:pt x="36" y="298"/>
                  <a:pt x="36" y="298"/>
                </a:cubicBezTo>
                <a:cubicBezTo>
                  <a:pt x="36" y="325"/>
                  <a:pt x="54" y="334"/>
                  <a:pt x="72" y="334"/>
                </a:cubicBezTo>
                <a:cubicBezTo>
                  <a:pt x="415" y="334"/>
                  <a:pt x="415" y="334"/>
                  <a:pt x="415" y="334"/>
                </a:cubicBezTo>
                <a:cubicBezTo>
                  <a:pt x="433" y="334"/>
                  <a:pt x="442" y="325"/>
                  <a:pt x="442" y="298"/>
                </a:cubicBezTo>
                <a:cubicBezTo>
                  <a:pt x="442" y="72"/>
                  <a:pt x="442" y="72"/>
                  <a:pt x="442" y="72"/>
                </a:cubicBezTo>
                <a:cubicBezTo>
                  <a:pt x="442" y="54"/>
                  <a:pt x="433" y="45"/>
                  <a:pt x="415" y="45"/>
                </a:cubicBezTo>
                <a:lnTo>
                  <a:pt x="72" y="45"/>
                </a:lnTo>
                <a:close/>
              </a:path>
            </a:pathLst>
          </a:custGeom>
          <a:solidFill>
            <a:srgbClr val="131414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61" name="Freeform 238">
            <a:extLst>
              <a:ext uri="{FF2B5EF4-FFF2-40B4-BE49-F238E27FC236}">
                <a16:creationId xmlns:a16="http://schemas.microsoft.com/office/drawing/2014/main" id="{288BC840-0BDB-0544-81C6-570D9291E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3766" y="3411079"/>
            <a:ext cx="141131" cy="13441"/>
          </a:xfrm>
          <a:custGeom>
            <a:avLst/>
            <a:gdLst>
              <a:gd name="T0" fmla="*/ 279 w 280"/>
              <a:gd name="T1" fmla="*/ 26 h 27"/>
              <a:gd name="T2" fmla="*/ 279 w 280"/>
              <a:gd name="T3" fmla="*/ 26 h 27"/>
              <a:gd name="T4" fmla="*/ 18 w 280"/>
              <a:gd name="T5" fmla="*/ 26 h 27"/>
              <a:gd name="T6" fmla="*/ 0 w 280"/>
              <a:gd name="T7" fmla="*/ 17 h 27"/>
              <a:gd name="T8" fmla="*/ 0 w 280"/>
              <a:gd name="T9" fmla="*/ 17 h 27"/>
              <a:gd name="T10" fmla="*/ 18 w 280"/>
              <a:gd name="T11" fmla="*/ 0 h 27"/>
              <a:gd name="T12" fmla="*/ 279 w 280"/>
              <a:gd name="T13" fmla="*/ 0 h 27"/>
              <a:gd name="T14" fmla="*/ 279 w 280"/>
              <a:gd name="T15" fmla="*/ 26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0" h="27">
                <a:moveTo>
                  <a:pt x="279" y="26"/>
                </a:moveTo>
                <a:lnTo>
                  <a:pt x="279" y="26"/>
                </a:lnTo>
                <a:cubicBezTo>
                  <a:pt x="18" y="26"/>
                  <a:pt x="18" y="26"/>
                  <a:pt x="18" y="26"/>
                </a:cubicBezTo>
                <a:cubicBezTo>
                  <a:pt x="9" y="26"/>
                  <a:pt x="0" y="26"/>
                  <a:pt x="0" y="17"/>
                </a:cubicBezTo>
                <a:lnTo>
                  <a:pt x="0" y="17"/>
                </a:lnTo>
                <a:cubicBezTo>
                  <a:pt x="0" y="9"/>
                  <a:pt x="9" y="0"/>
                  <a:pt x="18" y="0"/>
                </a:cubicBezTo>
                <a:cubicBezTo>
                  <a:pt x="279" y="0"/>
                  <a:pt x="279" y="0"/>
                  <a:pt x="279" y="0"/>
                </a:cubicBezTo>
                <a:lnTo>
                  <a:pt x="279" y="26"/>
                </a:lnTo>
              </a:path>
            </a:pathLst>
          </a:custGeom>
          <a:solidFill>
            <a:srgbClr val="131414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62" name="Freeform 239">
            <a:extLst>
              <a:ext uri="{FF2B5EF4-FFF2-40B4-BE49-F238E27FC236}">
                <a16:creationId xmlns:a16="http://schemas.microsoft.com/office/drawing/2014/main" id="{D8464D18-AD22-014B-A148-88F6CD961D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6884" y="3265468"/>
            <a:ext cx="179214" cy="206097"/>
          </a:xfrm>
          <a:custGeom>
            <a:avLst/>
            <a:gdLst>
              <a:gd name="T0" fmla="*/ 271 w 353"/>
              <a:gd name="T1" fmla="*/ 406 h 407"/>
              <a:gd name="T2" fmla="*/ 271 w 353"/>
              <a:gd name="T3" fmla="*/ 406 h 407"/>
              <a:gd name="T4" fmla="*/ 82 w 353"/>
              <a:gd name="T5" fmla="*/ 406 h 407"/>
              <a:gd name="T6" fmla="*/ 28 w 353"/>
              <a:gd name="T7" fmla="*/ 379 h 407"/>
              <a:gd name="T8" fmla="*/ 0 w 353"/>
              <a:gd name="T9" fmla="*/ 315 h 407"/>
              <a:gd name="T10" fmla="*/ 19 w 353"/>
              <a:gd name="T11" fmla="*/ 54 h 407"/>
              <a:gd name="T12" fmla="*/ 82 w 353"/>
              <a:gd name="T13" fmla="*/ 0 h 407"/>
              <a:gd name="T14" fmla="*/ 280 w 353"/>
              <a:gd name="T15" fmla="*/ 0 h 407"/>
              <a:gd name="T16" fmla="*/ 343 w 353"/>
              <a:gd name="T17" fmla="*/ 54 h 407"/>
              <a:gd name="T18" fmla="*/ 352 w 353"/>
              <a:gd name="T19" fmla="*/ 315 h 407"/>
              <a:gd name="T20" fmla="*/ 334 w 353"/>
              <a:gd name="T21" fmla="*/ 379 h 407"/>
              <a:gd name="T22" fmla="*/ 271 w 353"/>
              <a:gd name="T23" fmla="*/ 406 h 407"/>
              <a:gd name="T24" fmla="*/ 82 w 353"/>
              <a:gd name="T25" fmla="*/ 36 h 407"/>
              <a:gd name="T26" fmla="*/ 82 w 353"/>
              <a:gd name="T27" fmla="*/ 36 h 407"/>
              <a:gd name="T28" fmla="*/ 55 w 353"/>
              <a:gd name="T29" fmla="*/ 63 h 407"/>
              <a:gd name="T30" fmla="*/ 46 w 353"/>
              <a:gd name="T31" fmla="*/ 315 h 407"/>
              <a:gd name="T32" fmla="*/ 55 w 353"/>
              <a:gd name="T33" fmla="*/ 351 h 407"/>
              <a:gd name="T34" fmla="*/ 82 w 353"/>
              <a:gd name="T35" fmla="*/ 361 h 407"/>
              <a:gd name="T36" fmla="*/ 271 w 353"/>
              <a:gd name="T37" fmla="*/ 361 h 407"/>
              <a:gd name="T38" fmla="*/ 307 w 353"/>
              <a:gd name="T39" fmla="*/ 351 h 407"/>
              <a:gd name="T40" fmla="*/ 316 w 353"/>
              <a:gd name="T41" fmla="*/ 315 h 407"/>
              <a:gd name="T42" fmla="*/ 298 w 353"/>
              <a:gd name="T43" fmla="*/ 63 h 407"/>
              <a:gd name="T44" fmla="*/ 280 w 353"/>
              <a:gd name="T45" fmla="*/ 36 h 407"/>
              <a:gd name="T46" fmla="*/ 82 w 353"/>
              <a:gd name="T47" fmla="*/ 36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3" h="407">
                <a:moveTo>
                  <a:pt x="271" y="406"/>
                </a:moveTo>
                <a:lnTo>
                  <a:pt x="271" y="406"/>
                </a:lnTo>
                <a:cubicBezTo>
                  <a:pt x="82" y="406"/>
                  <a:pt x="82" y="406"/>
                  <a:pt x="82" y="406"/>
                </a:cubicBezTo>
                <a:cubicBezTo>
                  <a:pt x="64" y="406"/>
                  <a:pt x="46" y="397"/>
                  <a:pt x="28" y="379"/>
                </a:cubicBezTo>
                <a:cubicBezTo>
                  <a:pt x="9" y="361"/>
                  <a:pt x="0" y="342"/>
                  <a:pt x="0" y="315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27"/>
                  <a:pt x="46" y="0"/>
                  <a:pt x="82" y="0"/>
                </a:cubicBezTo>
                <a:cubicBezTo>
                  <a:pt x="280" y="0"/>
                  <a:pt x="280" y="0"/>
                  <a:pt x="280" y="0"/>
                </a:cubicBezTo>
                <a:cubicBezTo>
                  <a:pt x="316" y="0"/>
                  <a:pt x="334" y="27"/>
                  <a:pt x="343" y="54"/>
                </a:cubicBezTo>
                <a:cubicBezTo>
                  <a:pt x="352" y="315"/>
                  <a:pt x="352" y="315"/>
                  <a:pt x="352" y="315"/>
                </a:cubicBezTo>
                <a:cubicBezTo>
                  <a:pt x="352" y="342"/>
                  <a:pt x="352" y="361"/>
                  <a:pt x="334" y="379"/>
                </a:cubicBezTo>
                <a:cubicBezTo>
                  <a:pt x="316" y="397"/>
                  <a:pt x="298" y="406"/>
                  <a:pt x="271" y="406"/>
                </a:cubicBezTo>
                <a:close/>
                <a:moveTo>
                  <a:pt x="82" y="36"/>
                </a:moveTo>
                <a:lnTo>
                  <a:pt x="82" y="36"/>
                </a:lnTo>
                <a:cubicBezTo>
                  <a:pt x="64" y="36"/>
                  <a:pt x="55" y="45"/>
                  <a:pt x="55" y="63"/>
                </a:cubicBezTo>
                <a:cubicBezTo>
                  <a:pt x="46" y="315"/>
                  <a:pt x="46" y="315"/>
                  <a:pt x="46" y="315"/>
                </a:cubicBezTo>
                <a:cubicBezTo>
                  <a:pt x="46" y="334"/>
                  <a:pt x="46" y="342"/>
                  <a:pt x="55" y="351"/>
                </a:cubicBezTo>
                <a:cubicBezTo>
                  <a:pt x="64" y="361"/>
                  <a:pt x="73" y="361"/>
                  <a:pt x="82" y="361"/>
                </a:cubicBezTo>
                <a:cubicBezTo>
                  <a:pt x="271" y="361"/>
                  <a:pt x="271" y="361"/>
                  <a:pt x="271" y="361"/>
                </a:cubicBezTo>
                <a:cubicBezTo>
                  <a:pt x="289" y="361"/>
                  <a:pt x="298" y="361"/>
                  <a:pt x="307" y="351"/>
                </a:cubicBezTo>
                <a:cubicBezTo>
                  <a:pt x="316" y="342"/>
                  <a:pt x="316" y="334"/>
                  <a:pt x="316" y="315"/>
                </a:cubicBezTo>
                <a:cubicBezTo>
                  <a:pt x="298" y="63"/>
                  <a:pt x="298" y="63"/>
                  <a:pt x="298" y="63"/>
                </a:cubicBezTo>
                <a:cubicBezTo>
                  <a:pt x="298" y="45"/>
                  <a:pt x="289" y="36"/>
                  <a:pt x="280" y="36"/>
                </a:cubicBezTo>
                <a:lnTo>
                  <a:pt x="82" y="36"/>
                </a:lnTo>
                <a:close/>
              </a:path>
            </a:pathLst>
          </a:custGeom>
          <a:solidFill>
            <a:srgbClr val="131414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63" name="Freeform 240">
            <a:extLst>
              <a:ext uri="{FF2B5EF4-FFF2-40B4-BE49-F238E27FC236}">
                <a16:creationId xmlns:a16="http://schemas.microsoft.com/office/drawing/2014/main" id="{41E3612B-ACB1-654A-B8D9-B44A01944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1688" y="3218423"/>
            <a:ext cx="91847" cy="91848"/>
          </a:xfrm>
          <a:custGeom>
            <a:avLst/>
            <a:gdLst>
              <a:gd name="T0" fmla="*/ 162 w 181"/>
              <a:gd name="T1" fmla="*/ 180 h 181"/>
              <a:gd name="T2" fmla="*/ 162 w 181"/>
              <a:gd name="T3" fmla="*/ 180 h 181"/>
              <a:gd name="T4" fmla="*/ 162 w 181"/>
              <a:gd name="T5" fmla="*/ 180 h 181"/>
              <a:gd name="T6" fmla="*/ 134 w 181"/>
              <a:gd name="T7" fmla="*/ 162 h 181"/>
              <a:gd name="T8" fmla="*/ 134 w 181"/>
              <a:gd name="T9" fmla="*/ 90 h 181"/>
              <a:gd name="T10" fmla="*/ 99 w 181"/>
              <a:gd name="T11" fmla="*/ 36 h 181"/>
              <a:gd name="T12" fmla="*/ 45 w 181"/>
              <a:gd name="T13" fmla="*/ 90 h 181"/>
              <a:gd name="T14" fmla="*/ 45 w 181"/>
              <a:gd name="T15" fmla="*/ 162 h 181"/>
              <a:gd name="T16" fmla="*/ 27 w 181"/>
              <a:gd name="T17" fmla="*/ 180 h 181"/>
              <a:gd name="T18" fmla="*/ 27 w 181"/>
              <a:gd name="T19" fmla="*/ 180 h 181"/>
              <a:gd name="T20" fmla="*/ 0 w 181"/>
              <a:gd name="T21" fmla="*/ 162 h 181"/>
              <a:gd name="T22" fmla="*/ 0 w 181"/>
              <a:gd name="T23" fmla="*/ 90 h 181"/>
              <a:gd name="T24" fmla="*/ 81 w 181"/>
              <a:gd name="T25" fmla="*/ 0 h 181"/>
              <a:gd name="T26" fmla="*/ 180 w 181"/>
              <a:gd name="T27" fmla="*/ 90 h 181"/>
              <a:gd name="T28" fmla="*/ 180 w 181"/>
              <a:gd name="T29" fmla="*/ 162 h 181"/>
              <a:gd name="T30" fmla="*/ 162 w 181"/>
              <a:gd name="T31" fmla="*/ 180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81" h="181">
                <a:moveTo>
                  <a:pt x="162" y="180"/>
                </a:moveTo>
                <a:lnTo>
                  <a:pt x="162" y="180"/>
                </a:lnTo>
                <a:lnTo>
                  <a:pt x="162" y="180"/>
                </a:lnTo>
                <a:cubicBezTo>
                  <a:pt x="144" y="180"/>
                  <a:pt x="134" y="171"/>
                  <a:pt x="134" y="162"/>
                </a:cubicBezTo>
                <a:cubicBezTo>
                  <a:pt x="134" y="90"/>
                  <a:pt x="134" y="90"/>
                  <a:pt x="134" y="90"/>
                </a:cubicBezTo>
                <a:cubicBezTo>
                  <a:pt x="134" y="63"/>
                  <a:pt x="116" y="45"/>
                  <a:pt x="99" y="36"/>
                </a:cubicBezTo>
                <a:cubicBezTo>
                  <a:pt x="63" y="36"/>
                  <a:pt x="45" y="63"/>
                  <a:pt x="45" y="90"/>
                </a:cubicBezTo>
                <a:cubicBezTo>
                  <a:pt x="45" y="162"/>
                  <a:pt x="45" y="162"/>
                  <a:pt x="45" y="162"/>
                </a:cubicBezTo>
                <a:cubicBezTo>
                  <a:pt x="45" y="171"/>
                  <a:pt x="36" y="180"/>
                  <a:pt x="27" y="180"/>
                </a:cubicBezTo>
                <a:lnTo>
                  <a:pt x="27" y="180"/>
                </a:lnTo>
                <a:cubicBezTo>
                  <a:pt x="9" y="180"/>
                  <a:pt x="0" y="171"/>
                  <a:pt x="0" y="162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45"/>
                  <a:pt x="36" y="0"/>
                  <a:pt x="81" y="0"/>
                </a:cubicBezTo>
                <a:cubicBezTo>
                  <a:pt x="134" y="0"/>
                  <a:pt x="180" y="36"/>
                  <a:pt x="180" y="90"/>
                </a:cubicBezTo>
                <a:cubicBezTo>
                  <a:pt x="180" y="162"/>
                  <a:pt x="180" y="162"/>
                  <a:pt x="180" y="162"/>
                </a:cubicBezTo>
                <a:cubicBezTo>
                  <a:pt x="180" y="171"/>
                  <a:pt x="171" y="180"/>
                  <a:pt x="162" y="180"/>
                </a:cubicBezTo>
              </a:path>
            </a:pathLst>
          </a:custGeom>
          <a:solidFill>
            <a:srgbClr val="131414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64" name="CuadroTexto 294">
            <a:extLst>
              <a:ext uri="{FF2B5EF4-FFF2-40B4-BE49-F238E27FC236}">
                <a16:creationId xmlns:a16="http://schemas.microsoft.com/office/drawing/2014/main" id="{3A7F2FDC-CD85-E04A-B83F-787CBE40DCE7}"/>
              </a:ext>
            </a:extLst>
          </p:cNvPr>
          <p:cNvSpPr txBox="1"/>
          <p:nvPr/>
        </p:nvSpPr>
        <p:spPr>
          <a:xfrm>
            <a:off x="4059326" y="216966"/>
            <a:ext cx="4070185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b="1" dirty="0">
                <a:solidFill>
                  <a:srgbClr val="131414"/>
                </a:solidFill>
                <a:latin typeface="Funnel Display" charset="0"/>
                <a:ea typeface="Poppins" charset="0"/>
                <a:cs typeface="Poppins" charset="0"/>
              </a:rPr>
              <a:t>Pyramid Diagram</a:t>
            </a:r>
          </a:p>
        </p:txBody>
      </p:sp>
      <p:sp>
        <p:nvSpPr>
          <p:cNvPr id="65" name="CuadroTexto 295">
            <a:extLst>
              <a:ext uri="{FF2B5EF4-FFF2-40B4-BE49-F238E27FC236}">
                <a16:creationId xmlns:a16="http://schemas.microsoft.com/office/drawing/2014/main" id="{A0E4C225-4D9D-C645-8151-AC0AB1335886}"/>
              </a:ext>
            </a:extLst>
          </p:cNvPr>
          <p:cNvSpPr txBox="1"/>
          <p:nvPr/>
        </p:nvSpPr>
        <p:spPr>
          <a:xfrm>
            <a:off x="1225699" y="934338"/>
            <a:ext cx="973742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oppins" panose="020F0502020204030203" pitchFamily="34" charset="0"/>
                <a:ea typeface="Poppins" panose="020F0502020204030203" pitchFamily="34" charset="0"/>
                <a:cs typeface="Poppins" panose="020F0502020204030203" pitchFamily="34" charset="0"/>
              </a:rPr>
              <a:t>Add a short description here.</a:t>
            </a:r>
          </a:p>
        </p:txBody>
      </p:sp>
      <p:sp>
        <p:nvSpPr>
          <p:cNvPr id="66" name="CuadroTexto 395">
            <a:extLst>
              <a:ext uri="{FF2B5EF4-FFF2-40B4-BE49-F238E27FC236}">
                <a16:creationId xmlns:a16="http://schemas.microsoft.com/office/drawing/2014/main" id="{91F15CD9-C4E9-CC44-AB12-6096804352D9}"/>
              </a:ext>
            </a:extLst>
          </p:cNvPr>
          <p:cNvSpPr txBox="1"/>
          <p:nvPr/>
        </p:nvSpPr>
        <p:spPr>
          <a:xfrm>
            <a:off x="9256970" y="2095800"/>
            <a:ext cx="1970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131414"/>
                </a:solidFill>
                <a:latin typeface="Poppins" charset="0"/>
                <a:ea typeface="Poppins" charset="0"/>
                <a:cs typeface="Poppins" charset="0"/>
              </a:rPr>
              <a:t>Strategy</a:t>
            </a:r>
          </a:p>
        </p:txBody>
      </p:sp>
      <p:sp>
        <p:nvSpPr>
          <p:cNvPr id="67" name="Rectangle 56">
            <a:extLst>
              <a:ext uri="{FF2B5EF4-FFF2-40B4-BE49-F238E27FC236}">
                <a16:creationId xmlns:a16="http://schemas.microsoft.com/office/drawing/2014/main" id="{56FC068A-3201-B646-B2DF-2C125EE829D1}"/>
              </a:ext>
            </a:extLst>
          </p:cNvPr>
          <p:cNvSpPr/>
          <p:nvPr/>
        </p:nvSpPr>
        <p:spPr>
          <a:xfrm>
            <a:off x="9256252" y="2336088"/>
            <a:ext cx="23764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Poppins" panose="020F0502020204030203" pitchFamily="34" charset="0"/>
                <a:ea typeface="Poppins" panose="020F0502020204030203" pitchFamily="34" charset="0"/>
                <a:cs typeface="Poppins" panose="020F0502020204030203" pitchFamily="34" charset="0"/>
              </a:rPr>
              <a:t>Add a short description here.</a:t>
            </a:r>
          </a:p>
          <a:p>
            <a:endParaRPr lang="en-US" sz="1000" dirty="0">
              <a:latin typeface="Poppins" panose="020F0502020204030203" pitchFamily="34" charset="0"/>
              <a:ea typeface="Poppins" panose="020F0502020204030203" pitchFamily="34" charset="0"/>
              <a:cs typeface="Poppins" panose="020F0502020204030203" pitchFamily="34" charset="0"/>
            </a:endParaRPr>
          </a:p>
        </p:txBody>
      </p:sp>
      <p:sp>
        <p:nvSpPr>
          <p:cNvPr id="68" name="CuadroTexto 395">
            <a:extLst>
              <a:ext uri="{FF2B5EF4-FFF2-40B4-BE49-F238E27FC236}">
                <a16:creationId xmlns:a16="http://schemas.microsoft.com/office/drawing/2014/main" id="{48CB27C9-BA9D-B749-836E-E7602171918F}"/>
              </a:ext>
            </a:extLst>
          </p:cNvPr>
          <p:cNvSpPr txBox="1"/>
          <p:nvPr/>
        </p:nvSpPr>
        <p:spPr>
          <a:xfrm>
            <a:off x="9256970" y="4180290"/>
            <a:ext cx="1970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131414"/>
                </a:solidFill>
                <a:latin typeface="Poppins" charset="0"/>
                <a:ea typeface="Poppins" charset="0"/>
                <a:cs typeface="Poppins" charset="0"/>
              </a:rPr>
              <a:t>Process</a:t>
            </a:r>
          </a:p>
        </p:txBody>
      </p:sp>
      <p:sp>
        <p:nvSpPr>
          <p:cNvPr id="69" name="Rectangle 56">
            <a:extLst>
              <a:ext uri="{FF2B5EF4-FFF2-40B4-BE49-F238E27FC236}">
                <a16:creationId xmlns:a16="http://schemas.microsoft.com/office/drawing/2014/main" id="{69217CD0-304B-3D4B-9BA1-91A80DF81743}"/>
              </a:ext>
            </a:extLst>
          </p:cNvPr>
          <p:cNvSpPr/>
          <p:nvPr/>
        </p:nvSpPr>
        <p:spPr>
          <a:xfrm>
            <a:off x="9256252" y="4420578"/>
            <a:ext cx="23764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Poppins" panose="020F0502020204030203" pitchFamily="34" charset="0"/>
                <a:ea typeface="Poppins" panose="020F0502020204030203" pitchFamily="34" charset="0"/>
                <a:cs typeface="Poppins" panose="020F0502020204030203" pitchFamily="34" charset="0"/>
              </a:rPr>
              <a:t>Add a short description here.</a:t>
            </a:r>
          </a:p>
          <a:p>
            <a:endParaRPr lang="en-US" sz="1000" dirty="0">
              <a:latin typeface="Poppins" panose="020F0502020204030203" pitchFamily="34" charset="0"/>
              <a:ea typeface="Poppins" panose="020F0502020204030203" pitchFamily="34" charset="0"/>
              <a:cs typeface="Poppins" panose="020F0502020204030203" pitchFamily="34" charset="0"/>
            </a:endParaRPr>
          </a:p>
        </p:txBody>
      </p:sp>
      <p:sp>
        <p:nvSpPr>
          <p:cNvPr id="70" name="CuadroTexto 395">
            <a:extLst>
              <a:ext uri="{FF2B5EF4-FFF2-40B4-BE49-F238E27FC236}">
                <a16:creationId xmlns:a16="http://schemas.microsoft.com/office/drawing/2014/main" id="{707427CD-A216-3C4A-9C9A-D4D20FF29357}"/>
              </a:ext>
            </a:extLst>
          </p:cNvPr>
          <p:cNvSpPr txBox="1"/>
          <p:nvPr/>
        </p:nvSpPr>
        <p:spPr>
          <a:xfrm>
            <a:off x="402676" y="5386629"/>
            <a:ext cx="25096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131414"/>
                </a:solidFill>
                <a:latin typeface="Poppins" charset="0"/>
                <a:ea typeface="Poppins" charset="0"/>
                <a:cs typeface="Poppins" charset="0"/>
              </a:rPr>
              <a:t>Implementation</a:t>
            </a:r>
          </a:p>
        </p:txBody>
      </p:sp>
      <p:sp>
        <p:nvSpPr>
          <p:cNvPr id="71" name="Rectangle 56">
            <a:extLst>
              <a:ext uri="{FF2B5EF4-FFF2-40B4-BE49-F238E27FC236}">
                <a16:creationId xmlns:a16="http://schemas.microsoft.com/office/drawing/2014/main" id="{4CF1F930-A259-A045-BC25-41EBF6F4BE28}"/>
              </a:ext>
            </a:extLst>
          </p:cNvPr>
          <p:cNvSpPr/>
          <p:nvPr/>
        </p:nvSpPr>
        <p:spPr>
          <a:xfrm>
            <a:off x="412138" y="5626918"/>
            <a:ext cx="25012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>
                <a:latin typeface="Poppins" panose="020F0502020204030203" pitchFamily="34" charset="0"/>
                <a:ea typeface="Poppins" panose="020F0502020204030203" pitchFamily="34" charset="0"/>
                <a:cs typeface="Poppins" panose="020F0502020204030203" pitchFamily="34" charset="0"/>
              </a:rPr>
              <a:t>Add a short description here.</a:t>
            </a:r>
          </a:p>
          <a:p>
            <a:pPr algn="r"/>
            <a:endParaRPr lang="en-US" sz="1000" dirty="0">
              <a:latin typeface="Poppins" panose="020F0502020204030203" pitchFamily="34" charset="0"/>
              <a:ea typeface="Poppins" panose="020F0502020204030203" pitchFamily="34" charset="0"/>
              <a:cs typeface="Poppins" panose="020F0502020204030203" pitchFamily="34" charset="0"/>
            </a:endParaRPr>
          </a:p>
        </p:txBody>
      </p:sp>
      <p:sp>
        <p:nvSpPr>
          <p:cNvPr id="72" name="CuadroTexto 395">
            <a:extLst>
              <a:ext uri="{FF2B5EF4-FFF2-40B4-BE49-F238E27FC236}">
                <a16:creationId xmlns:a16="http://schemas.microsoft.com/office/drawing/2014/main" id="{EC208FB4-9F23-1945-9786-331DEDBEC712}"/>
              </a:ext>
            </a:extLst>
          </p:cNvPr>
          <p:cNvSpPr txBox="1"/>
          <p:nvPr/>
        </p:nvSpPr>
        <p:spPr>
          <a:xfrm>
            <a:off x="1276587" y="3136364"/>
            <a:ext cx="1626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131414"/>
                </a:solidFill>
                <a:latin typeface="Poppins" charset="0"/>
                <a:ea typeface="Poppins" charset="0"/>
                <a:cs typeface="Poppins" charset="0"/>
              </a:rPr>
              <a:t>Structure</a:t>
            </a:r>
          </a:p>
        </p:txBody>
      </p:sp>
      <p:sp>
        <p:nvSpPr>
          <p:cNvPr id="73" name="Rectangle 56">
            <a:extLst>
              <a:ext uri="{FF2B5EF4-FFF2-40B4-BE49-F238E27FC236}">
                <a16:creationId xmlns:a16="http://schemas.microsoft.com/office/drawing/2014/main" id="{D2F3C67F-3A91-1740-B431-038A0D6AC7A9}"/>
              </a:ext>
            </a:extLst>
          </p:cNvPr>
          <p:cNvSpPr/>
          <p:nvPr/>
        </p:nvSpPr>
        <p:spPr>
          <a:xfrm>
            <a:off x="402676" y="3376653"/>
            <a:ext cx="25012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>
                <a:latin typeface="Poppins" panose="020F0502020204030203" pitchFamily="34" charset="0"/>
                <a:ea typeface="Poppins" panose="020F0502020204030203" pitchFamily="34" charset="0"/>
                <a:cs typeface="Poppins" panose="020F0502020204030203" pitchFamily="34" charset="0"/>
              </a:rPr>
              <a:t>Add a short description here.</a:t>
            </a:r>
          </a:p>
          <a:p>
            <a:pPr algn="r"/>
            <a:endParaRPr lang="en-US" sz="1000" dirty="0">
              <a:latin typeface="Poppins" panose="020F0502020204030203" pitchFamily="34" charset="0"/>
              <a:ea typeface="Poppins" panose="020F0502020204030203" pitchFamily="34" charset="0"/>
              <a:cs typeface="Poppins" panose="020F0502020204030203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Labeled </a:t>
            </a:r>
            <a:br>
              <a:rPr lang="en-US" dirty="0"/>
            </a:br>
            <a:r>
              <a:rPr dirty="0"/>
              <a:t>Pyramids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02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t>Diagram Set 02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t>Pyramids paired with side labels and detail.  Copy any layout into your deck.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96440A-1EB0-C8B7-2510-8C503687F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65" y="2238019"/>
            <a:ext cx="3774225" cy="158568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uadroTexto 351">
            <a:extLst>
              <a:ext uri="{FF2B5EF4-FFF2-40B4-BE49-F238E27FC236}">
                <a16:creationId xmlns:a16="http://schemas.microsoft.com/office/drawing/2014/main" id="{69DB9CF9-A42E-EF4A-8603-B88081E61617}"/>
              </a:ext>
            </a:extLst>
          </p:cNvPr>
          <p:cNvSpPr txBox="1"/>
          <p:nvPr/>
        </p:nvSpPr>
        <p:spPr>
          <a:xfrm>
            <a:off x="4059326" y="183168"/>
            <a:ext cx="4070185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b="1" dirty="0">
                <a:solidFill>
                  <a:srgbClr val="131414"/>
                </a:solidFill>
                <a:latin typeface="Funnel Display" charset="0"/>
                <a:ea typeface="Poppins" charset="0"/>
                <a:cs typeface="Poppins" charset="0"/>
              </a:rPr>
              <a:t>Pyramid Diagram</a:t>
            </a:r>
          </a:p>
        </p:txBody>
      </p:sp>
      <p:sp>
        <p:nvSpPr>
          <p:cNvPr id="66" name="CuadroTexto 352">
            <a:extLst>
              <a:ext uri="{FF2B5EF4-FFF2-40B4-BE49-F238E27FC236}">
                <a16:creationId xmlns:a16="http://schemas.microsoft.com/office/drawing/2014/main" id="{31E5AE09-CD0B-6046-B5E0-CBEE93C91727}"/>
              </a:ext>
            </a:extLst>
          </p:cNvPr>
          <p:cNvSpPr txBox="1"/>
          <p:nvPr/>
        </p:nvSpPr>
        <p:spPr>
          <a:xfrm>
            <a:off x="1225699" y="900539"/>
            <a:ext cx="973742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oppins" panose="020F0502020204030203" pitchFamily="34" charset="0"/>
                <a:ea typeface="Poppins" panose="020F0502020204030203" pitchFamily="34" charset="0"/>
                <a:cs typeface="Poppins" panose="020F0502020204030203" pitchFamily="34" charset="0"/>
              </a:rPr>
              <a:t>Add a short description here.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064CCEC-477F-101D-45D7-7D725F5B417B}"/>
              </a:ext>
            </a:extLst>
          </p:cNvPr>
          <p:cNvGrpSpPr/>
          <p:nvPr/>
        </p:nvGrpSpPr>
        <p:grpSpPr>
          <a:xfrm>
            <a:off x="1877126" y="1500703"/>
            <a:ext cx="9498650" cy="4908472"/>
            <a:chOff x="2395600" y="1657286"/>
            <a:chExt cx="9498650" cy="4908472"/>
          </a:xfrm>
        </p:grpSpPr>
        <p:sp>
          <p:nvSpPr>
            <p:cNvPr id="89" name="CuadroTexto 395">
              <a:extLst>
                <a:ext uri="{FF2B5EF4-FFF2-40B4-BE49-F238E27FC236}">
                  <a16:creationId xmlns:a16="http://schemas.microsoft.com/office/drawing/2014/main" id="{1523E51A-762C-3A48-9A81-25AD437E9781}"/>
                </a:ext>
              </a:extLst>
            </p:cNvPr>
            <p:cNvSpPr txBox="1"/>
            <p:nvPr/>
          </p:nvSpPr>
          <p:spPr>
            <a:xfrm>
              <a:off x="9347249" y="5724633"/>
              <a:ext cx="25470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131414"/>
                  </a:solidFill>
                  <a:latin typeface="Poppins" charset="0"/>
                  <a:ea typeface="Poppins" charset="0"/>
                  <a:cs typeface="Poppins" charset="0"/>
                </a:rPr>
                <a:t>Implementation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3B30903-00AB-5ACE-0642-4CC637ED1039}"/>
                </a:ext>
              </a:extLst>
            </p:cNvPr>
            <p:cNvGrpSpPr/>
            <p:nvPr/>
          </p:nvGrpSpPr>
          <p:grpSpPr>
            <a:xfrm>
              <a:off x="2395600" y="1657286"/>
              <a:ext cx="8812870" cy="4908472"/>
              <a:chOff x="2395600" y="1657286"/>
              <a:chExt cx="8812870" cy="4908472"/>
            </a:xfrm>
          </p:grpSpPr>
          <p:sp>
            <p:nvSpPr>
              <p:cNvPr id="21" name="Freeform 1">
                <a:extLst>
                  <a:ext uri="{FF2B5EF4-FFF2-40B4-BE49-F238E27FC236}">
                    <a16:creationId xmlns:a16="http://schemas.microsoft.com/office/drawing/2014/main" id="{2786CB6C-DAE5-164B-8C89-3878BC88A3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4898" y="1846507"/>
                <a:ext cx="1835890" cy="786167"/>
              </a:xfrm>
              <a:custGeom>
                <a:avLst/>
                <a:gdLst>
                  <a:gd name="T0" fmla="*/ 2828 w 3596"/>
                  <a:gd name="T1" fmla="*/ 1536 h 1537"/>
                  <a:gd name="T2" fmla="*/ 2828 w 3596"/>
                  <a:gd name="T3" fmla="*/ 1536 h 1537"/>
                  <a:gd name="T4" fmla="*/ 0 w 3596"/>
                  <a:gd name="T5" fmla="*/ 1536 h 1537"/>
                  <a:gd name="T6" fmla="*/ 0 w 3596"/>
                  <a:gd name="T7" fmla="*/ 0 h 1537"/>
                  <a:gd name="T8" fmla="*/ 2828 w 3596"/>
                  <a:gd name="T9" fmla="*/ 0 h 1537"/>
                  <a:gd name="T10" fmla="*/ 3595 w 3596"/>
                  <a:gd name="T11" fmla="*/ 768 h 1537"/>
                  <a:gd name="T12" fmla="*/ 3595 w 3596"/>
                  <a:gd name="T13" fmla="*/ 768 h 1537"/>
                  <a:gd name="T14" fmla="*/ 2828 w 3596"/>
                  <a:gd name="T15" fmla="*/ 1536 h 1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96" h="1537">
                    <a:moveTo>
                      <a:pt x="2828" y="1536"/>
                    </a:moveTo>
                    <a:lnTo>
                      <a:pt x="2828" y="1536"/>
                    </a:lnTo>
                    <a:cubicBezTo>
                      <a:pt x="0" y="1536"/>
                      <a:pt x="0" y="1536"/>
                      <a:pt x="0" y="153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828" y="0"/>
                      <a:pt x="2828" y="0"/>
                      <a:pt x="2828" y="0"/>
                    </a:cubicBezTo>
                    <a:cubicBezTo>
                      <a:pt x="3252" y="0"/>
                      <a:pt x="3595" y="343"/>
                      <a:pt x="3595" y="768"/>
                    </a:cubicBezTo>
                    <a:lnTo>
                      <a:pt x="3595" y="768"/>
                    </a:lnTo>
                    <a:cubicBezTo>
                      <a:pt x="3595" y="1193"/>
                      <a:pt x="3252" y="1536"/>
                      <a:pt x="2828" y="1536"/>
                    </a:cubicBezTo>
                  </a:path>
                </a:pathLst>
              </a:custGeom>
              <a:solidFill>
                <a:srgbClr val="F0894D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22" name="Freeform 2">
                <a:extLst>
                  <a:ext uri="{FF2B5EF4-FFF2-40B4-BE49-F238E27FC236}">
                    <a16:creationId xmlns:a16="http://schemas.microsoft.com/office/drawing/2014/main" id="{CB4D4521-4F7A-3F4E-90FF-18AF420B0E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4898" y="3121493"/>
                <a:ext cx="2376520" cy="783914"/>
              </a:xfrm>
              <a:custGeom>
                <a:avLst/>
                <a:gdLst>
                  <a:gd name="T0" fmla="*/ 3885 w 4654"/>
                  <a:gd name="T1" fmla="*/ 1535 h 1536"/>
                  <a:gd name="T2" fmla="*/ 3885 w 4654"/>
                  <a:gd name="T3" fmla="*/ 1535 h 1536"/>
                  <a:gd name="T4" fmla="*/ 0 w 4654"/>
                  <a:gd name="T5" fmla="*/ 1535 h 1536"/>
                  <a:gd name="T6" fmla="*/ 0 w 4654"/>
                  <a:gd name="T7" fmla="*/ 0 h 1536"/>
                  <a:gd name="T8" fmla="*/ 3885 w 4654"/>
                  <a:gd name="T9" fmla="*/ 0 h 1536"/>
                  <a:gd name="T10" fmla="*/ 4653 w 4654"/>
                  <a:gd name="T11" fmla="*/ 768 h 1536"/>
                  <a:gd name="T12" fmla="*/ 4653 w 4654"/>
                  <a:gd name="T13" fmla="*/ 768 h 1536"/>
                  <a:gd name="T14" fmla="*/ 3885 w 4654"/>
                  <a:gd name="T15" fmla="*/ 1535 h 1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54" h="1536">
                    <a:moveTo>
                      <a:pt x="3885" y="1535"/>
                    </a:moveTo>
                    <a:lnTo>
                      <a:pt x="3885" y="1535"/>
                    </a:lnTo>
                    <a:cubicBezTo>
                      <a:pt x="0" y="1535"/>
                      <a:pt x="0" y="1535"/>
                      <a:pt x="0" y="153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885" y="0"/>
                      <a:pt x="3885" y="0"/>
                      <a:pt x="3885" y="0"/>
                    </a:cubicBezTo>
                    <a:cubicBezTo>
                      <a:pt x="4309" y="0"/>
                      <a:pt x="4653" y="343"/>
                      <a:pt x="4653" y="768"/>
                    </a:cubicBezTo>
                    <a:lnTo>
                      <a:pt x="4653" y="768"/>
                    </a:lnTo>
                    <a:cubicBezTo>
                      <a:pt x="4653" y="1192"/>
                      <a:pt x="4309" y="1535"/>
                      <a:pt x="3885" y="1535"/>
                    </a:cubicBezTo>
                  </a:path>
                </a:pathLst>
              </a:custGeom>
              <a:solidFill>
                <a:srgbClr val="F6B689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23" name="Freeform 3">
                <a:extLst>
                  <a:ext uri="{FF2B5EF4-FFF2-40B4-BE49-F238E27FC236}">
                    <a16:creationId xmlns:a16="http://schemas.microsoft.com/office/drawing/2014/main" id="{5ADEC8D1-3F8B-684E-84EE-661E2A1725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4898" y="4398732"/>
                <a:ext cx="3137908" cy="786166"/>
              </a:xfrm>
              <a:custGeom>
                <a:avLst/>
                <a:gdLst>
                  <a:gd name="T0" fmla="*/ 5375 w 6144"/>
                  <a:gd name="T1" fmla="*/ 1536 h 1537"/>
                  <a:gd name="T2" fmla="*/ 5375 w 6144"/>
                  <a:gd name="T3" fmla="*/ 1536 h 1537"/>
                  <a:gd name="T4" fmla="*/ 0 w 6144"/>
                  <a:gd name="T5" fmla="*/ 1536 h 1537"/>
                  <a:gd name="T6" fmla="*/ 0 w 6144"/>
                  <a:gd name="T7" fmla="*/ 0 h 1537"/>
                  <a:gd name="T8" fmla="*/ 5375 w 6144"/>
                  <a:gd name="T9" fmla="*/ 0 h 1537"/>
                  <a:gd name="T10" fmla="*/ 6143 w 6144"/>
                  <a:gd name="T11" fmla="*/ 768 h 1537"/>
                  <a:gd name="T12" fmla="*/ 6143 w 6144"/>
                  <a:gd name="T13" fmla="*/ 768 h 1537"/>
                  <a:gd name="T14" fmla="*/ 5375 w 6144"/>
                  <a:gd name="T15" fmla="*/ 1536 h 1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144" h="1537">
                    <a:moveTo>
                      <a:pt x="5375" y="1536"/>
                    </a:moveTo>
                    <a:lnTo>
                      <a:pt x="5375" y="1536"/>
                    </a:lnTo>
                    <a:cubicBezTo>
                      <a:pt x="0" y="1536"/>
                      <a:pt x="0" y="1536"/>
                      <a:pt x="0" y="153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375" y="0"/>
                      <a:pt x="5375" y="0"/>
                      <a:pt x="5375" y="0"/>
                    </a:cubicBezTo>
                    <a:cubicBezTo>
                      <a:pt x="5800" y="0"/>
                      <a:pt x="6143" y="343"/>
                      <a:pt x="6143" y="768"/>
                    </a:cubicBezTo>
                    <a:lnTo>
                      <a:pt x="6143" y="768"/>
                    </a:lnTo>
                    <a:cubicBezTo>
                      <a:pt x="6143" y="1184"/>
                      <a:pt x="5800" y="1536"/>
                      <a:pt x="5375" y="1536"/>
                    </a:cubicBezTo>
                  </a:path>
                </a:pathLst>
              </a:custGeom>
              <a:solidFill>
                <a:srgbClr val="D85A1A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24" name="Freeform 4">
                <a:extLst>
                  <a:ext uri="{FF2B5EF4-FFF2-40B4-BE49-F238E27FC236}">
                    <a16:creationId xmlns:a16="http://schemas.microsoft.com/office/drawing/2014/main" id="{98012CA9-139B-3D4D-BDC0-DFF50027F4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4898" y="5673719"/>
                <a:ext cx="3836222" cy="786166"/>
              </a:xfrm>
              <a:custGeom>
                <a:avLst/>
                <a:gdLst>
                  <a:gd name="T0" fmla="*/ 6740 w 7509"/>
                  <a:gd name="T1" fmla="*/ 1536 h 1537"/>
                  <a:gd name="T2" fmla="*/ 6740 w 7509"/>
                  <a:gd name="T3" fmla="*/ 1536 h 1537"/>
                  <a:gd name="T4" fmla="*/ 0 w 7509"/>
                  <a:gd name="T5" fmla="*/ 1536 h 1537"/>
                  <a:gd name="T6" fmla="*/ 0 w 7509"/>
                  <a:gd name="T7" fmla="*/ 0 h 1537"/>
                  <a:gd name="T8" fmla="*/ 6740 w 7509"/>
                  <a:gd name="T9" fmla="*/ 0 h 1537"/>
                  <a:gd name="T10" fmla="*/ 7508 w 7509"/>
                  <a:gd name="T11" fmla="*/ 768 h 1537"/>
                  <a:gd name="T12" fmla="*/ 7508 w 7509"/>
                  <a:gd name="T13" fmla="*/ 768 h 1537"/>
                  <a:gd name="T14" fmla="*/ 6740 w 7509"/>
                  <a:gd name="T15" fmla="*/ 1536 h 1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09" h="1537">
                    <a:moveTo>
                      <a:pt x="6740" y="1536"/>
                    </a:moveTo>
                    <a:lnTo>
                      <a:pt x="6740" y="1536"/>
                    </a:lnTo>
                    <a:cubicBezTo>
                      <a:pt x="0" y="1536"/>
                      <a:pt x="0" y="1536"/>
                      <a:pt x="0" y="153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40" y="0"/>
                      <a:pt x="6740" y="0"/>
                      <a:pt x="6740" y="0"/>
                    </a:cubicBezTo>
                    <a:cubicBezTo>
                      <a:pt x="7165" y="0"/>
                      <a:pt x="7508" y="343"/>
                      <a:pt x="7508" y="768"/>
                    </a:cubicBezTo>
                    <a:lnTo>
                      <a:pt x="7508" y="768"/>
                    </a:lnTo>
                    <a:cubicBezTo>
                      <a:pt x="7508" y="1192"/>
                      <a:pt x="7165" y="1536"/>
                      <a:pt x="6740" y="1536"/>
                    </a:cubicBezTo>
                  </a:path>
                </a:pathLst>
              </a:custGeom>
              <a:solidFill>
                <a:srgbClr val="B8480F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25" name="Freeform 5">
                <a:extLst>
                  <a:ext uri="{FF2B5EF4-FFF2-40B4-BE49-F238E27FC236}">
                    <a16:creationId xmlns:a16="http://schemas.microsoft.com/office/drawing/2014/main" id="{89BCA243-C9C7-2B4A-A2F0-7E71E62082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29971" y="2875958"/>
                <a:ext cx="4506" cy="9010"/>
              </a:xfrm>
              <a:custGeom>
                <a:avLst/>
                <a:gdLst>
                  <a:gd name="T0" fmla="*/ 9 w 10"/>
                  <a:gd name="T1" fmla="*/ 18 h 19"/>
                  <a:gd name="T2" fmla="*/ 0 w 10"/>
                  <a:gd name="T3" fmla="*/ 0 h 19"/>
                  <a:gd name="T4" fmla="*/ 0 w 10"/>
                  <a:gd name="T5" fmla="*/ 18 h 19"/>
                  <a:gd name="T6" fmla="*/ 9 w 10"/>
                  <a:gd name="T7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9">
                    <a:moveTo>
                      <a:pt x="9" y="18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9" y="18"/>
                    </a:lnTo>
                  </a:path>
                </a:pathLst>
              </a:custGeom>
              <a:solidFill>
                <a:srgbClr val="3898EC"/>
              </a:solidFill>
              <a:ln w="4762" cap="flat">
                <a:solidFill>
                  <a:srgbClr val="FFFFFF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479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AE615FF2-7A4E-D746-86C9-CCC990A60C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7574" y="2875958"/>
                <a:ext cx="4506" cy="9010"/>
              </a:xfrm>
              <a:custGeom>
                <a:avLst/>
                <a:gdLst>
                  <a:gd name="T0" fmla="*/ 9 w 10"/>
                  <a:gd name="T1" fmla="*/ 0 h 19"/>
                  <a:gd name="T2" fmla="*/ 0 w 10"/>
                  <a:gd name="T3" fmla="*/ 18 h 19"/>
                  <a:gd name="T4" fmla="*/ 9 w 10"/>
                  <a:gd name="T5" fmla="*/ 18 h 19"/>
                  <a:gd name="T6" fmla="*/ 9 w 10"/>
                  <a:gd name="T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9">
                    <a:moveTo>
                      <a:pt x="9" y="0"/>
                    </a:moveTo>
                    <a:lnTo>
                      <a:pt x="0" y="18"/>
                    </a:lnTo>
                    <a:lnTo>
                      <a:pt x="9" y="18"/>
                    </a:lnTo>
                    <a:lnTo>
                      <a:pt x="9" y="0"/>
                    </a:lnTo>
                  </a:path>
                </a:pathLst>
              </a:custGeom>
              <a:solidFill>
                <a:srgbClr val="3898EC"/>
              </a:solidFill>
              <a:ln w="4762" cap="flat">
                <a:solidFill>
                  <a:srgbClr val="FFFFFF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479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95C98526-9F37-C243-A41F-7A41B2B005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2502" y="4094628"/>
                <a:ext cx="4506" cy="13516"/>
              </a:xfrm>
              <a:custGeom>
                <a:avLst/>
                <a:gdLst>
                  <a:gd name="T0" fmla="*/ 9 w 10"/>
                  <a:gd name="T1" fmla="*/ 0 h 28"/>
                  <a:gd name="T2" fmla="*/ 0 w 10"/>
                  <a:gd name="T3" fmla="*/ 27 h 28"/>
                  <a:gd name="T4" fmla="*/ 9 w 10"/>
                  <a:gd name="T5" fmla="*/ 27 h 28"/>
                  <a:gd name="T6" fmla="*/ 9 w 10"/>
                  <a:gd name="T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28">
                    <a:moveTo>
                      <a:pt x="9" y="0"/>
                    </a:moveTo>
                    <a:lnTo>
                      <a:pt x="0" y="27"/>
                    </a:lnTo>
                    <a:lnTo>
                      <a:pt x="9" y="27"/>
                    </a:lnTo>
                    <a:lnTo>
                      <a:pt x="9" y="0"/>
                    </a:lnTo>
                  </a:path>
                </a:pathLst>
              </a:custGeom>
              <a:solidFill>
                <a:srgbClr val="3898EC"/>
              </a:solidFill>
              <a:ln w="4762" cap="flat">
                <a:solidFill>
                  <a:srgbClr val="FFFFFF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479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28" name="Freeform 8">
                <a:extLst>
                  <a:ext uri="{FF2B5EF4-FFF2-40B4-BE49-F238E27FC236}">
                    <a16:creationId xmlns:a16="http://schemas.microsoft.com/office/drawing/2014/main" id="{E9A529F3-1A77-3243-B851-930F380649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5600" y="6531968"/>
                <a:ext cx="13516" cy="33790"/>
              </a:xfrm>
              <a:custGeom>
                <a:avLst/>
                <a:gdLst>
                  <a:gd name="T0" fmla="*/ 0 w 28"/>
                  <a:gd name="T1" fmla="*/ 64 h 65"/>
                  <a:gd name="T2" fmla="*/ 27 w 28"/>
                  <a:gd name="T3" fmla="*/ 64 h 65"/>
                  <a:gd name="T4" fmla="*/ 27 w 28"/>
                  <a:gd name="T5" fmla="*/ 0 h 65"/>
                  <a:gd name="T6" fmla="*/ 0 w 28"/>
                  <a:gd name="T7" fmla="*/ 64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65">
                    <a:moveTo>
                      <a:pt x="0" y="64"/>
                    </a:moveTo>
                    <a:lnTo>
                      <a:pt x="27" y="64"/>
                    </a:lnTo>
                    <a:lnTo>
                      <a:pt x="27" y="0"/>
                    </a:lnTo>
                    <a:lnTo>
                      <a:pt x="0" y="64"/>
                    </a:lnTo>
                  </a:path>
                </a:pathLst>
              </a:custGeom>
              <a:solidFill>
                <a:srgbClr val="3898EC"/>
              </a:solidFill>
              <a:ln w="4762" cap="flat">
                <a:solidFill>
                  <a:srgbClr val="FFFFFF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479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id="{33B0A83B-A31D-1341-8D4D-8AD474D203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37861" y="5313298"/>
                <a:ext cx="9010" cy="22526"/>
              </a:xfrm>
              <a:custGeom>
                <a:avLst/>
                <a:gdLst>
                  <a:gd name="T0" fmla="*/ 18 w 19"/>
                  <a:gd name="T1" fmla="*/ 45 h 46"/>
                  <a:gd name="T2" fmla="*/ 0 w 19"/>
                  <a:gd name="T3" fmla="*/ 0 h 46"/>
                  <a:gd name="T4" fmla="*/ 0 w 19"/>
                  <a:gd name="T5" fmla="*/ 45 h 46"/>
                  <a:gd name="T6" fmla="*/ 18 w 19"/>
                  <a:gd name="T7" fmla="*/ 4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46">
                    <a:moveTo>
                      <a:pt x="18" y="45"/>
                    </a:moveTo>
                    <a:lnTo>
                      <a:pt x="0" y="0"/>
                    </a:lnTo>
                    <a:lnTo>
                      <a:pt x="0" y="45"/>
                    </a:lnTo>
                    <a:lnTo>
                      <a:pt x="18" y="45"/>
                    </a:lnTo>
                  </a:path>
                </a:pathLst>
              </a:custGeom>
              <a:solidFill>
                <a:srgbClr val="3898EC"/>
              </a:solidFill>
              <a:ln w="4762" cap="flat">
                <a:solidFill>
                  <a:srgbClr val="FFFFFF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479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30" name="Freeform 10">
                <a:extLst>
                  <a:ext uri="{FF2B5EF4-FFF2-40B4-BE49-F238E27FC236}">
                    <a16:creationId xmlns:a16="http://schemas.microsoft.com/office/drawing/2014/main" id="{801AB1B4-26FD-3E42-8A26-9CE73CBA2C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30536" y="4094628"/>
                <a:ext cx="9010" cy="13516"/>
              </a:xfrm>
              <a:custGeom>
                <a:avLst/>
                <a:gdLst>
                  <a:gd name="T0" fmla="*/ 18 w 19"/>
                  <a:gd name="T1" fmla="*/ 27 h 28"/>
                  <a:gd name="T2" fmla="*/ 0 w 19"/>
                  <a:gd name="T3" fmla="*/ 0 h 28"/>
                  <a:gd name="T4" fmla="*/ 0 w 19"/>
                  <a:gd name="T5" fmla="*/ 27 h 28"/>
                  <a:gd name="T6" fmla="*/ 18 w 19"/>
                  <a:gd name="T7" fmla="*/ 2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8">
                    <a:moveTo>
                      <a:pt x="18" y="27"/>
                    </a:moveTo>
                    <a:lnTo>
                      <a:pt x="0" y="0"/>
                    </a:lnTo>
                    <a:lnTo>
                      <a:pt x="0" y="27"/>
                    </a:lnTo>
                    <a:lnTo>
                      <a:pt x="18" y="27"/>
                    </a:lnTo>
                  </a:path>
                </a:pathLst>
              </a:custGeom>
              <a:solidFill>
                <a:srgbClr val="3898EC"/>
              </a:solidFill>
              <a:ln w="4762" cap="flat">
                <a:solidFill>
                  <a:srgbClr val="FFFFFF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479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31" name="Freeform 11">
                <a:extLst>
                  <a:ext uri="{FF2B5EF4-FFF2-40B4-BE49-F238E27FC236}">
                    <a16:creationId xmlns:a16="http://schemas.microsoft.com/office/drawing/2014/main" id="{B084E4BE-984D-D243-B632-95CB180832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0673" y="5313298"/>
                <a:ext cx="13516" cy="22526"/>
              </a:xfrm>
              <a:custGeom>
                <a:avLst/>
                <a:gdLst>
                  <a:gd name="T0" fmla="*/ 27 w 28"/>
                  <a:gd name="T1" fmla="*/ 0 h 46"/>
                  <a:gd name="T2" fmla="*/ 0 w 28"/>
                  <a:gd name="T3" fmla="*/ 45 h 46"/>
                  <a:gd name="T4" fmla="*/ 27 w 28"/>
                  <a:gd name="T5" fmla="*/ 45 h 46"/>
                  <a:gd name="T6" fmla="*/ 27 w 28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6">
                    <a:moveTo>
                      <a:pt x="27" y="0"/>
                    </a:moveTo>
                    <a:lnTo>
                      <a:pt x="0" y="45"/>
                    </a:lnTo>
                    <a:lnTo>
                      <a:pt x="27" y="45"/>
                    </a:lnTo>
                    <a:lnTo>
                      <a:pt x="27" y="0"/>
                    </a:lnTo>
                  </a:path>
                </a:pathLst>
              </a:custGeom>
              <a:solidFill>
                <a:srgbClr val="3898EC"/>
              </a:solidFill>
              <a:ln w="4762" cap="flat">
                <a:solidFill>
                  <a:srgbClr val="FFFFFF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479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32" name="Freeform 12">
                <a:extLst>
                  <a:ext uri="{FF2B5EF4-FFF2-40B4-BE49-F238E27FC236}">
                    <a16:creationId xmlns:a16="http://schemas.microsoft.com/office/drawing/2014/main" id="{3B27245F-C171-BD45-B193-D9239A5885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8428" y="6531968"/>
                <a:ext cx="18021" cy="33790"/>
              </a:xfrm>
              <a:custGeom>
                <a:avLst/>
                <a:gdLst>
                  <a:gd name="T0" fmla="*/ 0 w 37"/>
                  <a:gd name="T1" fmla="*/ 0 h 65"/>
                  <a:gd name="T2" fmla="*/ 0 w 37"/>
                  <a:gd name="T3" fmla="*/ 64 h 65"/>
                  <a:gd name="T4" fmla="*/ 36 w 37"/>
                  <a:gd name="T5" fmla="*/ 64 h 65"/>
                  <a:gd name="T6" fmla="*/ 0 w 37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65">
                    <a:moveTo>
                      <a:pt x="0" y="0"/>
                    </a:moveTo>
                    <a:lnTo>
                      <a:pt x="0" y="64"/>
                    </a:lnTo>
                    <a:lnTo>
                      <a:pt x="36" y="6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3898EC"/>
              </a:solidFill>
              <a:ln w="4762" cap="flat">
                <a:solidFill>
                  <a:srgbClr val="FFFFFF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479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33" name="Freeform 13">
                <a:extLst>
                  <a:ext uri="{FF2B5EF4-FFF2-40B4-BE49-F238E27FC236}">
                    <a16:creationId xmlns:a16="http://schemas.microsoft.com/office/drawing/2014/main" id="{395734B9-CBE2-8E43-B6E7-25C4CABFE4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2079" y="1657286"/>
                <a:ext cx="1407892" cy="1227682"/>
              </a:xfrm>
              <a:custGeom>
                <a:avLst/>
                <a:gdLst>
                  <a:gd name="T0" fmla="*/ 1373 w 2757"/>
                  <a:gd name="T1" fmla="*/ 0 h 2404"/>
                  <a:gd name="T2" fmla="*/ 0 w 2757"/>
                  <a:gd name="T3" fmla="*/ 2385 h 2404"/>
                  <a:gd name="T4" fmla="*/ 0 w 2757"/>
                  <a:gd name="T5" fmla="*/ 2403 h 2404"/>
                  <a:gd name="T6" fmla="*/ 1373 w 2757"/>
                  <a:gd name="T7" fmla="*/ 2403 h 2404"/>
                  <a:gd name="T8" fmla="*/ 2756 w 2757"/>
                  <a:gd name="T9" fmla="*/ 2403 h 2404"/>
                  <a:gd name="T10" fmla="*/ 2756 w 2757"/>
                  <a:gd name="T11" fmla="*/ 2385 h 2404"/>
                  <a:gd name="T12" fmla="*/ 1373 w 2757"/>
                  <a:gd name="T13" fmla="*/ 0 h 2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57" h="2404">
                    <a:moveTo>
                      <a:pt x="1373" y="0"/>
                    </a:moveTo>
                    <a:lnTo>
                      <a:pt x="0" y="2385"/>
                    </a:lnTo>
                    <a:lnTo>
                      <a:pt x="0" y="2403"/>
                    </a:lnTo>
                    <a:lnTo>
                      <a:pt x="1373" y="2403"/>
                    </a:lnTo>
                    <a:lnTo>
                      <a:pt x="2756" y="2403"/>
                    </a:lnTo>
                    <a:lnTo>
                      <a:pt x="2756" y="2385"/>
                    </a:lnTo>
                    <a:lnTo>
                      <a:pt x="1373" y="0"/>
                    </a:lnTo>
                  </a:path>
                </a:pathLst>
              </a:custGeom>
              <a:solidFill>
                <a:srgbClr val="F0894D"/>
              </a:solidFill>
              <a:ln w="4762" cap="flat">
                <a:solidFill>
                  <a:srgbClr val="F4F5F9"/>
                </a:solidFill>
                <a:bevel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34" name="Freeform 14">
                <a:extLst>
                  <a:ext uri="{FF2B5EF4-FFF2-40B4-BE49-F238E27FC236}">
                    <a16:creationId xmlns:a16="http://schemas.microsoft.com/office/drawing/2014/main" id="{5296FAAF-8FF6-E641-BDE8-C80A0437BD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4189" y="4108143"/>
                <a:ext cx="4223672" cy="1227682"/>
              </a:xfrm>
              <a:custGeom>
                <a:avLst/>
                <a:gdLst>
                  <a:gd name="T0" fmla="*/ 6902 w 8268"/>
                  <a:gd name="T1" fmla="*/ 0 h 2404"/>
                  <a:gd name="T2" fmla="*/ 6884 w 8268"/>
                  <a:gd name="T3" fmla="*/ 0 h 2404"/>
                  <a:gd name="T4" fmla="*/ 5512 w 8268"/>
                  <a:gd name="T5" fmla="*/ 0 h 2404"/>
                  <a:gd name="T6" fmla="*/ 4129 w 8268"/>
                  <a:gd name="T7" fmla="*/ 0 h 2404"/>
                  <a:gd name="T8" fmla="*/ 2756 w 8268"/>
                  <a:gd name="T9" fmla="*/ 0 h 2404"/>
                  <a:gd name="T10" fmla="*/ 1373 w 8268"/>
                  <a:gd name="T11" fmla="*/ 0 h 2404"/>
                  <a:gd name="T12" fmla="*/ 1364 w 8268"/>
                  <a:gd name="T13" fmla="*/ 0 h 2404"/>
                  <a:gd name="T14" fmla="*/ 0 w 8268"/>
                  <a:gd name="T15" fmla="*/ 2358 h 2404"/>
                  <a:gd name="T16" fmla="*/ 0 w 8268"/>
                  <a:gd name="T17" fmla="*/ 2403 h 2404"/>
                  <a:gd name="T18" fmla="*/ 1373 w 8268"/>
                  <a:gd name="T19" fmla="*/ 2403 h 2404"/>
                  <a:gd name="T20" fmla="*/ 2756 w 8268"/>
                  <a:gd name="T21" fmla="*/ 2403 h 2404"/>
                  <a:gd name="T22" fmla="*/ 4129 w 8268"/>
                  <a:gd name="T23" fmla="*/ 2403 h 2404"/>
                  <a:gd name="T24" fmla="*/ 5512 w 8268"/>
                  <a:gd name="T25" fmla="*/ 2403 h 2404"/>
                  <a:gd name="T26" fmla="*/ 6884 w 8268"/>
                  <a:gd name="T27" fmla="*/ 2403 h 2404"/>
                  <a:gd name="T28" fmla="*/ 8267 w 8268"/>
                  <a:gd name="T29" fmla="*/ 2403 h 2404"/>
                  <a:gd name="T30" fmla="*/ 8267 w 8268"/>
                  <a:gd name="T31" fmla="*/ 2358 h 2404"/>
                  <a:gd name="T32" fmla="*/ 6902 w 8268"/>
                  <a:gd name="T33" fmla="*/ 0 h 2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268" h="2404">
                    <a:moveTo>
                      <a:pt x="6902" y="0"/>
                    </a:moveTo>
                    <a:lnTo>
                      <a:pt x="6884" y="0"/>
                    </a:lnTo>
                    <a:lnTo>
                      <a:pt x="5512" y="0"/>
                    </a:lnTo>
                    <a:lnTo>
                      <a:pt x="4129" y="0"/>
                    </a:lnTo>
                    <a:lnTo>
                      <a:pt x="2756" y="0"/>
                    </a:lnTo>
                    <a:lnTo>
                      <a:pt x="1373" y="0"/>
                    </a:lnTo>
                    <a:lnTo>
                      <a:pt x="1364" y="0"/>
                    </a:lnTo>
                    <a:lnTo>
                      <a:pt x="0" y="2358"/>
                    </a:lnTo>
                    <a:lnTo>
                      <a:pt x="0" y="2403"/>
                    </a:lnTo>
                    <a:lnTo>
                      <a:pt x="1373" y="2403"/>
                    </a:lnTo>
                    <a:lnTo>
                      <a:pt x="2756" y="2403"/>
                    </a:lnTo>
                    <a:lnTo>
                      <a:pt x="4129" y="2403"/>
                    </a:lnTo>
                    <a:lnTo>
                      <a:pt x="5512" y="2403"/>
                    </a:lnTo>
                    <a:lnTo>
                      <a:pt x="6884" y="2403"/>
                    </a:lnTo>
                    <a:lnTo>
                      <a:pt x="8267" y="2403"/>
                    </a:lnTo>
                    <a:lnTo>
                      <a:pt x="8267" y="2358"/>
                    </a:lnTo>
                    <a:lnTo>
                      <a:pt x="6902" y="0"/>
                    </a:lnTo>
                  </a:path>
                </a:pathLst>
              </a:custGeom>
              <a:solidFill>
                <a:srgbClr val="D85A1A"/>
              </a:solidFill>
              <a:ln w="4762" cap="flat">
                <a:solidFill>
                  <a:srgbClr val="F4F5F9"/>
                </a:solidFill>
                <a:bevel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35" name="Freeform 15">
                <a:extLst>
                  <a:ext uri="{FF2B5EF4-FFF2-40B4-BE49-F238E27FC236}">
                    <a16:creationId xmlns:a16="http://schemas.microsoft.com/office/drawing/2014/main" id="{41719987-5888-AB43-AF82-E7022DFE99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7008" y="2884968"/>
                <a:ext cx="2815782" cy="1223175"/>
              </a:xfrm>
              <a:custGeom>
                <a:avLst/>
                <a:gdLst>
                  <a:gd name="T0" fmla="*/ 4148 w 5512"/>
                  <a:gd name="T1" fmla="*/ 0 h 2395"/>
                  <a:gd name="T2" fmla="*/ 4139 w 5512"/>
                  <a:gd name="T3" fmla="*/ 0 h 2395"/>
                  <a:gd name="T4" fmla="*/ 2756 w 5512"/>
                  <a:gd name="T5" fmla="*/ 0 h 2395"/>
                  <a:gd name="T6" fmla="*/ 1383 w 5512"/>
                  <a:gd name="T7" fmla="*/ 0 h 2395"/>
                  <a:gd name="T8" fmla="*/ 1374 w 5512"/>
                  <a:gd name="T9" fmla="*/ 0 h 2395"/>
                  <a:gd name="T10" fmla="*/ 0 w 5512"/>
                  <a:gd name="T11" fmla="*/ 2367 h 2395"/>
                  <a:gd name="T12" fmla="*/ 0 w 5512"/>
                  <a:gd name="T13" fmla="*/ 2394 h 2395"/>
                  <a:gd name="T14" fmla="*/ 1383 w 5512"/>
                  <a:gd name="T15" fmla="*/ 2394 h 2395"/>
                  <a:gd name="T16" fmla="*/ 2756 w 5512"/>
                  <a:gd name="T17" fmla="*/ 2394 h 2395"/>
                  <a:gd name="T18" fmla="*/ 4139 w 5512"/>
                  <a:gd name="T19" fmla="*/ 2394 h 2395"/>
                  <a:gd name="T20" fmla="*/ 5511 w 5512"/>
                  <a:gd name="T21" fmla="*/ 2394 h 2395"/>
                  <a:gd name="T22" fmla="*/ 5511 w 5512"/>
                  <a:gd name="T23" fmla="*/ 2367 h 2395"/>
                  <a:gd name="T24" fmla="*/ 4148 w 5512"/>
                  <a:gd name="T25" fmla="*/ 0 h 23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12" h="2395">
                    <a:moveTo>
                      <a:pt x="4148" y="0"/>
                    </a:moveTo>
                    <a:lnTo>
                      <a:pt x="4139" y="0"/>
                    </a:lnTo>
                    <a:lnTo>
                      <a:pt x="2756" y="0"/>
                    </a:lnTo>
                    <a:lnTo>
                      <a:pt x="1383" y="0"/>
                    </a:lnTo>
                    <a:lnTo>
                      <a:pt x="1374" y="0"/>
                    </a:lnTo>
                    <a:lnTo>
                      <a:pt x="0" y="2367"/>
                    </a:lnTo>
                    <a:lnTo>
                      <a:pt x="0" y="2394"/>
                    </a:lnTo>
                    <a:lnTo>
                      <a:pt x="1383" y="2394"/>
                    </a:lnTo>
                    <a:lnTo>
                      <a:pt x="2756" y="2394"/>
                    </a:lnTo>
                    <a:lnTo>
                      <a:pt x="4139" y="2394"/>
                    </a:lnTo>
                    <a:lnTo>
                      <a:pt x="5511" y="2394"/>
                    </a:lnTo>
                    <a:lnTo>
                      <a:pt x="5511" y="2367"/>
                    </a:lnTo>
                    <a:lnTo>
                      <a:pt x="4148" y="0"/>
                    </a:lnTo>
                  </a:path>
                </a:pathLst>
              </a:custGeom>
              <a:solidFill>
                <a:srgbClr val="F6B689"/>
              </a:solidFill>
              <a:ln w="4762" cap="flat">
                <a:solidFill>
                  <a:srgbClr val="F4F5F9"/>
                </a:solidFill>
                <a:bevel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36" name="Freeform 16">
                <a:extLst>
                  <a:ext uri="{FF2B5EF4-FFF2-40B4-BE49-F238E27FC236}">
                    <a16:creationId xmlns:a16="http://schemas.microsoft.com/office/drawing/2014/main" id="{DFD12D8A-CE90-CF47-ABF7-AC45D176EC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9116" y="5335825"/>
                <a:ext cx="5631564" cy="1227680"/>
              </a:xfrm>
              <a:custGeom>
                <a:avLst/>
                <a:gdLst>
                  <a:gd name="T0" fmla="*/ 9668 w 11024"/>
                  <a:gd name="T1" fmla="*/ 0 h 2405"/>
                  <a:gd name="T2" fmla="*/ 9650 w 11024"/>
                  <a:gd name="T3" fmla="*/ 0 h 2405"/>
                  <a:gd name="T4" fmla="*/ 8267 w 11024"/>
                  <a:gd name="T5" fmla="*/ 0 h 2405"/>
                  <a:gd name="T6" fmla="*/ 6895 w 11024"/>
                  <a:gd name="T7" fmla="*/ 0 h 2405"/>
                  <a:gd name="T8" fmla="*/ 5512 w 11024"/>
                  <a:gd name="T9" fmla="*/ 0 h 2405"/>
                  <a:gd name="T10" fmla="*/ 4139 w 11024"/>
                  <a:gd name="T11" fmla="*/ 0 h 2405"/>
                  <a:gd name="T12" fmla="*/ 2756 w 11024"/>
                  <a:gd name="T13" fmla="*/ 0 h 2405"/>
                  <a:gd name="T14" fmla="*/ 1383 w 11024"/>
                  <a:gd name="T15" fmla="*/ 0 h 2405"/>
                  <a:gd name="T16" fmla="*/ 1356 w 11024"/>
                  <a:gd name="T17" fmla="*/ 0 h 2405"/>
                  <a:gd name="T18" fmla="*/ 0 w 11024"/>
                  <a:gd name="T19" fmla="*/ 2340 h 2405"/>
                  <a:gd name="T20" fmla="*/ 0 w 11024"/>
                  <a:gd name="T21" fmla="*/ 2404 h 2405"/>
                  <a:gd name="T22" fmla="*/ 2756 w 11024"/>
                  <a:gd name="T23" fmla="*/ 2404 h 2405"/>
                  <a:gd name="T24" fmla="*/ 5512 w 11024"/>
                  <a:gd name="T25" fmla="*/ 2404 h 2405"/>
                  <a:gd name="T26" fmla="*/ 8267 w 11024"/>
                  <a:gd name="T27" fmla="*/ 2404 h 2405"/>
                  <a:gd name="T28" fmla="*/ 11023 w 11024"/>
                  <a:gd name="T29" fmla="*/ 2404 h 2405"/>
                  <a:gd name="T30" fmla="*/ 11023 w 11024"/>
                  <a:gd name="T31" fmla="*/ 2340 h 2405"/>
                  <a:gd name="T32" fmla="*/ 9668 w 11024"/>
                  <a:gd name="T33" fmla="*/ 0 h 2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024" h="2405">
                    <a:moveTo>
                      <a:pt x="9668" y="0"/>
                    </a:moveTo>
                    <a:lnTo>
                      <a:pt x="9650" y="0"/>
                    </a:lnTo>
                    <a:lnTo>
                      <a:pt x="8267" y="0"/>
                    </a:lnTo>
                    <a:lnTo>
                      <a:pt x="6895" y="0"/>
                    </a:lnTo>
                    <a:lnTo>
                      <a:pt x="5512" y="0"/>
                    </a:lnTo>
                    <a:lnTo>
                      <a:pt x="4139" y="0"/>
                    </a:lnTo>
                    <a:lnTo>
                      <a:pt x="2756" y="0"/>
                    </a:lnTo>
                    <a:lnTo>
                      <a:pt x="1383" y="0"/>
                    </a:lnTo>
                    <a:lnTo>
                      <a:pt x="1356" y="0"/>
                    </a:lnTo>
                    <a:lnTo>
                      <a:pt x="0" y="2340"/>
                    </a:lnTo>
                    <a:lnTo>
                      <a:pt x="0" y="2404"/>
                    </a:lnTo>
                    <a:lnTo>
                      <a:pt x="2756" y="2404"/>
                    </a:lnTo>
                    <a:lnTo>
                      <a:pt x="5512" y="2404"/>
                    </a:lnTo>
                    <a:lnTo>
                      <a:pt x="8267" y="2404"/>
                    </a:lnTo>
                    <a:lnTo>
                      <a:pt x="11023" y="2404"/>
                    </a:lnTo>
                    <a:lnTo>
                      <a:pt x="11023" y="2340"/>
                    </a:lnTo>
                    <a:lnTo>
                      <a:pt x="9668" y="0"/>
                    </a:lnTo>
                  </a:path>
                </a:pathLst>
              </a:custGeom>
              <a:solidFill>
                <a:srgbClr val="B8480F"/>
              </a:solidFill>
              <a:ln w="4762" cap="flat">
                <a:solidFill>
                  <a:srgbClr val="F4F5F9"/>
                </a:solidFill>
                <a:bevel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37" name="Freeform 71">
                <a:extLst>
                  <a:ext uri="{FF2B5EF4-FFF2-40B4-BE49-F238E27FC236}">
                    <a16:creationId xmlns:a16="http://schemas.microsoft.com/office/drawing/2014/main" id="{75CAEA7C-C33D-574F-A7BB-7A2A5BE38D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82099" y="2150612"/>
                <a:ext cx="83346" cy="114883"/>
              </a:xfrm>
              <a:custGeom>
                <a:avLst/>
                <a:gdLst>
                  <a:gd name="T0" fmla="*/ 163 w 164"/>
                  <a:gd name="T1" fmla="*/ 225 h 226"/>
                  <a:gd name="T2" fmla="*/ 163 w 164"/>
                  <a:gd name="T3" fmla="*/ 225 h 226"/>
                  <a:gd name="T4" fmla="*/ 0 w 164"/>
                  <a:gd name="T5" fmla="*/ 225 h 226"/>
                  <a:gd name="T6" fmla="*/ 0 w 164"/>
                  <a:gd name="T7" fmla="*/ 26 h 226"/>
                  <a:gd name="T8" fmla="*/ 36 w 164"/>
                  <a:gd name="T9" fmla="*/ 0 h 226"/>
                  <a:gd name="T10" fmla="*/ 126 w 164"/>
                  <a:gd name="T11" fmla="*/ 0 h 226"/>
                  <a:gd name="T12" fmla="*/ 163 w 164"/>
                  <a:gd name="T13" fmla="*/ 26 h 226"/>
                  <a:gd name="T14" fmla="*/ 163 w 164"/>
                  <a:gd name="T15" fmla="*/ 225 h 226"/>
                  <a:gd name="T16" fmla="*/ 27 w 164"/>
                  <a:gd name="T17" fmla="*/ 198 h 226"/>
                  <a:gd name="T18" fmla="*/ 27 w 164"/>
                  <a:gd name="T19" fmla="*/ 198 h 226"/>
                  <a:gd name="T20" fmla="*/ 126 w 164"/>
                  <a:gd name="T21" fmla="*/ 198 h 226"/>
                  <a:gd name="T22" fmla="*/ 126 w 164"/>
                  <a:gd name="T23" fmla="*/ 26 h 226"/>
                  <a:gd name="T24" fmla="*/ 126 w 164"/>
                  <a:gd name="T25" fmla="*/ 26 h 226"/>
                  <a:gd name="T26" fmla="*/ 36 w 164"/>
                  <a:gd name="T27" fmla="*/ 26 h 226"/>
                  <a:gd name="T28" fmla="*/ 27 w 164"/>
                  <a:gd name="T29" fmla="*/ 26 h 226"/>
                  <a:gd name="T30" fmla="*/ 27 w 164"/>
                  <a:gd name="T31" fmla="*/ 198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4" h="226">
                    <a:moveTo>
                      <a:pt x="163" y="225"/>
                    </a:moveTo>
                    <a:lnTo>
                      <a:pt x="163" y="225"/>
                    </a:lnTo>
                    <a:cubicBezTo>
                      <a:pt x="0" y="225"/>
                      <a:pt x="0" y="225"/>
                      <a:pt x="0" y="225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9"/>
                      <a:pt x="18" y="0"/>
                      <a:pt x="36" y="0"/>
                    </a:cubicBezTo>
                    <a:cubicBezTo>
                      <a:pt x="126" y="0"/>
                      <a:pt x="126" y="0"/>
                      <a:pt x="126" y="0"/>
                    </a:cubicBezTo>
                    <a:cubicBezTo>
                      <a:pt x="144" y="0"/>
                      <a:pt x="163" y="9"/>
                      <a:pt x="163" y="26"/>
                    </a:cubicBezTo>
                    <a:lnTo>
                      <a:pt x="163" y="225"/>
                    </a:lnTo>
                    <a:close/>
                    <a:moveTo>
                      <a:pt x="27" y="198"/>
                    </a:moveTo>
                    <a:lnTo>
                      <a:pt x="27" y="198"/>
                    </a:lnTo>
                    <a:cubicBezTo>
                      <a:pt x="126" y="198"/>
                      <a:pt x="126" y="198"/>
                      <a:pt x="126" y="198"/>
                    </a:cubicBezTo>
                    <a:cubicBezTo>
                      <a:pt x="126" y="26"/>
                      <a:pt x="126" y="26"/>
                      <a:pt x="126" y="26"/>
                    </a:cubicBezTo>
                    <a:lnTo>
                      <a:pt x="126" y="26"/>
                    </a:lnTo>
                    <a:cubicBezTo>
                      <a:pt x="36" y="26"/>
                      <a:pt x="36" y="26"/>
                      <a:pt x="36" y="26"/>
                    </a:cubicBezTo>
                    <a:lnTo>
                      <a:pt x="27" y="26"/>
                    </a:lnTo>
                    <a:lnTo>
                      <a:pt x="27" y="19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FFFF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479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38" name="Freeform 72">
                <a:extLst>
                  <a:ext uri="{FF2B5EF4-FFF2-40B4-BE49-F238E27FC236}">
                    <a16:creationId xmlns:a16="http://schemas.microsoft.com/office/drawing/2014/main" id="{245E2857-FBDD-8245-B228-57A7203C7C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07762" y="2119076"/>
                <a:ext cx="241032" cy="153178"/>
              </a:xfrm>
              <a:custGeom>
                <a:avLst/>
                <a:gdLst>
                  <a:gd name="T0" fmla="*/ 425 w 471"/>
                  <a:gd name="T1" fmla="*/ 298 h 299"/>
                  <a:gd name="T2" fmla="*/ 425 w 471"/>
                  <a:gd name="T3" fmla="*/ 298 h 299"/>
                  <a:gd name="T4" fmla="*/ 45 w 471"/>
                  <a:gd name="T5" fmla="*/ 298 h 299"/>
                  <a:gd name="T6" fmla="*/ 0 w 471"/>
                  <a:gd name="T7" fmla="*/ 244 h 299"/>
                  <a:gd name="T8" fmla="*/ 0 w 471"/>
                  <a:gd name="T9" fmla="*/ 54 h 299"/>
                  <a:gd name="T10" fmla="*/ 18 w 471"/>
                  <a:gd name="T11" fmla="*/ 36 h 299"/>
                  <a:gd name="T12" fmla="*/ 18 w 471"/>
                  <a:gd name="T13" fmla="*/ 36 h 299"/>
                  <a:gd name="T14" fmla="*/ 36 w 471"/>
                  <a:gd name="T15" fmla="*/ 54 h 299"/>
                  <a:gd name="T16" fmla="*/ 36 w 471"/>
                  <a:gd name="T17" fmla="*/ 244 h 299"/>
                  <a:gd name="T18" fmla="*/ 45 w 471"/>
                  <a:gd name="T19" fmla="*/ 253 h 299"/>
                  <a:gd name="T20" fmla="*/ 425 w 471"/>
                  <a:gd name="T21" fmla="*/ 253 h 299"/>
                  <a:gd name="T22" fmla="*/ 425 w 471"/>
                  <a:gd name="T23" fmla="*/ 244 h 299"/>
                  <a:gd name="T24" fmla="*/ 425 w 471"/>
                  <a:gd name="T25" fmla="*/ 0 h 299"/>
                  <a:gd name="T26" fmla="*/ 470 w 471"/>
                  <a:gd name="T27" fmla="*/ 0 h 299"/>
                  <a:gd name="T28" fmla="*/ 470 w 471"/>
                  <a:gd name="T29" fmla="*/ 244 h 299"/>
                  <a:gd name="T30" fmla="*/ 425 w 471"/>
                  <a:gd name="T31" fmla="*/ 298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71" h="299">
                    <a:moveTo>
                      <a:pt x="425" y="298"/>
                    </a:moveTo>
                    <a:lnTo>
                      <a:pt x="425" y="298"/>
                    </a:lnTo>
                    <a:cubicBezTo>
                      <a:pt x="45" y="298"/>
                      <a:pt x="45" y="298"/>
                      <a:pt x="45" y="298"/>
                    </a:cubicBezTo>
                    <a:cubicBezTo>
                      <a:pt x="18" y="298"/>
                      <a:pt x="0" y="271"/>
                      <a:pt x="0" y="24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45"/>
                      <a:pt x="9" y="36"/>
                      <a:pt x="18" y="36"/>
                    </a:cubicBezTo>
                    <a:lnTo>
                      <a:pt x="18" y="36"/>
                    </a:lnTo>
                    <a:cubicBezTo>
                      <a:pt x="27" y="36"/>
                      <a:pt x="36" y="45"/>
                      <a:pt x="36" y="54"/>
                    </a:cubicBezTo>
                    <a:cubicBezTo>
                      <a:pt x="36" y="244"/>
                      <a:pt x="36" y="244"/>
                      <a:pt x="36" y="244"/>
                    </a:cubicBezTo>
                    <a:cubicBezTo>
                      <a:pt x="36" y="253"/>
                      <a:pt x="45" y="253"/>
                      <a:pt x="45" y="253"/>
                    </a:cubicBezTo>
                    <a:cubicBezTo>
                      <a:pt x="425" y="253"/>
                      <a:pt x="425" y="253"/>
                      <a:pt x="425" y="253"/>
                    </a:cubicBezTo>
                    <a:cubicBezTo>
                      <a:pt x="425" y="253"/>
                      <a:pt x="425" y="253"/>
                      <a:pt x="425" y="244"/>
                    </a:cubicBezTo>
                    <a:cubicBezTo>
                      <a:pt x="425" y="0"/>
                      <a:pt x="425" y="0"/>
                      <a:pt x="425" y="0"/>
                    </a:cubicBezTo>
                    <a:cubicBezTo>
                      <a:pt x="470" y="0"/>
                      <a:pt x="470" y="0"/>
                      <a:pt x="470" y="0"/>
                    </a:cubicBezTo>
                    <a:cubicBezTo>
                      <a:pt x="470" y="244"/>
                      <a:pt x="470" y="244"/>
                      <a:pt x="470" y="244"/>
                    </a:cubicBezTo>
                    <a:cubicBezTo>
                      <a:pt x="470" y="271"/>
                      <a:pt x="452" y="298"/>
                      <a:pt x="425" y="29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FFFF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479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39" name="Freeform 73">
                <a:extLst>
                  <a:ext uri="{FF2B5EF4-FFF2-40B4-BE49-F238E27FC236}">
                    <a16:creationId xmlns:a16="http://schemas.microsoft.com/office/drawing/2014/main" id="{9FB6DC65-0F05-264B-B238-7C318CDEA7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5236" y="2017706"/>
                <a:ext cx="277074" cy="114884"/>
              </a:xfrm>
              <a:custGeom>
                <a:avLst/>
                <a:gdLst>
                  <a:gd name="T0" fmla="*/ 461 w 543"/>
                  <a:gd name="T1" fmla="*/ 226 h 227"/>
                  <a:gd name="T2" fmla="*/ 461 w 543"/>
                  <a:gd name="T3" fmla="*/ 226 h 227"/>
                  <a:gd name="T4" fmla="*/ 398 w 543"/>
                  <a:gd name="T5" fmla="*/ 190 h 227"/>
                  <a:gd name="T6" fmla="*/ 334 w 543"/>
                  <a:gd name="T7" fmla="*/ 217 h 227"/>
                  <a:gd name="T8" fmla="*/ 271 w 543"/>
                  <a:gd name="T9" fmla="*/ 190 h 227"/>
                  <a:gd name="T10" fmla="*/ 208 w 543"/>
                  <a:gd name="T11" fmla="*/ 217 h 227"/>
                  <a:gd name="T12" fmla="*/ 154 w 543"/>
                  <a:gd name="T13" fmla="*/ 190 h 227"/>
                  <a:gd name="T14" fmla="*/ 81 w 543"/>
                  <a:gd name="T15" fmla="*/ 217 h 227"/>
                  <a:gd name="T16" fmla="*/ 0 w 543"/>
                  <a:gd name="T17" fmla="*/ 136 h 227"/>
                  <a:gd name="T18" fmla="*/ 0 w 543"/>
                  <a:gd name="T19" fmla="*/ 127 h 227"/>
                  <a:gd name="T20" fmla="*/ 72 w 543"/>
                  <a:gd name="T21" fmla="*/ 19 h 227"/>
                  <a:gd name="T22" fmla="*/ 109 w 543"/>
                  <a:gd name="T23" fmla="*/ 0 h 227"/>
                  <a:gd name="T24" fmla="*/ 434 w 543"/>
                  <a:gd name="T25" fmla="*/ 0 h 227"/>
                  <a:gd name="T26" fmla="*/ 434 w 543"/>
                  <a:gd name="T27" fmla="*/ 0 h 227"/>
                  <a:gd name="T28" fmla="*/ 470 w 543"/>
                  <a:gd name="T29" fmla="*/ 19 h 227"/>
                  <a:gd name="T30" fmla="*/ 542 w 543"/>
                  <a:gd name="T31" fmla="*/ 127 h 227"/>
                  <a:gd name="T32" fmla="*/ 542 w 543"/>
                  <a:gd name="T33" fmla="*/ 136 h 227"/>
                  <a:gd name="T34" fmla="*/ 470 w 543"/>
                  <a:gd name="T35" fmla="*/ 226 h 227"/>
                  <a:gd name="T36" fmla="*/ 461 w 543"/>
                  <a:gd name="T37" fmla="*/ 226 h 227"/>
                  <a:gd name="T38" fmla="*/ 398 w 543"/>
                  <a:gd name="T39" fmla="*/ 136 h 227"/>
                  <a:gd name="T40" fmla="*/ 398 w 543"/>
                  <a:gd name="T41" fmla="*/ 136 h 227"/>
                  <a:gd name="T42" fmla="*/ 398 w 543"/>
                  <a:gd name="T43" fmla="*/ 136 h 227"/>
                  <a:gd name="T44" fmla="*/ 425 w 543"/>
                  <a:gd name="T45" fmla="*/ 154 h 227"/>
                  <a:gd name="T46" fmla="*/ 461 w 543"/>
                  <a:gd name="T47" fmla="*/ 181 h 227"/>
                  <a:gd name="T48" fmla="*/ 506 w 543"/>
                  <a:gd name="T49" fmla="*/ 136 h 227"/>
                  <a:gd name="T50" fmla="*/ 434 w 543"/>
                  <a:gd name="T51" fmla="*/ 46 h 227"/>
                  <a:gd name="T52" fmla="*/ 109 w 543"/>
                  <a:gd name="T53" fmla="*/ 46 h 227"/>
                  <a:gd name="T54" fmla="*/ 109 w 543"/>
                  <a:gd name="T55" fmla="*/ 46 h 227"/>
                  <a:gd name="T56" fmla="*/ 45 w 543"/>
                  <a:gd name="T57" fmla="*/ 136 h 227"/>
                  <a:gd name="T58" fmla="*/ 81 w 543"/>
                  <a:gd name="T59" fmla="*/ 181 h 227"/>
                  <a:gd name="T60" fmla="*/ 127 w 543"/>
                  <a:gd name="T61" fmla="*/ 154 h 227"/>
                  <a:gd name="T62" fmla="*/ 154 w 543"/>
                  <a:gd name="T63" fmla="*/ 136 h 227"/>
                  <a:gd name="T64" fmla="*/ 154 w 543"/>
                  <a:gd name="T65" fmla="*/ 136 h 227"/>
                  <a:gd name="T66" fmla="*/ 172 w 543"/>
                  <a:gd name="T67" fmla="*/ 154 h 227"/>
                  <a:gd name="T68" fmla="*/ 208 w 543"/>
                  <a:gd name="T69" fmla="*/ 181 h 227"/>
                  <a:gd name="T70" fmla="*/ 253 w 543"/>
                  <a:gd name="T71" fmla="*/ 154 h 227"/>
                  <a:gd name="T72" fmla="*/ 271 w 543"/>
                  <a:gd name="T73" fmla="*/ 136 h 227"/>
                  <a:gd name="T74" fmla="*/ 271 w 543"/>
                  <a:gd name="T75" fmla="*/ 136 h 227"/>
                  <a:gd name="T76" fmla="*/ 298 w 543"/>
                  <a:gd name="T77" fmla="*/ 154 h 227"/>
                  <a:gd name="T78" fmla="*/ 334 w 543"/>
                  <a:gd name="T79" fmla="*/ 181 h 227"/>
                  <a:gd name="T80" fmla="*/ 371 w 543"/>
                  <a:gd name="T81" fmla="*/ 154 h 227"/>
                  <a:gd name="T82" fmla="*/ 398 w 543"/>
                  <a:gd name="T83" fmla="*/ 136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43" h="227">
                    <a:moveTo>
                      <a:pt x="461" y="226"/>
                    </a:moveTo>
                    <a:lnTo>
                      <a:pt x="461" y="226"/>
                    </a:lnTo>
                    <a:cubicBezTo>
                      <a:pt x="434" y="226"/>
                      <a:pt x="416" y="208"/>
                      <a:pt x="398" y="190"/>
                    </a:cubicBezTo>
                    <a:cubicBezTo>
                      <a:pt x="380" y="208"/>
                      <a:pt x="362" y="217"/>
                      <a:pt x="334" y="217"/>
                    </a:cubicBezTo>
                    <a:cubicBezTo>
                      <a:pt x="316" y="217"/>
                      <a:pt x="289" y="208"/>
                      <a:pt x="271" y="190"/>
                    </a:cubicBezTo>
                    <a:cubicBezTo>
                      <a:pt x="262" y="208"/>
                      <a:pt x="235" y="217"/>
                      <a:pt x="208" y="217"/>
                    </a:cubicBezTo>
                    <a:cubicBezTo>
                      <a:pt x="190" y="217"/>
                      <a:pt x="163" y="208"/>
                      <a:pt x="154" y="190"/>
                    </a:cubicBezTo>
                    <a:cubicBezTo>
                      <a:pt x="136" y="208"/>
                      <a:pt x="109" y="226"/>
                      <a:pt x="81" y="217"/>
                    </a:cubicBezTo>
                    <a:cubicBezTo>
                      <a:pt x="36" y="217"/>
                      <a:pt x="0" y="181"/>
                      <a:pt x="0" y="136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72" y="19"/>
                      <a:pt x="72" y="19"/>
                      <a:pt x="72" y="19"/>
                    </a:cubicBezTo>
                    <a:cubicBezTo>
                      <a:pt x="81" y="9"/>
                      <a:pt x="100" y="0"/>
                      <a:pt x="109" y="0"/>
                    </a:cubicBezTo>
                    <a:cubicBezTo>
                      <a:pt x="434" y="0"/>
                      <a:pt x="434" y="0"/>
                      <a:pt x="434" y="0"/>
                    </a:cubicBezTo>
                    <a:lnTo>
                      <a:pt x="434" y="0"/>
                    </a:lnTo>
                    <a:cubicBezTo>
                      <a:pt x="452" y="0"/>
                      <a:pt x="461" y="9"/>
                      <a:pt x="470" y="19"/>
                    </a:cubicBezTo>
                    <a:cubicBezTo>
                      <a:pt x="542" y="127"/>
                      <a:pt x="542" y="127"/>
                      <a:pt x="542" y="127"/>
                    </a:cubicBezTo>
                    <a:cubicBezTo>
                      <a:pt x="542" y="136"/>
                      <a:pt x="542" y="136"/>
                      <a:pt x="542" y="136"/>
                    </a:cubicBezTo>
                    <a:cubicBezTo>
                      <a:pt x="542" y="181"/>
                      <a:pt x="515" y="217"/>
                      <a:pt x="470" y="226"/>
                    </a:cubicBezTo>
                    <a:cubicBezTo>
                      <a:pt x="461" y="226"/>
                      <a:pt x="461" y="226"/>
                      <a:pt x="461" y="226"/>
                    </a:cubicBezTo>
                    <a:close/>
                    <a:moveTo>
                      <a:pt x="398" y="136"/>
                    </a:moveTo>
                    <a:lnTo>
                      <a:pt x="398" y="136"/>
                    </a:lnTo>
                    <a:lnTo>
                      <a:pt x="398" y="136"/>
                    </a:lnTo>
                    <a:cubicBezTo>
                      <a:pt x="407" y="136"/>
                      <a:pt x="416" y="145"/>
                      <a:pt x="425" y="154"/>
                    </a:cubicBezTo>
                    <a:cubicBezTo>
                      <a:pt x="434" y="172"/>
                      <a:pt x="443" y="181"/>
                      <a:pt x="461" y="181"/>
                    </a:cubicBezTo>
                    <a:cubicBezTo>
                      <a:pt x="479" y="181"/>
                      <a:pt x="497" y="163"/>
                      <a:pt x="506" y="136"/>
                    </a:cubicBezTo>
                    <a:cubicBezTo>
                      <a:pt x="434" y="46"/>
                      <a:pt x="434" y="46"/>
                      <a:pt x="434" y="46"/>
                    </a:cubicBezTo>
                    <a:cubicBezTo>
                      <a:pt x="109" y="46"/>
                      <a:pt x="109" y="46"/>
                      <a:pt x="109" y="46"/>
                    </a:cubicBezTo>
                    <a:lnTo>
                      <a:pt x="109" y="46"/>
                    </a:lnTo>
                    <a:cubicBezTo>
                      <a:pt x="45" y="136"/>
                      <a:pt x="45" y="136"/>
                      <a:pt x="45" y="136"/>
                    </a:cubicBezTo>
                    <a:cubicBezTo>
                      <a:pt x="45" y="163"/>
                      <a:pt x="63" y="172"/>
                      <a:pt x="81" y="181"/>
                    </a:cubicBezTo>
                    <a:cubicBezTo>
                      <a:pt x="100" y="181"/>
                      <a:pt x="118" y="172"/>
                      <a:pt x="127" y="154"/>
                    </a:cubicBezTo>
                    <a:cubicBezTo>
                      <a:pt x="127" y="145"/>
                      <a:pt x="136" y="136"/>
                      <a:pt x="154" y="136"/>
                    </a:cubicBezTo>
                    <a:lnTo>
                      <a:pt x="154" y="136"/>
                    </a:lnTo>
                    <a:cubicBezTo>
                      <a:pt x="163" y="136"/>
                      <a:pt x="172" y="145"/>
                      <a:pt x="172" y="154"/>
                    </a:cubicBezTo>
                    <a:cubicBezTo>
                      <a:pt x="181" y="172"/>
                      <a:pt x="199" y="181"/>
                      <a:pt x="208" y="181"/>
                    </a:cubicBezTo>
                    <a:cubicBezTo>
                      <a:pt x="226" y="181"/>
                      <a:pt x="244" y="172"/>
                      <a:pt x="253" y="154"/>
                    </a:cubicBezTo>
                    <a:cubicBezTo>
                      <a:pt x="253" y="145"/>
                      <a:pt x="262" y="136"/>
                      <a:pt x="271" y="136"/>
                    </a:cubicBezTo>
                    <a:lnTo>
                      <a:pt x="271" y="136"/>
                    </a:lnTo>
                    <a:cubicBezTo>
                      <a:pt x="289" y="136"/>
                      <a:pt x="298" y="145"/>
                      <a:pt x="298" y="154"/>
                    </a:cubicBezTo>
                    <a:cubicBezTo>
                      <a:pt x="307" y="172"/>
                      <a:pt x="316" y="181"/>
                      <a:pt x="334" y="181"/>
                    </a:cubicBezTo>
                    <a:cubicBezTo>
                      <a:pt x="353" y="181"/>
                      <a:pt x="371" y="172"/>
                      <a:pt x="371" y="154"/>
                    </a:cubicBezTo>
                    <a:cubicBezTo>
                      <a:pt x="380" y="145"/>
                      <a:pt x="389" y="136"/>
                      <a:pt x="398" y="13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FFFF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479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40" name="Freeform 74">
                <a:extLst>
                  <a:ext uri="{FF2B5EF4-FFF2-40B4-BE49-F238E27FC236}">
                    <a16:creationId xmlns:a16="http://schemas.microsoft.com/office/drawing/2014/main" id="{B5D4221C-A39E-9146-8037-38A7A1D964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9320" y="3592292"/>
                <a:ext cx="105874" cy="27032"/>
              </a:xfrm>
              <a:custGeom>
                <a:avLst/>
                <a:gdLst>
                  <a:gd name="T0" fmla="*/ 208 w 209"/>
                  <a:gd name="T1" fmla="*/ 54 h 55"/>
                  <a:gd name="T2" fmla="*/ 0 w 209"/>
                  <a:gd name="T3" fmla="*/ 54 h 55"/>
                  <a:gd name="T4" fmla="*/ 0 w 209"/>
                  <a:gd name="T5" fmla="*/ 0 h 55"/>
                  <a:gd name="T6" fmla="*/ 208 w 209"/>
                  <a:gd name="T7" fmla="*/ 0 h 55"/>
                  <a:gd name="T8" fmla="*/ 208 w 209"/>
                  <a:gd name="T9" fmla="*/ 54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9" h="55">
                    <a:moveTo>
                      <a:pt x="208" y="54"/>
                    </a:moveTo>
                    <a:lnTo>
                      <a:pt x="0" y="54"/>
                    </a:lnTo>
                    <a:lnTo>
                      <a:pt x="0" y="0"/>
                    </a:lnTo>
                    <a:lnTo>
                      <a:pt x="208" y="0"/>
                    </a:lnTo>
                    <a:lnTo>
                      <a:pt x="208" y="54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FFFF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479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41" name="Freeform 75">
                <a:extLst>
                  <a:ext uri="{FF2B5EF4-FFF2-40B4-BE49-F238E27FC236}">
                    <a16:creationId xmlns:a16="http://schemas.microsoft.com/office/drawing/2014/main" id="{7D6D36AD-233D-7249-A2EE-FFEC1466EB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45090" y="3526966"/>
                <a:ext cx="101368" cy="193726"/>
              </a:xfrm>
              <a:custGeom>
                <a:avLst/>
                <a:gdLst>
                  <a:gd name="T0" fmla="*/ 82 w 200"/>
                  <a:gd name="T1" fmla="*/ 0 h 380"/>
                  <a:gd name="T2" fmla="*/ 82 w 200"/>
                  <a:gd name="T3" fmla="*/ 0 h 380"/>
                  <a:gd name="T4" fmla="*/ 0 w 200"/>
                  <a:gd name="T5" fmla="*/ 0 h 380"/>
                  <a:gd name="T6" fmla="*/ 0 w 200"/>
                  <a:gd name="T7" fmla="*/ 45 h 380"/>
                  <a:gd name="T8" fmla="*/ 64 w 200"/>
                  <a:gd name="T9" fmla="*/ 45 h 380"/>
                  <a:gd name="T10" fmla="*/ 82 w 200"/>
                  <a:gd name="T11" fmla="*/ 53 h 380"/>
                  <a:gd name="T12" fmla="*/ 154 w 200"/>
                  <a:gd name="T13" fmla="*/ 144 h 380"/>
                  <a:gd name="T14" fmla="*/ 154 w 200"/>
                  <a:gd name="T15" fmla="*/ 333 h 380"/>
                  <a:gd name="T16" fmla="*/ 36 w 200"/>
                  <a:gd name="T17" fmla="*/ 333 h 380"/>
                  <a:gd name="T18" fmla="*/ 36 w 200"/>
                  <a:gd name="T19" fmla="*/ 352 h 380"/>
                  <a:gd name="T20" fmla="*/ 28 w 200"/>
                  <a:gd name="T21" fmla="*/ 379 h 380"/>
                  <a:gd name="T22" fmla="*/ 154 w 200"/>
                  <a:gd name="T23" fmla="*/ 379 h 380"/>
                  <a:gd name="T24" fmla="*/ 199 w 200"/>
                  <a:gd name="T25" fmla="*/ 333 h 380"/>
                  <a:gd name="T26" fmla="*/ 199 w 200"/>
                  <a:gd name="T27" fmla="*/ 126 h 380"/>
                  <a:gd name="T28" fmla="*/ 199 w 200"/>
                  <a:gd name="T29" fmla="*/ 117 h 380"/>
                  <a:gd name="T30" fmla="*/ 100 w 200"/>
                  <a:gd name="T31" fmla="*/ 9 h 380"/>
                  <a:gd name="T32" fmla="*/ 82 w 200"/>
                  <a:gd name="T33" fmla="*/ 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0" h="380">
                    <a:moveTo>
                      <a:pt x="82" y="0"/>
                    </a:moveTo>
                    <a:lnTo>
                      <a:pt x="82" y="0"/>
                    </a:lnTo>
                    <a:cubicBezTo>
                      <a:pt x="0" y="0"/>
                      <a:pt x="0" y="0"/>
                      <a:pt x="0" y="0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64" y="45"/>
                      <a:pt x="64" y="45"/>
                      <a:pt x="64" y="45"/>
                    </a:cubicBezTo>
                    <a:cubicBezTo>
                      <a:pt x="73" y="45"/>
                      <a:pt x="73" y="45"/>
                      <a:pt x="82" y="53"/>
                    </a:cubicBezTo>
                    <a:cubicBezTo>
                      <a:pt x="154" y="144"/>
                      <a:pt x="154" y="144"/>
                      <a:pt x="154" y="144"/>
                    </a:cubicBezTo>
                    <a:cubicBezTo>
                      <a:pt x="154" y="333"/>
                      <a:pt x="154" y="333"/>
                      <a:pt x="154" y="333"/>
                    </a:cubicBezTo>
                    <a:cubicBezTo>
                      <a:pt x="36" y="333"/>
                      <a:pt x="36" y="333"/>
                      <a:pt x="36" y="333"/>
                    </a:cubicBezTo>
                    <a:cubicBezTo>
                      <a:pt x="36" y="333"/>
                      <a:pt x="36" y="343"/>
                      <a:pt x="36" y="352"/>
                    </a:cubicBezTo>
                    <a:cubicBezTo>
                      <a:pt x="36" y="361"/>
                      <a:pt x="36" y="370"/>
                      <a:pt x="28" y="379"/>
                    </a:cubicBezTo>
                    <a:cubicBezTo>
                      <a:pt x="154" y="379"/>
                      <a:pt x="154" y="379"/>
                      <a:pt x="154" y="379"/>
                    </a:cubicBezTo>
                    <a:cubicBezTo>
                      <a:pt x="181" y="379"/>
                      <a:pt x="199" y="352"/>
                      <a:pt x="199" y="333"/>
                    </a:cubicBezTo>
                    <a:cubicBezTo>
                      <a:pt x="199" y="126"/>
                      <a:pt x="199" y="126"/>
                      <a:pt x="199" y="126"/>
                    </a:cubicBezTo>
                    <a:cubicBezTo>
                      <a:pt x="199" y="126"/>
                      <a:pt x="199" y="126"/>
                      <a:pt x="199" y="117"/>
                    </a:cubicBezTo>
                    <a:cubicBezTo>
                      <a:pt x="100" y="9"/>
                      <a:pt x="100" y="9"/>
                      <a:pt x="100" y="9"/>
                    </a:cubicBezTo>
                    <a:cubicBezTo>
                      <a:pt x="100" y="0"/>
                      <a:pt x="91" y="0"/>
                      <a:pt x="8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FFFF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479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42" name="Freeform 76">
                <a:extLst>
                  <a:ext uri="{FF2B5EF4-FFF2-40B4-BE49-F238E27FC236}">
                    <a16:creationId xmlns:a16="http://schemas.microsoft.com/office/drawing/2014/main" id="{F353DB09-1B25-A34D-8F44-55F03F79A6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87406" y="3691408"/>
                <a:ext cx="121642" cy="33788"/>
              </a:xfrm>
              <a:custGeom>
                <a:avLst/>
                <a:gdLst>
                  <a:gd name="T0" fmla="*/ 226 w 236"/>
                  <a:gd name="T1" fmla="*/ 0 h 65"/>
                  <a:gd name="T2" fmla="*/ 226 w 236"/>
                  <a:gd name="T3" fmla="*/ 0 h 65"/>
                  <a:gd name="T4" fmla="*/ 0 w 236"/>
                  <a:gd name="T5" fmla="*/ 0 h 65"/>
                  <a:gd name="T6" fmla="*/ 9 w 236"/>
                  <a:gd name="T7" fmla="*/ 28 h 65"/>
                  <a:gd name="T8" fmla="*/ 0 w 236"/>
                  <a:gd name="T9" fmla="*/ 64 h 65"/>
                  <a:gd name="T10" fmla="*/ 235 w 236"/>
                  <a:gd name="T11" fmla="*/ 64 h 65"/>
                  <a:gd name="T12" fmla="*/ 226 w 236"/>
                  <a:gd name="T13" fmla="*/ 28 h 65"/>
                  <a:gd name="T14" fmla="*/ 226 w 236"/>
                  <a:gd name="T15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6" h="65">
                    <a:moveTo>
                      <a:pt x="226" y="0"/>
                    </a:moveTo>
                    <a:lnTo>
                      <a:pt x="226" y="0"/>
                    </a:lnTo>
                    <a:cubicBezTo>
                      <a:pt x="0" y="0"/>
                      <a:pt x="0" y="0"/>
                      <a:pt x="0" y="0"/>
                    </a:cubicBezTo>
                    <a:cubicBezTo>
                      <a:pt x="9" y="9"/>
                      <a:pt x="9" y="19"/>
                      <a:pt x="9" y="28"/>
                    </a:cubicBezTo>
                    <a:cubicBezTo>
                      <a:pt x="9" y="37"/>
                      <a:pt x="0" y="55"/>
                      <a:pt x="0" y="64"/>
                    </a:cubicBezTo>
                    <a:cubicBezTo>
                      <a:pt x="235" y="64"/>
                      <a:pt x="235" y="64"/>
                      <a:pt x="235" y="64"/>
                    </a:cubicBezTo>
                    <a:cubicBezTo>
                      <a:pt x="226" y="55"/>
                      <a:pt x="226" y="37"/>
                      <a:pt x="226" y="28"/>
                    </a:cubicBezTo>
                    <a:cubicBezTo>
                      <a:pt x="226" y="19"/>
                      <a:pt x="226" y="9"/>
                      <a:pt x="22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FFFF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479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43" name="Freeform 77">
                <a:extLst>
                  <a:ext uri="{FF2B5EF4-FFF2-40B4-BE49-F238E27FC236}">
                    <a16:creationId xmlns:a16="http://schemas.microsoft.com/office/drawing/2014/main" id="{7F20591A-D21F-4D47-9B52-34407B8173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8732" y="3466146"/>
                <a:ext cx="304104" cy="216252"/>
              </a:xfrm>
              <a:custGeom>
                <a:avLst/>
                <a:gdLst>
                  <a:gd name="T0" fmla="*/ 569 w 597"/>
                  <a:gd name="T1" fmla="*/ 405 h 424"/>
                  <a:gd name="T2" fmla="*/ 569 w 597"/>
                  <a:gd name="T3" fmla="*/ 405 h 424"/>
                  <a:gd name="T4" fmla="*/ 596 w 597"/>
                  <a:gd name="T5" fmla="*/ 414 h 424"/>
                  <a:gd name="T6" fmla="*/ 596 w 597"/>
                  <a:gd name="T7" fmla="*/ 162 h 424"/>
                  <a:gd name="T8" fmla="*/ 596 w 597"/>
                  <a:gd name="T9" fmla="*/ 117 h 424"/>
                  <a:gd name="T10" fmla="*/ 596 w 597"/>
                  <a:gd name="T11" fmla="*/ 54 h 424"/>
                  <a:gd name="T12" fmla="*/ 542 w 597"/>
                  <a:gd name="T13" fmla="*/ 0 h 424"/>
                  <a:gd name="T14" fmla="*/ 36 w 597"/>
                  <a:gd name="T15" fmla="*/ 0 h 424"/>
                  <a:gd name="T16" fmla="*/ 0 w 597"/>
                  <a:gd name="T17" fmla="*/ 27 h 424"/>
                  <a:gd name="T18" fmla="*/ 36 w 597"/>
                  <a:gd name="T19" fmla="*/ 63 h 424"/>
                  <a:gd name="T20" fmla="*/ 533 w 597"/>
                  <a:gd name="T21" fmla="*/ 63 h 424"/>
                  <a:gd name="T22" fmla="*/ 533 w 597"/>
                  <a:gd name="T23" fmla="*/ 423 h 424"/>
                  <a:gd name="T24" fmla="*/ 569 w 597"/>
                  <a:gd name="T25" fmla="*/ 405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97" h="424">
                    <a:moveTo>
                      <a:pt x="569" y="405"/>
                    </a:moveTo>
                    <a:lnTo>
                      <a:pt x="569" y="405"/>
                    </a:lnTo>
                    <a:cubicBezTo>
                      <a:pt x="578" y="405"/>
                      <a:pt x="587" y="405"/>
                      <a:pt x="596" y="414"/>
                    </a:cubicBezTo>
                    <a:cubicBezTo>
                      <a:pt x="596" y="162"/>
                      <a:pt x="596" y="162"/>
                      <a:pt x="596" y="162"/>
                    </a:cubicBezTo>
                    <a:cubicBezTo>
                      <a:pt x="596" y="117"/>
                      <a:pt x="596" y="117"/>
                      <a:pt x="596" y="117"/>
                    </a:cubicBezTo>
                    <a:cubicBezTo>
                      <a:pt x="596" y="54"/>
                      <a:pt x="596" y="54"/>
                      <a:pt x="596" y="54"/>
                    </a:cubicBezTo>
                    <a:cubicBezTo>
                      <a:pt x="596" y="27"/>
                      <a:pt x="569" y="0"/>
                      <a:pt x="542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8" y="0"/>
                      <a:pt x="0" y="9"/>
                      <a:pt x="0" y="27"/>
                    </a:cubicBezTo>
                    <a:cubicBezTo>
                      <a:pt x="0" y="45"/>
                      <a:pt x="18" y="63"/>
                      <a:pt x="36" y="63"/>
                    </a:cubicBezTo>
                    <a:cubicBezTo>
                      <a:pt x="533" y="63"/>
                      <a:pt x="533" y="63"/>
                      <a:pt x="533" y="63"/>
                    </a:cubicBezTo>
                    <a:cubicBezTo>
                      <a:pt x="533" y="423"/>
                      <a:pt x="533" y="423"/>
                      <a:pt x="533" y="423"/>
                    </a:cubicBezTo>
                    <a:cubicBezTo>
                      <a:pt x="542" y="414"/>
                      <a:pt x="560" y="405"/>
                      <a:pt x="569" y="40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FFFF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479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44" name="Freeform 78">
                <a:extLst>
                  <a:ext uri="{FF2B5EF4-FFF2-40B4-BE49-F238E27FC236}">
                    <a16:creationId xmlns:a16="http://schemas.microsoft.com/office/drawing/2014/main" id="{E8C70237-2892-664E-B1FE-1B12B9DD7F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72522" y="3581029"/>
                <a:ext cx="65327" cy="144168"/>
              </a:xfrm>
              <a:custGeom>
                <a:avLst/>
                <a:gdLst>
                  <a:gd name="T0" fmla="*/ 118 w 128"/>
                  <a:gd name="T1" fmla="*/ 216 h 281"/>
                  <a:gd name="T2" fmla="*/ 118 w 128"/>
                  <a:gd name="T3" fmla="*/ 216 h 281"/>
                  <a:gd name="T4" fmla="*/ 63 w 128"/>
                  <a:gd name="T5" fmla="*/ 216 h 281"/>
                  <a:gd name="T6" fmla="*/ 63 w 128"/>
                  <a:gd name="T7" fmla="*/ 0 h 281"/>
                  <a:gd name="T8" fmla="*/ 0 w 128"/>
                  <a:gd name="T9" fmla="*/ 0 h 281"/>
                  <a:gd name="T10" fmla="*/ 0 w 128"/>
                  <a:gd name="T11" fmla="*/ 216 h 281"/>
                  <a:gd name="T12" fmla="*/ 18 w 128"/>
                  <a:gd name="T13" fmla="*/ 253 h 281"/>
                  <a:gd name="T14" fmla="*/ 63 w 128"/>
                  <a:gd name="T15" fmla="*/ 280 h 281"/>
                  <a:gd name="T16" fmla="*/ 63 w 128"/>
                  <a:gd name="T17" fmla="*/ 280 h 281"/>
                  <a:gd name="T18" fmla="*/ 127 w 128"/>
                  <a:gd name="T19" fmla="*/ 280 h 281"/>
                  <a:gd name="T20" fmla="*/ 118 w 128"/>
                  <a:gd name="T21" fmla="*/ 244 h 281"/>
                  <a:gd name="T22" fmla="*/ 118 w 128"/>
                  <a:gd name="T23" fmla="*/ 216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8" h="281">
                    <a:moveTo>
                      <a:pt x="118" y="216"/>
                    </a:moveTo>
                    <a:lnTo>
                      <a:pt x="118" y="216"/>
                    </a:lnTo>
                    <a:cubicBezTo>
                      <a:pt x="63" y="216"/>
                      <a:pt x="63" y="216"/>
                      <a:pt x="63" y="216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16"/>
                      <a:pt x="0" y="216"/>
                      <a:pt x="0" y="216"/>
                    </a:cubicBezTo>
                    <a:cubicBezTo>
                      <a:pt x="0" y="235"/>
                      <a:pt x="9" y="244"/>
                      <a:pt x="18" y="253"/>
                    </a:cubicBezTo>
                    <a:cubicBezTo>
                      <a:pt x="27" y="271"/>
                      <a:pt x="46" y="280"/>
                      <a:pt x="63" y="280"/>
                    </a:cubicBezTo>
                    <a:lnTo>
                      <a:pt x="63" y="280"/>
                    </a:lnTo>
                    <a:cubicBezTo>
                      <a:pt x="127" y="280"/>
                      <a:pt x="127" y="280"/>
                      <a:pt x="127" y="280"/>
                    </a:cubicBezTo>
                    <a:cubicBezTo>
                      <a:pt x="118" y="271"/>
                      <a:pt x="118" y="253"/>
                      <a:pt x="118" y="244"/>
                    </a:cubicBezTo>
                    <a:cubicBezTo>
                      <a:pt x="118" y="235"/>
                      <a:pt x="118" y="225"/>
                      <a:pt x="118" y="21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FFFF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479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45" name="Freeform 79">
                <a:extLst>
                  <a:ext uri="{FF2B5EF4-FFF2-40B4-BE49-F238E27FC236}">
                    <a16:creationId xmlns:a16="http://schemas.microsoft.com/office/drawing/2014/main" id="{4C9834A1-0E3D-C346-B8B0-9DC891E7AF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88774" y="3664376"/>
                <a:ext cx="87853" cy="83346"/>
              </a:xfrm>
              <a:custGeom>
                <a:avLst/>
                <a:gdLst>
                  <a:gd name="T0" fmla="*/ 81 w 173"/>
                  <a:gd name="T1" fmla="*/ 163 h 164"/>
                  <a:gd name="T2" fmla="*/ 81 w 173"/>
                  <a:gd name="T3" fmla="*/ 163 h 164"/>
                  <a:gd name="T4" fmla="*/ 0 w 173"/>
                  <a:gd name="T5" fmla="*/ 82 h 164"/>
                  <a:gd name="T6" fmla="*/ 81 w 173"/>
                  <a:gd name="T7" fmla="*/ 0 h 164"/>
                  <a:gd name="T8" fmla="*/ 172 w 173"/>
                  <a:gd name="T9" fmla="*/ 82 h 164"/>
                  <a:gd name="T10" fmla="*/ 81 w 173"/>
                  <a:gd name="T11" fmla="*/ 163 h 164"/>
                  <a:gd name="T12" fmla="*/ 81 w 173"/>
                  <a:gd name="T13" fmla="*/ 45 h 164"/>
                  <a:gd name="T14" fmla="*/ 81 w 173"/>
                  <a:gd name="T15" fmla="*/ 45 h 164"/>
                  <a:gd name="T16" fmla="*/ 45 w 173"/>
                  <a:gd name="T17" fmla="*/ 82 h 164"/>
                  <a:gd name="T18" fmla="*/ 81 w 173"/>
                  <a:gd name="T19" fmla="*/ 118 h 164"/>
                  <a:gd name="T20" fmla="*/ 127 w 173"/>
                  <a:gd name="T21" fmla="*/ 82 h 164"/>
                  <a:gd name="T22" fmla="*/ 81 w 173"/>
                  <a:gd name="T23" fmla="*/ 45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3" h="164">
                    <a:moveTo>
                      <a:pt x="81" y="163"/>
                    </a:moveTo>
                    <a:lnTo>
                      <a:pt x="81" y="163"/>
                    </a:lnTo>
                    <a:cubicBezTo>
                      <a:pt x="36" y="163"/>
                      <a:pt x="0" y="127"/>
                      <a:pt x="0" y="82"/>
                    </a:cubicBezTo>
                    <a:cubicBezTo>
                      <a:pt x="0" y="36"/>
                      <a:pt x="36" y="0"/>
                      <a:pt x="81" y="0"/>
                    </a:cubicBezTo>
                    <a:cubicBezTo>
                      <a:pt x="136" y="0"/>
                      <a:pt x="172" y="36"/>
                      <a:pt x="172" y="82"/>
                    </a:cubicBezTo>
                    <a:cubicBezTo>
                      <a:pt x="172" y="127"/>
                      <a:pt x="136" y="163"/>
                      <a:pt x="81" y="163"/>
                    </a:cubicBezTo>
                    <a:close/>
                    <a:moveTo>
                      <a:pt x="81" y="45"/>
                    </a:moveTo>
                    <a:lnTo>
                      <a:pt x="81" y="45"/>
                    </a:lnTo>
                    <a:cubicBezTo>
                      <a:pt x="63" y="45"/>
                      <a:pt x="45" y="63"/>
                      <a:pt x="45" y="82"/>
                    </a:cubicBezTo>
                    <a:cubicBezTo>
                      <a:pt x="45" y="100"/>
                      <a:pt x="63" y="118"/>
                      <a:pt x="81" y="118"/>
                    </a:cubicBezTo>
                    <a:cubicBezTo>
                      <a:pt x="108" y="118"/>
                      <a:pt x="127" y="100"/>
                      <a:pt x="127" y="82"/>
                    </a:cubicBezTo>
                    <a:cubicBezTo>
                      <a:pt x="127" y="63"/>
                      <a:pt x="108" y="45"/>
                      <a:pt x="81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FFFF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479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46" name="Freeform 80">
                <a:extLst>
                  <a:ext uri="{FF2B5EF4-FFF2-40B4-BE49-F238E27FC236}">
                    <a16:creationId xmlns:a16="http://schemas.microsoft.com/office/drawing/2014/main" id="{C26E5154-6CCB-F349-8B96-30BA747064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7574" y="3664376"/>
                <a:ext cx="87853" cy="83346"/>
              </a:xfrm>
              <a:custGeom>
                <a:avLst/>
                <a:gdLst>
                  <a:gd name="T0" fmla="*/ 81 w 172"/>
                  <a:gd name="T1" fmla="*/ 163 h 164"/>
                  <a:gd name="T2" fmla="*/ 81 w 172"/>
                  <a:gd name="T3" fmla="*/ 163 h 164"/>
                  <a:gd name="T4" fmla="*/ 0 w 172"/>
                  <a:gd name="T5" fmla="*/ 82 h 164"/>
                  <a:gd name="T6" fmla="*/ 81 w 172"/>
                  <a:gd name="T7" fmla="*/ 0 h 164"/>
                  <a:gd name="T8" fmla="*/ 171 w 172"/>
                  <a:gd name="T9" fmla="*/ 82 h 164"/>
                  <a:gd name="T10" fmla="*/ 81 w 172"/>
                  <a:gd name="T11" fmla="*/ 163 h 164"/>
                  <a:gd name="T12" fmla="*/ 81 w 172"/>
                  <a:gd name="T13" fmla="*/ 45 h 164"/>
                  <a:gd name="T14" fmla="*/ 81 w 172"/>
                  <a:gd name="T15" fmla="*/ 45 h 164"/>
                  <a:gd name="T16" fmla="*/ 45 w 172"/>
                  <a:gd name="T17" fmla="*/ 82 h 164"/>
                  <a:gd name="T18" fmla="*/ 81 w 172"/>
                  <a:gd name="T19" fmla="*/ 118 h 164"/>
                  <a:gd name="T20" fmla="*/ 117 w 172"/>
                  <a:gd name="T21" fmla="*/ 82 h 164"/>
                  <a:gd name="T22" fmla="*/ 81 w 172"/>
                  <a:gd name="T23" fmla="*/ 45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2" h="164">
                    <a:moveTo>
                      <a:pt x="81" y="163"/>
                    </a:moveTo>
                    <a:lnTo>
                      <a:pt x="81" y="163"/>
                    </a:lnTo>
                    <a:cubicBezTo>
                      <a:pt x="36" y="163"/>
                      <a:pt x="0" y="127"/>
                      <a:pt x="0" y="82"/>
                    </a:cubicBezTo>
                    <a:cubicBezTo>
                      <a:pt x="0" y="36"/>
                      <a:pt x="36" y="0"/>
                      <a:pt x="81" y="0"/>
                    </a:cubicBezTo>
                    <a:cubicBezTo>
                      <a:pt x="126" y="0"/>
                      <a:pt x="171" y="36"/>
                      <a:pt x="171" y="82"/>
                    </a:cubicBezTo>
                    <a:cubicBezTo>
                      <a:pt x="171" y="127"/>
                      <a:pt x="126" y="163"/>
                      <a:pt x="81" y="163"/>
                    </a:cubicBezTo>
                    <a:close/>
                    <a:moveTo>
                      <a:pt x="81" y="45"/>
                    </a:moveTo>
                    <a:lnTo>
                      <a:pt x="81" y="45"/>
                    </a:lnTo>
                    <a:cubicBezTo>
                      <a:pt x="63" y="45"/>
                      <a:pt x="45" y="63"/>
                      <a:pt x="45" y="82"/>
                    </a:cubicBezTo>
                    <a:cubicBezTo>
                      <a:pt x="45" y="100"/>
                      <a:pt x="63" y="118"/>
                      <a:pt x="81" y="118"/>
                    </a:cubicBezTo>
                    <a:cubicBezTo>
                      <a:pt x="108" y="118"/>
                      <a:pt x="117" y="100"/>
                      <a:pt x="117" y="82"/>
                    </a:cubicBezTo>
                    <a:cubicBezTo>
                      <a:pt x="117" y="63"/>
                      <a:pt x="108" y="45"/>
                      <a:pt x="81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FFFF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479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47" name="Freeform 81">
                <a:extLst>
                  <a:ext uri="{FF2B5EF4-FFF2-40B4-BE49-F238E27FC236}">
                    <a16:creationId xmlns:a16="http://schemas.microsoft.com/office/drawing/2014/main" id="{06FE7A9E-7DEF-A54A-ABAB-F6C4BE8DD8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7743" y="3522460"/>
                <a:ext cx="126147" cy="27032"/>
              </a:xfrm>
              <a:custGeom>
                <a:avLst/>
                <a:gdLst>
                  <a:gd name="T0" fmla="*/ 217 w 245"/>
                  <a:gd name="T1" fmla="*/ 54 h 55"/>
                  <a:gd name="T2" fmla="*/ 217 w 245"/>
                  <a:gd name="T3" fmla="*/ 54 h 55"/>
                  <a:gd name="T4" fmla="*/ 27 w 245"/>
                  <a:gd name="T5" fmla="*/ 54 h 55"/>
                  <a:gd name="T6" fmla="*/ 0 w 245"/>
                  <a:gd name="T7" fmla="*/ 27 h 55"/>
                  <a:gd name="T8" fmla="*/ 0 w 245"/>
                  <a:gd name="T9" fmla="*/ 27 h 55"/>
                  <a:gd name="T10" fmla="*/ 27 w 245"/>
                  <a:gd name="T11" fmla="*/ 0 h 55"/>
                  <a:gd name="T12" fmla="*/ 217 w 245"/>
                  <a:gd name="T13" fmla="*/ 0 h 55"/>
                  <a:gd name="T14" fmla="*/ 244 w 245"/>
                  <a:gd name="T15" fmla="*/ 27 h 55"/>
                  <a:gd name="T16" fmla="*/ 244 w 245"/>
                  <a:gd name="T17" fmla="*/ 27 h 55"/>
                  <a:gd name="T18" fmla="*/ 217 w 245"/>
                  <a:gd name="T19" fmla="*/ 54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5" h="55">
                    <a:moveTo>
                      <a:pt x="217" y="54"/>
                    </a:moveTo>
                    <a:lnTo>
                      <a:pt x="217" y="54"/>
                    </a:lnTo>
                    <a:cubicBezTo>
                      <a:pt x="27" y="54"/>
                      <a:pt x="27" y="54"/>
                      <a:pt x="27" y="54"/>
                    </a:cubicBezTo>
                    <a:cubicBezTo>
                      <a:pt x="9" y="54"/>
                      <a:pt x="0" y="45"/>
                      <a:pt x="0" y="27"/>
                    </a:cubicBezTo>
                    <a:lnTo>
                      <a:pt x="0" y="27"/>
                    </a:lnTo>
                    <a:cubicBezTo>
                      <a:pt x="0" y="9"/>
                      <a:pt x="9" y="0"/>
                      <a:pt x="27" y="0"/>
                    </a:cubicBezTo>
                    <a:cubicBezTo>
                      <a:pt x="217" y="0"/>
                      <a:pt x="217" y="0"/>
                      <a:pt x="217" y="0"/>
                    </a:cubicBezTo>
                    <a:cubicBezTo>
                      <a:pt x="235" y="0"/>
                      <a:pt x="244" y="9"/>
                      <a:pt x="244" y="27"/>
                    </a:cubicBezTo>
                    <a:lnTo>
                      <a:pt x="244" y="27"/>
                    </a:lnTo>
                    <a:cubicBezTo>
                      <a:pt x="244" y="45"/>
                      <a:pt x="235" y="54"/>
                      <a:pt x="217" y="5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FFFF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479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48" name="Freeform 82">
                <a:extLst>
                  <a:ext uri="{FF2B5EF4-FFF2-40B4-BE49-F238E27FC236}">
                    <a16:creationId xmlns:a16="http://schemas.microsoft.com/office/drawing/2014/main" id="{B9F0F3EA-B691-8849-BCFC-B0246B2BA7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8016" y="3567513"/>
                <a:ext cx="65327" cy="24780"/>
              </a:xfrm>
              <a:custGeom>
                <a:avLst/>
                <a:gdLst>
                  <a:gd name="T0" fmla="*/ 109 w 128"/>
                  <a:gd name="T1" fmla="*/ 46 h 47"/>
                  <a:gd name="T2" fmla="*/ 109 w 128"/>
                  <a:gd name="T3" fmla="*/ 46 h 47"/>
                  <a:gd name="T4" fmla="*/ 27 w 128"/>
                  <a:gd name="T5" fmla="*/ 46 h 47"/>
                  <a:gd name="T6" fmla="*/ 0 w 128"/>
                  <a:gd name="T7" fmla="*/ 28 h 47"/>
                  <a:gd name="T8" fmla="*/ 0 w 128"/>
                  <a:gd name="T9" fmla="*/ 28 h 47"/>
                  <a:gd name="T10" fmla="*/ 27 w 128"/>
                  <a:gd name="T11" fmla="*/ 0 h 47"/>
                  <a:gd name="T12" fmla="*/ 109 w 128"/>
                  <a:gd name="T13" fmla="*/ 0 h 47"/>
                  <a:gd name="T14" fmla="*/ 127 w 128"/>
                  <a:gd name="T15" fmla="*/ 28 h 47"/>
                  <a:gd name="T16" fmla="*/ 127 w 128"/>
                  <a:gd name="T17" fmla="*/ 28 h 47"/>
                  <a:gd name="T18" fmla="*/ 109 w 128"/>
                  <a:gd name="T1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8" h="47">
                    <a:moveTo>
                      <a:pt x="109" y="46"/>
                    </a:moveTo>
                    <a:lnTo>
                      <a:pt x="109" y="46"/>
                    </a:lnTo>
                    <a:cubicBezTo>
                      <a:pt x="27" y="46"/>
                      <a:pt x="27" y="46"/>
                      <a:pt x="27" y="46"/>
                    </a:cubicBezTo>
                    <a:cubicBezTo>
                      <a:pt x="18" y="46"/>
                      <a:pt x="0" y="37"/>
                      <a:pt x="0" y="28"/>
                    </a:cubicBezTo>
                    <a:lnTo>
                      <a:pt x="0" y="28"/>
                    </a:lnTo>
                    <a:cubicBezTo>
                      <a:pt x="0" y="10"/>
                      <a:pt x="18" y="0"/>
                      <a:pt x="27" y="0"/>
                    </a:cubicBezTo>
                    <a:cubicBezTo>
                      <a:pt x="109" y="0"/>
                      <a:pt x="109" y="0"/>
                      <a:pt x="109" y="0"/>
                    </a:cubicBezTo>
                    <a:cubicBezTo>
                      <a:pt x="118" y="0"/>
                      <a:pt x="127" y="10"/>
                      <a:pt x="127" y="28"/>
                    </a:cubicBezTo>
                    <a:lnTo>
                      <a:pt x="127" y="28"/>
                    </a:lnTo>
                    <a:cubicBezTo>
                      <a:pt x="127" y="37"/>
                      <a:pt x="118" y="46"/>
                      <a:pt x="109" y="4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FFFF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479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49" name="Freeform 83">
                <a:extLst>
                  <a:ext uri="{FF2B5EF4-FFF2-40B4-BE49-F238E27FC236}">
                    <a16:creationId xmlns:a16="http://schemas.microsoft.com/office/drawing/2014/main" id="{597EA2E9-E980-0E4C-A7D7-6CD9CE8B9C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8186" y="4569932"/>
                <a:ext cx="364926" cy="355915"/>
              </a:xfrm>
              <a:custGeom>
                <a:avLst/>
                <a:gdLst>
                  <a:gd name="T0" fmla="*/ 614 w 714"/>
                  <a:gd name="T1" fmla="*/ 696 h 697"/>
                  <a:gd name="T2" fmla="*/ 614 w 714"/>
                  <a:gd name="T3" fmla="*/ 696 h 697"/>
                  <a:gd name="T4" fmla="*/ 99 w 714"/>
                  <a:gd name="T5" fmla="*/ 696 h 697"/>
                  <a:gd name="T6" fmla="*/ 0 w 714"/>
                  <a:gd name="T7" fmla="*/ 588 h 697"/>
                  <a:gd name="T8" fmla="*/ 0 w 714"/>
                  <a:gd name="T9" fmla="*/ 109 h 697"/>
                  <a:gd name="T10" fmla="*/ 99 w 714"/>
                  <a:gd name="T11" fmla="*/ 0 h 697"/>
                  <a:gd name="T12" fmla="*/ 144 w 714"/>
                  <a:gd name="T13" fmla="*/ 0 h 697"/>
                  <a:gd name="T14" fmla="*/ 144 w 714"/>
                  <a:gd name="T15" fmla="*/ 63 h 697"/>
                  <a:gd name="T16" fmla="*/ 99 w 714"/>
                  <a:gd name="T17" fmla="*/ 63 h 697"/>
                  <a:gd name="T18" fmla="*/ 63 w 714"/>
                  <a:gd name="T19" fmla="*/ 109 h 697"/>
                  <a:gd name="T20" fmla="*/ 63 w 714"/>
                  <a:gd name="T21" fmla="*/ 588 h 697"/>
                  <a:gd name="T22" fmla="*/ 99 w 714"/>
                  <a:gd name="T23" fmla="*/ 633 h 697"/>
                  <a:gd name="T24" fmla="*/ 614 w 714"/>
                  <a:gd name="T25" fmla="*/ 633 h 697"/>
                  <a:gd name="T26" fmla="*/ 650 w 714"/>
                  <a:gd name="T27" fmla="*/ 588 h 697"/>
                  <a:gd name="T28" fmla="*/ 650 w 714"/>
                  <a:gd name="T29" fmla="*/ 109 h 697"/>
                  <a:gd name="T30" fmla="*/ 614 w 714"/>
                  <a:gd name="T31" fmla="*/ 63 h 697"/>
                  <a:gd name="T32" fmla="*/ 560 w 714"/>
                  <a:gd name="T33" fmla="*/ 63 h 697"/>
                  <a:gd name="T34" fmla="*/ 560 w 714"/>
                  <a:gd name="T35" fmla="*/ 0 h 697"/>
                  <a:gd name="T36" fmla="*/ 614 w 714"/>
                  <a:gd name="T37" fmla="*/ 0 h 697"/>
                  <a:gd name="T38" fmla="*/ 713 w 714"/>
                  <a:gd name="T39" fmla="*/ 109 h 697"/>
                  <a:gd name="T40" fmla="*/ 713 w 714"/>
                  <a:gd name="T41" fmla="*/ 588 h 697"/>
                  <a:gd name="T42" fmla="*/ 614 w 714"/>
                  <a:gd name="T43" fmla="*/ 696 h 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14" h="697">
                    <a:moveTo>
                      <a:pt x="614" y="696"/>
                    </a:moveTo>
                    <a:lnTo>
                      <a:pt x="614" y="696"/>
                    </a:lnTo>
                    <a:cubicBezTo>
                      <a:pt x="99" y="696"/>
                      <a:pt x="99" y="696"/>
                      <a:pt x="99" y="696"/>
                    </a:cubicBezTo>
                    <a:cubicBezTo>
                      <a:pt x="45" y="696"/>
                      <a:pt x="0" y="651"/>
                      <a:pt x="0" y="588"/>
                    </a:cubicBezTo>
                    <a:cubicBezTo>
                      <a:pt x="0" y="109"/>
                      <a:pt x="0" y="109"/>
                      <a:pt x="0" y="109"/>
                    </a:cubicBezTo>
                    <a:cubicBezTo>
                      <a:pt x="0" y="45"/>
                      <a:pt x="45" y="0"/>
                      <a:pt x="99" y="0"/>
                    </a:cubicBezTo>
                    <a:cubicBezTo>
                      <a:pt x="144" y="0"/>
                      <a:pt x="144" y="0"/>
                      <a:pt x="144" y="0"/>
                    </a:cubicBezTo>
                    <a:cubicBezTo>
                      <a:pt x="144" y="63"/>
                      <a:pt x="144" y="63"/>
                      <a:pt x="144" y="63"/>
                    </a:cubicBezTo>
                    <a:cubicBezTo>
                      <a:pt x="99" y="63"/>
                      <a:pt x="99" y="63"/>
                      <a:pt x="99" y="63"/>
                    </a:cubicBezTo>
                    <a:cubicBezTo>
                      <a:pt x="72" y="63"/>
                      <a:pt x="63" y="82"/>
                      <a:pt x="63" y="109"/>
                    </a:cubicBezTo>
                    <a:cubicBezTo>
                      <a:pt x="63" y="588"/>
                      <a:pt x="63" y="588"/>
                      <a:pt x="63" y="588"/>
                    </a:cubicBezTo>
                    <a:cubicBezTo>
                      <a:pt x="63" y="615"/>
                      <a:pt x="72" y="633"/>
                      <a:pt x="99" y="633"/>
                    </a:cubicBezTo>
                    <a:cubicBezTo>
                      <a:pt x="614" y="633"/>
                      <a:pt x="614" y="633"/>
                      <a:pt x="614" y="633"/>
                    </a:cubicBezTo>
                    <a:cubicBezTo>
                      <a:pt x="632" y="633"/>
                      <a:pt x="650" y="615"/>
                      <a:pt x="650" y="588"/>
                    </a:cubicBezTo>
                    <a:cubicBezTo>
                      <a:pt x="650" y="109"/>
                      <a:pt x="650" y="109"/>
                      <a:pt x="650" y="109"/>
                    </a:cubicBezTo>
                    <a:cubicBezTo>
                      <a:pt x="650" y="82"/>
                      <a:pt x="632" y="63"/>
                      <a:pt x="614" y="63"/>
                    </a:cubicBezTo>
                    <a:cubicBezTo>
                      <a:pt x="560" y="63"/>
                      <a:pt x="560" y="63"/>
                      <a:pt x="560" y="63"/>
                    </a:cubicBezTo>
                    <a:cubicBezTo>
                      <a:pt x="560" y="0"/>
                      <a:pt x="560" y="0"/>
                      <a:pt x="560" y="0"/>
                    </a:cubicBezTo>
                    <a:cubicBezTo>
                      <a:pt x="614" y="0"/>
                      <a:pt x="614" y="0"/>
                      <a:pt x="614" y="0"/>
                    </a:cubicBezTo>
                    <a:cubicBezTo>
                      <a:pt x="668" y="0"/>
                      <a:pt x="713" y="45"/>
                      <a:pt x="713" y="109"/>
                    </a:cubicBezTo>
                    <a:cubicBezTo>
                      <a:pt x="713" y="588"/>
                      <a:pt x="713" y="588"/>
                      <a:pt x="713" y="588"/>
                    </a:cubicBezTo>
                    <a:cubicBezTo>
                      <a:pt x="713" y="651"/>
                      <a:pt x="668" y="696"/>
                      <a:pt x="614" y="69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FFFF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479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50" name="Freeform 84">
                <a:extLst>
                  <a:ext uri="{FF2B5EF4-FFF2-40B4-BE49-F238E27FC236}">
                    <a16:creationId xmlns:a16="http://schemas.microsoft.com/office/drawing/2014/main" id="{F9F6607D-5C33-6C45-99DE-A5A9F1632C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99553" y="4522626"/>
                <a:ext cx="162189" cy="33790"/>
              </a:xfrm>
              <a:custGeom>
                <a:avLst/>
                <a:gdLst>
                  <a:gd name="T0" fmla="*/ 316 w 317"/>
                  <a:gd name="T1" fmla="*/ 63 h 64"/>
                  <a:gd name="T2" fmla="*/ 0 w 317"/>
                  <a:gd name="T3" fmla="*/ 63 h 64"/>
                  <a:gd name="T4" fmla="*/ 0 w 317"/>
                  <a:gd name="T5" fmla="*/ 0 h 64"/>
                  <a:gd name="T6" fmla="*/ 316 w 317"/>
                  <a:gd name="T7" fmla="*/ 0 h 64"/>
                  <a:gd name="T8" fmla="*/ 316 w 317"/>
                  <a:gd name="T9" fmla="*/ 6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7" h="64">
                    <a:moveTo>
                      <a:pt x="316" y="63"/>
                    </a:moveTo>
                    <a:lnTo>
                      <a:pt x="0" y="63"/>
                    </a:lnTo>
                    <a:lnTo>
                      <a:pt x="0" y="0"/>
                    </a:lnTo>
                    <a:lnTo>
                      <a:pt x="316" y="0"/>
                    </a:lnTo>
                    <a:lnTo>
                      <a:pt x="316" y="63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FFFF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479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51" name="Freeform 85">
                <a:extLst>
                  <a:ext uri="{FF2B5EF4-FFF2-40B4-BE49-F238E27FC236}">
                    <a16:creationId xmlns:a16="http://schemas.microsoft.com/office/drawing/2014/main" id="{EBC2DF79-20E0-1F48-8E33-7B4B019C6F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0922" y="4522626"/>
                <a:ext cx="101368" cy="83348"/>
              </a:xfrm>
              <a:custGeom>
                <a:avLst/>
                <a:gdLst>
                  <a:gd name="T0" fmla="*/ 37 w 200"/>
                  <a:gd name="T1" fmla="*/ 144 h 164"/>
                  <a:gd name="T2" fmla="*/ 37 w 200"/>
                  <a:gd name="T3" fmla="*/ 144 h 164"/>
                  <a:gd name="T4" fmla="*/ 0 w 200"/>
                  <a:gd name="T5" fmla="*/ 99 h 164"/>
                  <a:gd name="T6" fmla="*/ 91 w 200"/>
                  <a:gd name="T7" fmla="*/ 9 h 164"/>
                  <a:gd name="T8" fmla="*/ 118 w 200"/>
                  <a:gd name="T9" fmla="*/ 0 h 164"/>
                  <a:gd name="T10" fmla="*/ 145 w 200"/>
                  <a:gd name="T11" fmla="*/ 18 h 164"/>
                  <a:gd name="T12" fmla="*/ 190 w 200"/>
                  <a:gd name="T13" fmla="*/ 108 h 164"/>
                  <a:gd name="T14" fmla="*/ 181 w 200"/>
                  <a:gd name="T15" fmla="*/ 153 h 164"/>
                  <a:gd name="T16" fmla="*/ 181 w 200"/>
                  <a:gd name="T17" fmla="*/ 153 h 164"/>
                  <a:gd name="T18" fmla="*/ 136 w 200"/>
                  <a:gd name="T19" fmla="*/ 135 h 164"/>
                  <a:gd name="T20" fmla="*/ 109 w 200"/>
                  <a:gd name="T21" fmla="*/ 81 h 164"/>
                  <a:gd name="T22" fmla="*/ 37 w 200"/>
                  <a:gd name="T23" fmla="*/ 144 h 164"/>
                  <a:gd name="T24" fmla="*/ 136 w 200"/>
                  <a:gd name="T25" fmla="*/ 54 h 164"/>
                  <a:gd name="T26" fmla="*/ 136 w 200"/>
                  <a:gd name="T27" fmla="*/ 54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" h="164">
                    <a:moveTo>
                      <a:pt x="37" y="144"/>
                    </a:moveTo>
                    <a:lnTo>
                      <a:pt x="37" y="144"/>
                    </a:lnTo>
                    <a:cubicBezTo>
                      <a:pt x="0" y="99"/>
                      <a:pt x="0" y="99"/>
                      <a:pt x="0" y="99"/>
                    </a:cubicBezTo>
                    <a:cubicBezTo>
                      <a:pt x="91" y="9"/>
                      <a:pt x="91" y="9"/>
                      <a:pt x="91" y="9"/>
                    </a:cubicBezTo>
                    <a:cubicBezTo>
                      <a:pt x="100" y="0"/>
                      <a:pt x="109" y="0"/>
                      <a:pt x="118" y="0"/>
                    </a:cubicBezTo>
                    <a:cubicBezTo>
                      <a:pt x="136" y="0"/>
                      <a:pt x="145" y="9"/>
                      <a:pt x="145" y="18"/>
                    </a:cubicBezTo>
                    <a:cubicBezTo>
                      <a:pt x="190" y="108"/>
                      <a:pt x="190" y="108"/>
                      <a:pt x="190" y="108"/>
                    </a:cubicBezTo>
                    <a:cubicBezTo>
                      <a:pt x="199" y="126"/>
                      <a:pt x="190" y="144"/>
                      <a:pt x="181" y="153"/>
                    </a:cubicBezTo>
                    <a:lnTo>
                      <a:pt x="181" y="153"/>
                    </a:lnTo>
                    <a:cubicBezTo>
                      <a:pt x="163" y="163"/>
                      <a:pt x="145" y="153"/>
                      <a:pt x="136" y="135"/>
                    </a:cubicBezTo>
                    <a:cubicBezTo>
                      <a:pt x="109" y="81"/>
                      <a:pt x="109" y="81"/>
                      <a:pt x="109" y="81"/>
                    </a:cubicBezTo>
                    <a:lnTo>
                      <a:pt x="37" y="144"/>
                    </a:lnTo>
                    <a:close/>
                    <a:moveTo>
                      <a:pt x="136" y="54"/>
                    </a:moveTo>
                    <a:lnTo>
                      <a:pt x="136" y="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FFFF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479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52" name="Freeform 86">
                <a:extLst>
                  <a:ext uri="{FF2B5EF4-FFF2-40B4-BE49-F238E27FC236}">
                    <a16:creationId xmlns:a16="http://schemas.microsoft.com/office/drawing/2014/main" id="{34001CCD-9AFA-B244-83A7-A4A3E018B3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0374" y="4569932"/>
                <a:ext cx="144168" cy="101368"/>
              </a:xfrm>
              <a:custGeom>
                <a:avLst/>
                <a:gdLst>
                  <a:gd name="T0" fmla="*/ 108 w 281"/>
                  <a:gd name="T1" fmla="*/ 199 h 200"/>
                  <a:gd name="T2" fmla="*/ 108 w 281"/>
                  <a:gd name="T3" fmla="*/ 199 h 200"/>
                  <a:gd name="T4" fmla="*/ 108 w 281"/>
                  <a:gd name="T5" fmla="*/ 199 h 200"/>
                  <a:gd name="T6" fmla="*/ 72 w 281"/>
                  <a:gd name="T7" fmla="*/ 181 h 200"/>
                  <a:gd name="T8" fmla="*/ 0 w 281"/>
                  <a:gd name="T9" fmla="*/ 91 h 200"/>
                  <a:gd name="T10" fmla="*/ 81 w 281"/>
                  <a:gd name="T11" fmla="*/ 9 h 200"/>
                  <a:gd name="T12" fmla="*/ 118 w 281"/>
                  <a:gd name="T13" fmla="*/ 54 h 200"/>
                  <a:gd name="T14" fmla="*/ 81 w 281"/>
                  <a:gd name="T15" fmla="*/ 100 h 200"/>
                  <a:gd name="T16" fmla="*/ 108 w 281"/>
                  <a:gd name="T17" fmla="*/ 136 h 200"/>
                  <a:gd name="T18" fmla="*/ 217 w 281"/>
                  <a:gd name="T19" fmla="*/ 18 h 200"/>
                  <a:gd name="T20" fmla="*/ 262 w 281"/>
                  <a:gd name="T21" fmla="*/ 9 h 200"/>
                  <a:gd name="T22" fmla="*/ 262 w 281"/>
                  <a:gd name="T23" fmla="*/ 9 h 200"/>
                  <a:gd name="T24" fmla="*/ 262 w 281"/>
                  <a:gd name="T25" fmla="*/ 54 h 200"/>
                  <a:gd name="T26" fmla="*/ 154 w 281"/>
                  <a:gd name="T27" fmla="*/ 181 h 200"/>
                  <a:gd name="T28" fmla="*/ 108 w 281"/>
                  <a:gd name="T29" fmla="*/ 19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1" h="200">
                    <a:moveTo>
                      <a:pt x="108" y="199"/>
                    </a:moveTo>
                    <a:lnTo>
                      <a:pt x="108" y="199"/>
                    </a:lnTo>
                    <a:lnTo>
                      <a:pt x="108" y="199"/>
                    </a:lnTo>
                    <a:cubicBezTo>
                      <a:pt x="99" y="199"/>
                      <a:pt x="81" y="190"/>
                      <a:pt x="72" y="18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118" y="54"/>
                      <a:pt x="118" y="54"/>
                      <a:pt x="118" y="54"/>
                    </a:cubicBezTo>
                    <a:cubicBezTo>
                      <a:pt x="81" y="100"/>
                      <a:pt x="81" y="100"/>
                      <a:pt x="81" y="100"/>
                    </a:cubicBezTo>
                    <a:cubicBezTo>
                      <a:pt x="108" y="136"/>
                      <a:pt x="108" y="136"/>
                      <a:pt x="108" y="136"/>
                    </a:cubicBezTo>
                    <a:cubicBezTo>
                      <a:pt x="217" y="18"/>
                      <a:pt x="217" y="18"/>
                      <a:pt x="217" y="18"/>
                    </a:cubicBezTo>
                    <a:cubicBezTo>
                      <a:pt x="235" y="0"/>
                      <a:pt x="253" y="0"/>
                      <a:pt x="262" y="9"/>
                    </a:cubicBezTo>
                    <a:lnTo>
                      <a:pt x="262" y="9"/>
                    </a:lnTo>
                    <a:cubicBezTo>
                      <a:pt x="280" y="27"/>
                      <a:pt x="280" y="45"/>
                      <a:pt x="262" y="54"/>
                    </a:cubicBezTo>
                    <a:cubicBezTo>
                      <a:pt x="154" y="181"/>
                      <a:pt x="154" y="181"/>
                      <a:pt x="154" y="181"/>
                    </a:cubicBezTo>
                    <a:cubicBezTo>
                      <a:pt x="144" y="190"/>
                      <a:pt x="127" y="199"/>
                      <a:pt x="108" y="19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FFFF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479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53" name="Freeform 87">
                <a:extLst>
                  <a:ext uri="{FF2B5EF4-FFF2-40B4-BE49-F238E27FC236}">
                    <a16:creationId xmlns:a16="http://schemas.microsoft.com/office/drawing/2014/main" id="{18E5654F-3E05-6840-B77C-6876CBD2A2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9006" y="4522626"/>
                <a:ext cx="101369" cy="83348"/>
              </a:xfrm>
              <a:custGeom>
                <a:avLst/>
                <a:gdLst>
                  <a:gd name="T0" fmla="*/ 154 w 200"/>
                  <a:gd name="T1" fmla="*/ 144 h 164"/>
                  <a:gd name="T2" fmla="*/ 154 w 200"/>
                  <a:gd name="T3" fmla="*/ 144 h 164"/>
                  <a:gd name="T4" fmla="*/ 199 w 200"/>
                  <a:gd name="T5" fmla="*/ 99 h 164"/>
                  <a:gd name="T6" fmla="*/ 109 w 200"/>
                  <a:gd name="T7" fmla="*/ 9 h 164"/>
                  <a:gd name="T8" fmla="*/ 73 w 200"/>
                  <a:gd name="T9" fmla="*/ 0 h 164"/>
                  <a:gd name="T10" fmla="*/ 54 w 200"/>
                  <a:gd name="T11" fmla="*/ 18 h 164"/>
                  <a:gd name="T12" fmla="*/ 9 w 200"/>
                  <a:gd name="T13" fmla="*/ 108 h 164"/>
                  <a:gd name="T14" fmla="*/ 18 w 200"/>
                  <a:gd name="T15" fmla="*/ 153 h 164"/>
                  <a:gd name="T16" fmla="*/ 18 w 200"/>
                  <a:gd name="T17" fmla="*/ 153 h 164"/>
                  <a:gd name="T18" fmla="*/ 64 w 200"/>
                  <a:gd name="T19" fmla="*/ 135 h 164"/>
                  <a:gd name="T20" fmla="*/ 90 w 200"/>
                  <a:gd name="T21" fmla="*/ 81 h 164"/>
                  <a:gd name="T22" fmla="*/ 154 w 200"/>
                  <a:gd name="T23" fmla="*/ 144 h 164"/>
                  <a:gd name="T24" fmla="*/ 64 w 200"/>
                  <a:gd name="T25" fmla="*/ 54 h 164"/>
                  <a:gd name="T26" fmla="*/ 64 w 200"/>
                  <a:gd name="T27" fmla="*/ 54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" h="164">
                    <a:moveTo>
                      <a:pt x="154" y="144"/>
                    </a:moveTo>
                    <a:lnTo>
                      <a:pt x="154" y="144"/>
                    </a:lnTo>
                    <a:cubicBezTo>
                      <a:pt x="199" y="99"/>
                      <a:pt x="199" y="99"/>
                      <a:pt x="199" y="99"/>
                    </a:cubicBezTo>
                    <a:cubicBezTo>
                      <a:pt x="109" y="9"/>
                      <a:pt x="109" y="9"/>
                      <a:pt x="109" y="9"/>
                    </a:cubicBezTo>
                    <a:cubicBezTo>
                      <a:pt x="100" y="0"/>
                      <a:pt x="90" y="0"/>
                      <a:pt x="73" y="0"/>
                    </a:cubicBezTo>
                    <a:cubicBezTo>
                      <a:pt x="64" y="0"/>
                      <a:pt x="54" y="9"/>
                      <a:pt x="54" y="18"/>
                    </a:cubicBezTo>
                    <a:cubicBezTo>
                      <a:pt x="9" y="108"/>
                      <a:pt x="9" y="108"/>
                      <a:pt x="9" y="108"/>
                    </a:cubicBezTo>
                    <a:cubicBezTo>
                      <a:pt x="0" y="126"/>
                      <a:pt x="0" y="144"/>
                      <a:pt x="18" y="153"/>
                    </a:cubicBezTo>
                    <a:lnTo>
                      <a:pt x="18" y="153"/>
                    </a:lnTo>
                    <a:cubicBezTo>
                      <a:pt x="36" y="163"/>
                      <a:pt x="54" y="153"/>
                      <a:pt x="64" y="135"/>
                    </a:cubicBezTo>
                    <a:cubicBezTo>
                      <a:pt x="90" y="81"/>
                      <a:pt x="90" y="81"/>
                      <a:pt x="90" y="81"/>
                    </a:cubicBezTo>
                    <a:lnTo>
                      <a:pt x="154" y="144"/>
                    </a:lnTo>
                    <a:close/>
                    <a:moveTo>
                      <a:pt x="64" y="54"/>
                    </a:moveTo>
                    <a:lnTo>
                      <a:pt x="64" y="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FFFF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479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54" name="Freeform 88">
                <a:extLst>
                  <a:ext uri="{FF2B5EF4-FFF2-40B4-BE49-F238E27FC236}">
                    <a16:creationId xmlns:a16="http://schemas.microsoft.com/office/drawing/2014/main" id="{465DB371-FDC5-5144-B32B-3FB69FDF3C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9006" y="4569932"/>
                <a:ext cx="144168" cy="101368"/>
              </a:xfrm>
              <a:custGeom>
                <a:avLst/>
                <a:gdLst>
                  <a:gd name="T0" fmla="*/ 163 w 281"/>
                  <a:gd name="T1" fmla="*/ 199 h 200"/>
                  <a:gd name="T2" fmla="*/ 163 w 281"/>
                  <a:gd name="T3" fmla="*/ 199 h 200"/>
                  <a:gd name="T4" fmla="*/ 163 w 281"/>
                  <a:gd name="T5" fmla="*/ 199 h 200"/>
                  <a:gd name="T6" fmla="*/ 208 w 281"/>
                  <a:gd name="T7" fmla="*/ 181 h 200"/>
                  <a:gd name="T8" fmla="*/ 280 w 281"/>
                  <a:gd name="T9" fmla="*/ 91 h 200"/>
                  <a:gd name="T10" fmla="*/ 199 w 281"/>
                  <a:gd name="T11" fmla="*/ 9 h 200"/>
                  <a:gd name="T12" fmla="*/ 154 w 281"/>
                  <a:gd name="T13" fmla="*/ 54 h 200"/>
                  <a:gd name="T14" fmla="*/ 199 w 281"/>
                  <a:gd name="T15" fmla="*/ 100 h 200"/>
                  <a:gd name="T16" fmla="*/ 163 w 281"/>
                  <a:gd name="T17" fmla="*/ 136 h 200"/>
                  <a:gd name="T18" fmla="*/ 54 w 281"/>
                  <a:gd name="T19" fmla="*/ 18 h 200"/>
                  <a:gd name="T20" fmla="*/ 18 w 281"/>
                  <a:gd name="T21" fmla="*/ 9 h 200"/>
                  <a:gd name="T22" fmla="*/ 18 w 281"/>
                  <a:gd name="T23" fmla="*/ 9 h 200"/>
                  <a:gd name="T24" fmla="*/ 9 w 281"/>
                  <a:gd name="T25" fmla="*/ 54 h 200"/>
                  <a:gd name="T26" fmla="*/ 127 w 281"/>
                  <a:gd name="T27" fmla="*/ 181 h 200"/>
                  <a:gd name="T28" fmla="*/ 163 w 281"/>
                  <a:gd name="T29" fmla="*/ 19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1" h="200">
                    <a:moveTo>
                      <a:pt x="163" y="199"/>
                    </a:moveTo>
                    <a:lnTo>
                      <a:pt x="163" y="199"/>
                    </a:lnTo>
                    <a:lnTo>
                      <a:pt x="163" y="199"/>
                    </a:lnTo>
                    <a:cubicBezTo>
                      <a:pt x="181" y="199"/>
                      <a:pt x="199" y="190"/>
                      <a:pt x="208" y="181"/>
                    </a:cubicBezTo>
                    <a:cubicBezTo>
                      <a:pt x="280" y="91"/>
                      <a:pt x="280" y="91"/>
                      <a:pt x="280" y="91"/>
                    </a:cubicBezTo>
                    <a:cubicBezTo>
                      <a:pt x="199" y="9"/>
                      <a:pt x="199" y="9"/>
                      <a:pt x="199" y="9"/>
                    </a:cubicBezTo>
                    <a:cubicBezTo>
                      <a:pt x="154" y="54"/>
                      <a:pt x="154" y="54"/>
                      <a:pt x="154" y="54"/>
                    </a:cubicBezTo>
                    <a:cubicBezTo>
                      <a:pt x="199" y="100"/>
                      <a:pt x="199" y="100"/>
                      <a:pt x="199" y="100"/>
                    </a:cubicBezTo>
                    <a:cubicBezTo>
                      <a:pt x="163" y="136"/>
                      <a:pt x="163" y="136"/>
                      <a:pt x="163" y="136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45" y="0"/>
                      <a:pt x="27" y="0"/>
                      <a:pt x="18" y="9"/>
                    </a:cubicBezTo>
                    <a:lnTo>
                      <a:pt x="18" y="9"/>
                    </a:lnTo>
                    <a:cubicBezTo>
                      <a:pt x="0" y="27"/>
                      <a:pt x="0" y="45"/>
                      <a:pt x="9" y="54"/>
                    </a:cubicBezTo>
                    <a:cubicBezTo>
                      <a:pt x="127" y="181"/>
                      <a:pt x="127" y="181"/>
                      <a:pt x="127" y="181"/>
                    </a:cubicBezTo>
                    <a:cubicBezTo>
                      <a:pt x="136" y="190"/>
                      <a:pt x="154" y="199"/>
                      <a:pt x="163" y="19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FFFF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479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55" name="Freeform 89">
                <a:extLst>
                  <a:ext uri="{FF2B5EF4-FFF2-40B4-BE49-F238E27FC236}">
                    <a16:creationId xmlns:a16="http://schemas.microsoft.com/office/drawing/2014/main" id="{3496ACDC-3521-6844-9B03-8ACC470B46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0205" y="4718606"/>
                <a:ext cx="74338" cy="22526"/>
              </a:xfrm>
              <a:custGeom>
                <a:avLst/>
                <a:gdLst>
                  <a:gd name="T0" fmla="*/ 0 w 145"/>
                  <a:gd name="T1" fmla="*/ 26 h 46"/>
                  <a:gd name="T2" fmla="*/ 0 w 145"/>
                  <a:gd name="T3" fmla="*/ 26 h 46"/>
                  <a:gd name="T4" fmla="*/ 0 w 145"/>
                  <a:gd name="T5" fmla="*/ 26 h 46"/>
                  <a:gd name="T6" fmla="*/ 18 w 145"/>
                  <a:gd name="T7" fmla="*/ 0 h 46"/>
                  <a:gd name="T8" fmla="*/ 126 w 145"/>
                  <a:gd name="T9" fmla="*/ 0 h 46"/>
                  <a:gd name="T10" fmla="*/ 144 w 145"/>
                  <a:gd name="T11" fmla="*/ 26 h 46"/>
                  <a:gd name="T12" fmla="*/ 144 w 145"/>
                  <a:gd name="T13" fmla="*/ 26 h 46"/>
                  <a:gd name="T14" fmla="*/ 126 w 145"/>
                  <a:gd name="T15" fmla="*/ 45 h 46"/>
                  <a:gd name="T16" fmla="*/ 18 w 145"/>
                  <a:gd name="T17" fmla="*/ 45 h 46"/>
                  <a:gd name="T18" fmla="*/ 0 w 145"/>
                  <a:gd name="T19" fmla="*/ 2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5" h="46">
                    <a:moveTo>
                      <a:pt x="0" y="26"/>
                    </a:moveTo>
                    <a:lnTo>
                      <a:pt x="0" y="26"/>
                    </a:lnTo>
                    <a:lnTo>
                      <a:pt x="0" y="26"/>
                    </a:lnTo>
                    <a:cubicBezTo>
                      <a:pt x="0" y="8"/>
                      <a:pt x="8" y="0"/>
                      <a:pt x="18" y="0"/>
                    </a:cubicBezTo>
                    <a:cubicBezTo>
                      <a:pt x="126" y="0"/>
                      <a:pt x="126" y="0"/>
                      <a:pt x="126" y="0"/>
                    </a:cubicBezTo>
                    <a:cubicBezTo>
                      <a:pt x="135" y="0"/>
                      <a:pt x="144" y="8"/>
                      <a:pt x="144" y="26"/>
                    </a:cubicBezTo>
                    <a:lnTo>
                      <a:pt x="144" y="26"/>
                    </a:lnTo>
                    <a:cubicBezTo>
                      <a:pt x="144" y="36"/>
                      <a:pt x="135" y="45"/>
                      <a:pt x="126" y="45"/>
                    </a:cubicBezTo>
                    <a:cubicBezTo>
                      <a:pt x="18" y="45"/>
                      <a:pt x="18" y="45"/>
                      <a:pt x="18" y="45"/>
                    </a:cubicBezTo>
                    <a:cubicBezTo>
                      <a:pt x="8" y="45"/>
                      <a:pt x="0" y="36"/>
                      <a:pt x="0" y="2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FFFF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479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56" name="Freeform 90">
                <a:extLst>
                  <a:ext uri="{FF2B5EF4-FFF2-40B4-BE49-F238E27FC236}">
                    <a16:creationId xmlns:a16="http://schemas.microsoft.com/office/drawing/2014/main" id="{7F325870-3740-CC4B-B0F8-B5C9D3180B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4880" y="4720858"/>
                <a:ext cx="22526" cy="184716"/>
              </a:xfrm>
              <a:custGeom>
                <a:avLst/>
                <a:gdLst>
                  <a:gd name="T0" fmla="*/ 45 w 46"/>
                  <a:gd name="T1" fmla="*/ 362 h 363"/>
                  <a:gd name="T2" fmla="*/ 45 w 46"/>
                  <a:gd name="T3" fmla="*/ 362 h 363"/>
                  <a:gd name="T4" fmla="*/ 0 w 46"/>
                  <a:gd name="T5" fmla="*/ 362 h 363"/>
                  <a:gd name="T6" fmla="*/ 0 w 46"/>
                  <a:gd name="T7" fmla="*/ 28 h 363"/>
                  <a:gd name="T8" fmla="*/ 27 w 46"/>
                  <a:gd name="T9" fmla="*/ 0 h 363"/>
                  <a:gd name="T10" fmla="*/ 27 w 46"/>
                  <a:gd name="T11" fmla="*/ 0 h 363"/>
                  <a:gd name="T12" fmla="*/ 45 w 46"/>
                  <a:gd name="T13" fmla="*/ 28 h 363"/>
                  <a:gd name="T14" fmla="*/ 45 w 46"/>
                  <a:gd name="T15" fmla="*/ 362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" h="363">
                    <a:moveTo>
                      <a:pt x="45" y="362"/>
                    </a:moveTo>
                    <a:lnTo>
                      <a:pt x="45" y="362"/>
                    </a:lnTo>
                    <a:cubicBezTo>
                      <a:pt x="0" y="362"/>
                      <a:pt x="0" y="362"/>
                      <a:pt x="0" y="362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18"/>
                      <a:pt x="9" y="0"/>
                      <a:pt x="27" y="0"/>
                    </a:cubicBezTo>
                    <a:lnTo>
                      <a:pt x="27" y="0"/>
                    </a:lnTo>
                    <a:cubicBezTo>
                      <a:pt x="36" y="0"/>
                      <a:pt x="45" y="18"/>
                      <a:pt x="45" y="28"/>
                    </a:cubicBezTo>
                    <a:lnTo>
                      <a:pt x="45" y="362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FFFF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479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57" name="Freeform 91">
                <a:extLst>
                  <a:ext uri="{FF2B5EF4-FFF2-40B4-BE49-F238E27FC236}">
                    <a16:creationId xmlns:a16="http://schemas.microsoft.com/office/drawing/2014/main" id="{65CAC760-506A-8C42-B00E-1CD16430A5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3068" y="5912497"/>
                <a:ext cx="135158" cy="148674"/>
              </a:xfrm>
              <a:custGeom>
                <a:avLst/>
                <a:gdLst>
                  <a:gd name="T0" fmla="*/ 9 w 263"/>
                  <a:gd name="T1" fmla="*/ 280 h 290"/>
                  <a:gd name="T2" fmla="*/ 9 w 263"/>
                  <a:gd name="T3" fmla="*/ 280 h 290"/>
                  <a:gd name="T4" fmla="*/ 9 w 263"/>
                  <a:gd name="T5" fmla="*/ 280 h 290"/>
                  <a:gd name="T6" fmla="*/ 9 w 263"/>
                  <a:gd name="T7" fmla="*/ 244 h 290"/>
                  <a:gd name="T8" fmla="*/ 217 w 263"/>
                  <a:gd name="T9" fmla="*/ 9 h 290"/>
                  <a:gd name="T10" fmla="*/ 244 w 263"/>
                  <a:gd name="T11" fmla="*/ 9 h 290"/>
                  <a:gd name="T12" fmla="*/ 244 w 263"/>
                  <a:gd name="T13" fmla="*/ 9 h 290"/>
                  <a:gd name="T14" fmla="*/ 253 w 263"/>
                  <a:gd name="T15" fmla="*/ 45 h 290"/>
                  <a:gd name="T16" fmla="*/ 45 w 263"/>
                  <a:gd name="T17" fmla="*/ 280 h 290"/>
                  <a:gd name="T18" fmla="*/ 9 w 263"/>
                  <a:gd name="T19" fmla="*/ 28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3" h="290">
                    <a:moveTo>
                      <a:pt x="9" y="280"/>
                    </a:moveTo>
                    <a:lnTo>
                      <a:pt x="9" y="280"/>
                    </a:lnTo>
                    <a:lnTo>
                      <a:pt x="9" y="280"/>
                    </a:lnTo>
                    <a:cubicBezTo>
                      <a:pt x="0" y="271"/>
                      <a:pt x="0" y="253"/>
                      <a:pt x="9" y="244"/>
                    </a:cubicBezTo>
                    <a:cubicBezTo>
                      <a:pt x="217" y="9"/>
                      <a:pt x="217" y="9"/>
                      <a:pt x="217" y="9"/>
                    </a:cubicBezTo>
                    <a:cubicBezTo>
                      <a:pt x="226" y="0"/>
                      <a:pt x="234" y="0"/>
                      <a:pt x="244" y="9"/>
                    </a:cubicBezTo>
                    <a:lnTo>
                      <a:pt x="244" y="9"/>
                    </a:lnTo>
                    <a:cubicBezTo>
                      <a:pt x="262" y="18"/>
                      <a:pt x="262" y="36"/>
                      <a:pt x="253" y="45"/>
                    </a:cubicBezTo>
                    <a:cubicBezTo>
                      <a:pt x="45" y="280"/>
                      <a:pt x="45" y="280"/>
                      <a:pt x="45" y="280"/>
                    </a:cubicBezTo>
                    <a:cubicBezTo>
                      <a:pt x="36" y="289"/>
                      <a:pt x="18" y="289"/>
                      <a:pt x="9" y="28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FFFF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479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58" name="Freeform 92">
                <a:extLst>
                  <a:ext uri="{FF2B5EF4-FFF2-40B4-BE49-F238E27FC236}">
                    <a16:creationId xmlns:a16="http://schemas.microsoft.com/office/drawing/2014/main" id="{24CB383A-EBC9-294B-9A1A-1719351971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82900" y="5995844"/>
                <a:ext cx="78841" cy="78842"/>
              </a:xfrm>
              <a:custGeom>
                <a:avLst/>
                <a:gdLst>
                  <a:gd name="T0" fmla="*/ 82 w 155"/>
                  <a:gd name="T1" fmla="*/ 154 h 155"/>
                  <a:gd name="T2" fmla="*/ 82 w 155"/>
                  <a:gd name="T3" fmla="*/ 154 h 155"/>
                  <a:gd name="T4" fmla="*/ 0 w 155"/>
                  <a:gd name="T5" fmla="*/ 73 h 155"/>
                  <a:gd name="T6" fmla="*/ 82 w 155"/>
                  <a:gd name="T7" fmla="*/ 0 h 155"/>
                  <a:gd name="T8" fmla="*/ 154 w 155"/>
                  <a:gd name="T9" fmla="*/ 73 h 155"/>
                  <a:gd name="T10" fmla="*/ 82 w 155"/>
                  <a:gd name="T11" fmla="*/ 154 h 155"/>
                  <a:gd name="T12" fmla="*/ 82 w 155"/>
                  <a:gd name="T13" fmla="*/ 45 h 155"/>
                  <a:gd name="T14" fmla="*/ 82 w 155"/>
                  <a:gd name="T15" fmla="*/ 45 h 155"/>
                  <a:gd name="T16" fmla="*/ 45 w 155"/>
                  <a:gd name="T17" fmla="*/ 73 h 155"/>
                  <a:gd name="T18" fmla="*/ 82 w 155"/>
                  <a:gd name="T19" fmla="*/ 109 h 155"/>
                  <a:gd name="T20" fmla="*/ 109 w 155"/>
                  <a:gd name="T21" fmla="*/ 73 h 155"/>
                  <a:gd name="T22" fmla="*/ 82 w 155"/>
                  <a:gd name="T23" fmla="*/ 4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5" h="155">
                    <a:moveTo>
                      <a:pt x="82" y="154"/>
                    </a:moveTo>
                    <a:lnTo>
                      <a:pt x="82" y="154"/>
                    </a:lnTo>
                    <a:cubicBezTo>
                      <a:pt x="36" y="154"/>
                      <a:pt x="0" y="118"/>
                      <a:pt x="0" y="73"/>
                    </a:cubicBezTo>
                    <a:cubicBezTo>
                      <a:pt x="0" y="28"/>
                      <a:pt x="36" y="0"/>
                      <a:pt x="82" y="0"/>
                    </a:cubicBezTo>
                    <a:cubicBezTo>
                      <a:pt x="127" y="0"/>
                      <a:pt x="154" y="28"/>
                      <a:pt x="154" y="73"/>
                    </a:cubicBezTo>
                    <a:cubicBezTo>
                      <a:pt x="154" y="118"/>
                      <a:pt x="127" y="154"/>
                      <a:pt x="82" y="154"/>
                    </a:cubicBezTo>
                    <a:close/>
                    <a:moveTo>
                      <a:pt x="82" y="45"/>
                    </a:moveTo>
                    <a:lnTo>
                      <a:pt x="82" y="45"/>
                    </a:lnTo>
                    <a:cubicBezTo>
                      <a:pt x="63" y="45"/>
                      <a:pt x="45" y="54"/>
                      <a:pt x="45" y="73"/>
                    </a:cubicBezTo>
                    <a:cubicBezTo>
                      <a:pt x="45" y="91"/>
                      <a:pt x="63" y="109"/>
                      <a:pt x="82" y="109"/>
                    </a:cubicBezTo>
                    <a:cubicBezTo>
                      <a:pt x="99" y="109"/>
                      <a:pt x="109" y="91"/>
                      <a:pt x="109" y="73"/>
                    </a:cubicBezTo>
                    <a:cubicBezTo>
                      <a:pt x="109" y="54"/>
                      <a:pt x="99" y="45"/>
                      <a:pt x="82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FFFF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479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59" name="Freeform 93">
                <a:extLst>
                  <a:ext uri="{FF2B5EF4-FFF2-40B4-BE49-F238E27FC236}">
                    <a16:creationId xmlns:a16="http://schemas.microsoft.com/office/drawing/2014/main" id="{18BBAC13-9ECF-3144-9166-C0E20C0CC7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90542" y="5898982"/>
                <a:ext cx="78842" cy="78841"/>
              </a:xfrm>
              <a:custGeom>
                <a:avLst/>
                <a:gdLst>
                  <a:gd name="T0" fmla="*/ 81 w 154"/>
                  <a:gd name="T1" fmla="*/ 153 h 154"/>
                  <a:gd name="T2" fmla="*/ 81 w 154"/>
                  <a:gd name="T3" fmla="*/ 153 h 154"/>
                  <a:gd name="T4" fmla="*/ 0 w 154"/>
                  <a:gd name="T5" fmla="*/ 81 h 154"/>
                  <a:gd name="T6" fmla="*/ 81 w 154"/>
                  <a:gd name="T7" fmla="*/ 0 h 154"/>
                  <a:gd name="T8" fmla="*/ 153 w 154"/>
                  <a:gd name="T9" fmla="*/ 81 h 154"/>
                  <a:gd name="T10" fmla="*/ 81 w 154"/>
                  <a:gd name="T11" fmla="*/ 153 h 154"/>
                  <a:gd name="T12" fmla="*/ 81 w 154"/>
                  <a:gd name="T13" fmla="*/ 45 h 154"/>
                  <a:gd name="T14" fmla="*/ 81 w 154"/>
                  <a:gd name="T15" fmla="*/ 45 h 154"/>
                  <a:gd name="T16" fmla="*/ 45 w 154"/>
                  <a:gd name="T17" fmla="*/ 81 h 154"/>
                  <a:gd name="T18" fmla="*/ 81 w 154"/>
                  <a:gd name="T19" fmla="*/ 108 h 154"/>
                  <a:gd name="T20" fmla="*/ 108 w 154"/>
                  <a:gd name="T21" fmla="*/ 81 h 154"/>
                  <a:gd name="T22" fmla="*/ 81 w 154"/>
                  <a:gd name="T23" fmla="*/ 45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4" h="154">
                    <a:moveTo>
                      <a:pt x="81" y="153"/>
                    </a:moveTo>
                    <a:lnTo>
                      <a:pt x="81" y="153"/>
                    </a:lnTo>
                    <a:cubicBezTo>
                      <a:pt x="36" y="153"/>
                      <a:pt x="0" y="117"/>
                      <a:pt x="0" y="81"/>
                    </a:cubicBezTo>
                    <a:cubicBezTo>
                      <a:pt x="0" y="36"/>
                      <a:pt x="36" y="0"/>
                      <a:pt x="81" y="0"/>
                    </a:cubicBezTo>
                    <a:cubicBezTo>
                      <a:pt x="117" y="0"/>
                      <a:pt x="153" y="36"/>
                      <a:pt x="153" y="81"/>
                    </a:cubicBezTo>
                    <a:cubicBezTo>
                      <a:pt x="153" y="117"/>
                      <a:pt x="117" y="153"/>
                      <a:pt x="81" y="153"/>
                    </a:cubicBezTo>
                    <a:close/>
                    <a:moveTo>
                      <a:pt x="81" y="45"/>
                    </a:moveTo>
                    <a:lnTo>
                      <a:pt x="81" y="45"/>
                    </a:lnTo>
                    <a:cubicBezTo>
                      <a:pt x="63" y="45"/>
                      <a:pt x="45" y="63"/>
                      <a:pt x="45" y="81"/>
                    </a:cubicBezTo>
                    <a:cubicBezTo>
                      <a:pt x="45" y="99"/>
                      <a:pt x="63" y="108"/>
                      <a:pt x="81" y="108"/>
                    </a:cubicBezTo>
                    <a:cubicBezTo>
                      <a:pt x="99" y="108"/>
                      <a:pt x="108" y="99"/>
                      <a:pt x="108" y="81"/>
                    </a:cubicBezTo>
                    <a:cubicBezTo>
                      <a:pt x="108" y="63"/>
                      <a:pt x="99" y="45"/>
                      <a:pt x="81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FFFF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479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60" name="Freeform 94">
                <a:extLst>
                  <a:ext uri="{FF2B5EF4-FFF2-40B4-BE49-F238E27FC236}">
                    <a16:creationId xmlns:a16="http://schemas.microsoft.com/office/drawing/2014/main" id="{1C2C01C2-4322-3945-AAA2-6D7F858DE9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8732" y="5876455"/>
                <a:ext cx="13516" cy="24778"/>
              </a:xfrm>
              <a:custGeom>
                <a:avLst/>
                <a:gdLst>
                  <a:gd name="T0" fmla="*/ 27 w 28"/>
                  <a:gd name="T1" fmla="*/ 46 h 47"/>
                  <a:gd name="T2" fmla="*/ 0 w 28"/>
                  <a:gd name="T3" fmla="*/ 46 h 47"/>
                  <a:gd name="T4" fmla="*/ 0 w 28"/>
                  <a:gd name="T5" fmla="*/ 0 h 47"/>
                  <a:gd name="T6" fmla="*/ 27 w 28"/>
                  <a:gd name="T7" fmla="*/ 0 h 47"/>
                  <a:gd name="T8" fmla="*/ 27 w 28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47">
                    <a:moveTo>
                      <a:pt x="27" y="46"/>
                    </a:moveTo>
                    <a:lnTo>
                      <a:pt x="0" y="46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46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FFFF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479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61" name="Freeform 95">
                <a:extLst>
                  <a:ext uri="{FF2B5EF4-FFF2-40B4-BE49-F238E27FC236}">
                    <a16:creationId xmlns:a16="http://schemas.microsoft.com/office/drawing/2014/main" id="{2797CA13-7A48-F44C-A344-1300CC35A4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8732" y="5926013"/>
                <a:ext cx="13516" cy="47304"/>
              </a:xfrm>
              <a:custGeom>
                <a:avLst/>
                <a:gdLst>
                  <a:gd name="T0" fmla="*/ 27 w 28"/>
                  <a:gd name="T1" fmla="*/ 90 h 91"/>
                  <a:gd name="T2" fmla="*/ 0 w 28"/>
                  <a:gd name="T3" fmla="*/ 90 h 91"/>
                  <a:gd name="T4" fmla="*/ 0 w 28"/>
                  <a:gd name="T5" fmla="*/ 0 h 91"/>
                  <a:gd name="T6" fmla="*/ 27 w 28"/>
                  <a:gd name="T7" fmla="*/ 0 h 91"/>
                  <a:gd name="T8" fmla="*/ 27 w 28"/>
                  <a:gd name="T9" fmla="*/ 9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91">
                    <a:moveTo>
                      <a:pt x="27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9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FFFF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479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62" name="Freeform 96">
                <a:extLst>
                  <a:ext uri="{FF2B5EF4-FFF2-40B4-BE49-F238E27FC236}">
                    <a16:creationId xmlns:a16="http://schemas.microsoft.com/office/drawing/2014/main" id="{47D6D8A9-FCAC-5047-9E43-C574252986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8732" y="5995844"/>
                <a:ext cx="13516" cy="51811"/>
              </a:xfrm>
              <a:custGeom>
                <a:avLst/>
                <a:gdLst>
                  <a:gd name="T0" fmla="*/ 27 w 28"/>
                  <a:gd name="T1" fmla="*/ 100 h 101"/>
                  <a:gd name="T2" fmla="*/ 0 w 28"/>
                  <a:gd name="T3" fmla="*/ 100 h 101"/>
                  <a:gd name="T4" fmla="*/ 0 w 28"/>
                  <a:gd name="T5" fmla="*/ 0 h 101"/>
                  <a:gd name="T6" fmla="*/ 27 w 28"/>
                  <a:gd name="T7" fmla="*/ 0 h 101"/>
                  <a:gd name="T8" fmla="*/ 27 w 28"/>
                  <a:gd name="T9" fmla="*/ 10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101">
                    <a:moveTo>
                      <a:pt x="27" y="100"/>
                    </a:moveTo>
                    <a:lnTo>
                      <a:pt x="0" y="100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10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FFFF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479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63" name="Freeform 97">
                <a:extLst>
                  <a:ext uri="{FF2B5EF4-FFF2-40B4-BE49-F238E27FC236}">
                    <a16:creationId xmlns:a16="http://schemas.microsoft.com/office/drawing/2014/main" id="{303D48AA-ACD7-7742-B796-9BF9FF707F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8732" y="6065676"/>
                <a:ext cx="13516" cy="33788"/>
              </a:xfrm>
              <a:custGeom>
                <a:avLst/>
                <a:gdLst>
                  <a:gd name="T0" fmla="*/ 27 w 28"/>
                  <a:gd name="T1" fmla="*/ 63 h 64"/>
                  <a:gd name="T2" fmla="*/ 0 w 28"/>
                  <a:gd name="T3" fmla="*/ 63 h 64"/>
                  <a:gd name="T4" fmla="*/ 0 w 28"/>
                  <a:gd name="T5" fmla="*/ 0 h 64"/>
                  <a:gd name="T6" fmla="*/ 27 w 28"/>
                  <a:gd name="T7" fmla="*/ 0 h 64"/>
                  <a:gd name="T8" fmla="*/ 27 w 28"/>
                  <a:gd name="T9" fmla="*/ 6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64">
                    <a:moveTo>
                      <a:pt x="27" y="63"/>
                    </a:moveTo>
                    <a:lnTo>
                      <a:pt x="0" y="63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63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FFFF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479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64" name="Freeform 98">
                <a:extLst>
                  <a:ext uri="{FF2B5EF4-FFF2-40B4-BE49-F238E27FC236}">
                    <a16:creationId xmlns:a16="http://schemas.microsoft.com/office/drawing/2014/main" id="{1472BC1B-EB1E-C541-B813-168643D295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9343" y="5833654"/>
                <a:ext cx="400968" cy="299600"/>
              </a:xfrm>
              <a:custGeom>
                <a:avLst/>
                <a:gdLst>
                  <a:gd name="T0" fmla="*/ 696 w 787"/>
                  <a:gd name="T1" fmla="*/ 587 h 588"/>
                  <a:gd name="T2" fmla="*/ 696 w 787"/>
                  <a:gd name="T3" fmla="*/ 587 h 588"/>
                  <a:gd name="T4" fmla="*/ 36 w 787"/>
                  <a:gd name="T5" fmla="*/ 587 h 588"/>
                  <a:gd name="T6" fmla="*/ 0 w 787"/>
                  <a:gd name="T7" fmla="*/ 551 h 588"/>
                  <a:gd name="T8" fmla="*/ 0 w 787"/>
                  <a:gd name="T9" fmla="*/ 425 h 588"/>
                  <a:gd name="T10" fmla="*/ 36 w 787"/>
                  <a:gd name="T11" fmla="*/ 389 h 588"/>
                  <a:gd name="T12" fmla="*/ 118 w 787"/>
                  <a:gd name="T13" fmla="*/ 298 h 588"/>
                  <a:gd name="T14" fmla="*/ 36 w 787"/>
                  <a:gd name="T15" fmla="*/ 199 h 588"/>
                  <a:gd name="T16" fmla="*/ 0 w 787"/>
                  <a:gd name="T17" fmla="*/ 163 h 588"/>
                  <a:gd name="T18" fmla="*/ 0 w 787"/>
                  <a:gd name="T19" fmla="*/ 36 h 588"/>
                  <a:gd name="T20" fmla="*/ 36 w 787"/>
                  <a:gd name="T21" fmla="*/ 0 h 588"/>
                  <a:gd name="T22" fmla="*/ 696 w 787"/>
                  <a:gd name="T23" fmla="*/ 0 h 588"/>
                  <a:gd name="T24" fmla="*/ 786 w 787"/>
                  <a:gd name="T25" fmla="*/ 99 h 588"/>
                  <a:gd name="T26" fmla="*/ 786 w 787"/>
                  <a:gd name="T27" fmla="*/ 497 h 588"/>
                  <a:gd name="T28" fmla="*/ 696 w 787"/>
                  <a:gd name="T29" fmla="*/ 587 h 588"/>
                  <a:gd name="T30" fmla="*/ 63 w 787"/>
                  <a:gd name="T31" fmla="*/ 524 h 588"/>
                  <a:gd name="T32" fmla="*/ 63 w 787"/>
                  <a:gd name="T33" fmla="*/ 524 h 588"/>
                  <a:gd name="T34" fmla="*/ 696 w 787"/>
                  <a:gd name="T35" fmla="*/ 524 h 588"/>
                  <a:gd name="T36" fmla="*/ 723 w 787"/>
                  <a:gd name="T37" fmla="*/ 497 h 588"/>
                  <a:gd name="T38" fmla="*/ 723 w 787"/>
                  <a:gd name="T39" fmla="*/ 99 h 588"/>
                  <a:gd name="T40" fmla="*/ 696 w 787"/>
                  <a:gd name="T41" fmla="*/ 63 h 588"/>
                  <a:gd name="T42" fmla="*/ 63 w 787"/>
                  <a:gd name="T43" fmla="*/ 63 h 588"/>
                  <a:gd name="T44" fmla="*/ 63 w 787"/>
                  <a:gd name="T45" fmla="*/ 145 h 588"/>
                  <a:gd name="T46" fmla="*/ 181 w 787"/>
                  <a:gd name="T47" fmla="*/ 298 h 588"/>
                  <a:gd name="T48" fmla="*/ 63 w 787"/>
                  <a:gd name="T49" fmla="*/ 452 h 588"/>
                  <a:gd name="T50" fmla="*/ 63 w 787"/>
                  <a:gd name="T51" fmla="*/ 524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87" h="588">
                    <a:moveTo>
                      <a:pt x="696" y="587"/>
                    </a:moveTo>
                    <a:lnTo>
                      <a:pt x="696" y="587"/>
                    </a:lnTo>
                    <a:cubicBezTo>
                      <a:pt x="36" y="587"/>
                      <a:pt x="36" y="587"/>
                      <a:pt x="36" y="587"/>
                    </a:cubicBezTo>
                    <a:cubicBezTo>
                      <a:pt x="18" y="587"/>
                      <a:pt x="0" y="569"/>
                      <a:pt x="0" y="551"/>
                    </a:cubicBezTo>
                    <a:cubicBezTo>
                      <a:pt x="0" y="425"/>
                      <a:pt x="0" y="425"/>
                      <a:pt x="0" y="425"/>
                    </a:cubicBezTo>
                    <a:cubicBezTo>
                      <a:pt x="0" y="407"/>
                      <a:pt x="18" y="389"/>
                      <a:pt x="36" y="389"/>
                    </a:cubicBezTo>
                    <a:cubicBezTo>
                      <a:pt x="82" y="389"/>
                      <a:pt x="118" y="344"/>
                      <a:pt x="118" y="298"/>
                    </a:cubicBezTo>
                    <a:cubicBezTo>
                      <a:pt x="118" y="244"/>
                      <a:pt x="82" y="208"/>
                      <a:pt x="36" y="199"/>
                    </a:cubicBezTo>
                    <a:cubicBezTo>
                      <a:pt x="18" y="199"/>
                      <a:pt x="0" y="181"/>
                      <a:pt x="0" y="163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18"/>
                      <a:pt x="18" y="0"/>
                      <a:pt x="36" y="0"/>
                    </a:cubicBezTo>
                    <a:cubicBezTo>
                      <a:pt x="696" y="0"/>
                      <a:pt x="696" y="0"/>
                      <a:pt x="696" y="0"/>
                    </a:cubicBezTo>
                    <a:cubicBezTo>
                      <a:pt x="750" y="0"/>
                      <a:pt x="786" y="45"/>
                      <a:pt x="786" y="99"/>
                    </a:cubicBezTo>
                    <a:cubicBezTo>
                      <a:pt x="786" y="497"/>
                      <a:pt x="786" y="497"/>
                      <a:pt x="786" y="497"/>
                    </a:cubicBezTo>
                    <a:cubicBezTo>
                      <a:pt x="786" y="542"/>
                      <a:pt x="750" y="587"/>
                      <a:pt x="696" y="587"/>
                    </a:cubicBezTo>
                    <a:close/>
                    <a:moveTo>
                      <a:pt x="63" y="524"/>
                    </a:moveTo>
                    <a:lnTo>
                      <a:pt x="63" y="524"/>
                    </a:lnTo>
                    <a:cubicBezTo>
                      <a:pt x="696" y="524"/>
                      <a:pt x="696" y="524"/>
                      <a:pt x="696" y="524"/>
                    </a:cubicBezTo>
                    <a:cubicBezTo>
                      <a:pt x="714" y="524"/>
                      <a:pt x="723" y="506"/>
                      <a:pt x="723" y="497"/>
                    </a:cubicBezTo>
                    <a:cubicBezTo>
                      <a:pt x="723" y="99"/>
                      <a:pt x="723" y="99"/>
                      <a:pt x="723" y="99"/>
                    </a:cubicBezTo>
                    <a:cubicBezTo>
                      <a:pt x="723" y="81"/>
                      <a:pt x="714" y="63"/>
                      <a:pt x="696" y="63"/>
                    </a:cubicBezTo>
                    <a:cubicBezTo>
                      <a:pt x="63" y="63"/>
                      <a:pt x="63" y="63"/>
                      <a:pt x="63" y="63"/>
                    </a:cubicBezTo>
                    <a:cubicBezTo>
                      <a:pt x="63" y="145"/>
                      <a:pt x="63" y="145"/>
                      <a:pt x="63" y="145"/>
                    </a:cubicBezTo>
                    <a:cubicBezTo>
                      <a:pt x="136" y="163"/>
                      <a:pt x="181" y="226"/>
                      <a:pt x="181" y="298"/>
                    </a:cubicBezTo>
                    <a:cubicBezTo>
                      <a:pt x="181" y="370"/>
                      <a:pt x="136" y="425"/>
                      <a:pt x="63" y="452"/>
                    </a:cubicBezTo>
                    <a:lnTo>
                      <a:pt x="63" y="5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FFFF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479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67" name="CuadroTexto 395">
                <a:extLst>
                  <a:ext uri="{FF2B5EF4-FFF2-40B4-BE49-F238E27FC236}">
                    <a16:creationId xmlns:a16="http://schemas.microsoft.com/office/drawing/2014/main" id="{9D47F955-EB8F-2947-A900-99557DC29CC7}"/>
                  </a:ext>
                </a:extLst>
              </p:cNvPr>
              <p:cNvSpPr txBox="1"/>
              <p:nvPr/>
            </p:nvSpPr>
            <p:spPr>
              <a:xfrm>
                <a:off x="6413158" y="1935708"/>
                <a:ext cx="34678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300" b="1" dirty="0">
                    <a:solidFill>
                      <a:srgbClr val="F4F5F9"/>
                    </a:solidFill>
                    <a:latin typeface="Poppins" charset="0"/>
                    <a:ea typeface="Poppins" charset="0"/>
                    <a:cs typeface="Poppins" charset="0"/>
                  </a:rPr>
                  <a:t>1</a:t>
                </a:r>
              </a:p>
            </p:txBody>
          </p:sp>
          <p:sp>
            <p:nvSpPr>
              <p:cNvPr id="68" name="CuadroTexto 395">
                <a:extLst>
                  <a:ext uri="{FF2B5EF4-FFF2-40B4-BE49-F238E27FC236}">
                    <a16:creationId xmlns:a16="http://schemas.microsoft.com/office/drawing/2014/main" id="{AF7F3ED3-3EDF-454D-B71E-C162DAE062FC}"/>
                  </a:ext>
                </a:extLst>
              </p:cNvPr>
              <p:cNvSpPr txBox="1"/>
              <p:nvPr/>
            </p:nvSpPr>
            <p:spPr>
              <a:xfrm>
                <a:off x="6946822" y="3225336"/>
                <a:ext cx="34678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300" b="1" dirty="0">
                    <a:solidFill>
                      <a:srgbClr val="F4F5F9"/>
                    </a:solidFill>
                    <a:latin typeface="Poppins" charset="0"/>
                    <a:ea typeface="Poppins" charset="0"/>
                    <a:cs typeface="Poppins" charset="0"/>
                  </a:rPr>
                  <a:t>2</a:t>
                </a:r>
              </a:p>
            </p:txBody>
          </p:sp>
          <p:sp>
            <p:nvSpPr>
              <p:cNvPr id="69" name="CuadroTexto 395">
                <a:extLst>
                  <a:ext uri="{FF2B5EF4-FFF2-40B4-BE49-F238E27FC236}">
                    <a16:creationId xmlns:a16="http://schemas.microsoft.com/office/drawing/2014/main" id="{EAF75C5E-8720-0D43-9A70-C0C853084415}"/>
                  </a:ext>
                </a:extLst>
              </p:cNvPr>
              <p:cNvSpPr txBox="1"/>
              <p:nvPr/>
            </p:nvSpPr>
            <p:spPr>
              <a:xfrm>
                <a:off x="7700654" y="4495595"/>
                <a:ext cx="34678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300" b="1" dirty="0">
                    <a:solidFill>
                      <a:srgbClr val="F4F5F9"/>
                    </a:solidFill>
                    <a:latin typeface="Poppins" charset="0"/>
                    <a:ea typeface="Poppins" charset="0"/>
                    <a:cs typeface="Poppins" charset="0"/>
                  </a:rPr>
                  <a:t>3</a:t>
                </a:r>
              </a:p>
            </p:txBody>
          </p:sp>
          <p:sp>
            <p:nvSpPr>
              <p:cNvPr id="70" name="CuadroTexto 395">
                <a:extLst>
                  <a:ext uri="{FF2B5EF4-FFF2-40B4-BE49-F238E27FC236}">
                    <a16:creationId xmlns:a16="http://schemas.microsoft.com/office/drawing/2014/main" id="{19A9D1D1-078D-9249-8914-F3A6320962E6}"/>
                  </a:ext>
                </a:extLst>
              </p:cNvPr>
              <p:cNvSpPr txBox="1"/>
              <p:nvPr/>
            </p:nvSpPr>
            <p:spPr>
              <a:xfrm>
                <a:off x="8419566" y="5785112"/>
                <a:ext cx="34678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300" b="1" dirty="0">
                    <a:solidFill>
                      <a:srgbClr val="F4F5F9"/>
                    </a:solidFill>
                    <a:latin typeface="Poppins" charset="0"/>
                    <a:ea typeface="Poppins" charset="0"/>
                    <a:cs typeface="Poppins" charset="0"/>
                  </a:rPr>
                  <a:t>4</a:t>
                </a:r>
              </a:p>
            </p:txBody>
          </p:sp>
          <p:grpSp>
            <p:nvGrpSpPr>
              <p:cNvPr id="71" name="Group 54">
                <a:extLst>
                  <a:ext uri="{FF2B5EF4-FFF2-40B4-BE49-F238E27FC236}">
                    <a16:creationId xmlns:a16="http://schemas.microsoft.com/office/drawing/2014/main" id="{94752CDD-81EA-4242-A8F0-E932E625BCC8}"/>
                  </a:ext>
                </a:extLst>
              </p:cNvPr>
              <p:cNvGrpSpPr/>
              <p:nvPr/>
            </p:nvGrpSpPr>
            <p:grpSpPr>
              <a:xfrm>
                <a:off x="4645444" y="2357597"/>
                <a:ext cx="1154404" cy="378955"/>
                <a:chOff x="2758655" y="5694180"/>
                <a:chExt cx="1838470" cy="378955"/>
              </a:xfrm>
            </p:grpSpPr>
            <p:sp>
              <p:nvSpPr>
                <p:cNvPr id="72" name="CuadroTexto 395">
                  <a:extLst>
                    <a:ext uri="{FF2B5EF4-FFF2-40B4-BE49-F238E27FC236}">
                      <a16:creationId xmlns:a16="http://schemas.microsoft.com/office/drawing/2014/main" id="{4CA14666-DD93-1749-AFD3-71A2E8A69280}"/>
                    </a:ext>
                  </a:extLst>
                </p:cNvPr>
                <p:cNvSpPr txBox="1"/>
                <p:nvPr/>
              </p:nvSpPr>
              <p:spPr>
                <a:xfrm>
                  <a:off x="3082220" y="5694180"/>
                  <a:ext cx="1191338" cy="1692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800" b="1" dirty="0">
                      <a:solidFill>
                        <a:srgbClr val="F4F5F9"/>
                      </a:solidFill>
                      <a:latin typeface="Poppins" charset="0"/>
                      <a:ea typeface="Poppins" charset="0"/>
                      <a:cs typeface="Poppins" charset="0"/>
                    </a:rPr>
                    <a:t>Your Title</a:t>
                  </a:r>
                </a:p>
              </p:txBody>
            </p:sp>
            <p:sp>
              <p:nvSpPr>
                <p:cNvPr id="73" name="Rectangle 56">
                  <a:extLst>
                    <a:ext uri="{FF2B5EF4-FFF2-40B4-BE49-F238E27FC236}">
                      <a16:creationId xmlns:a16="http://schemas.microsoft.com/office/drawing/2014/main" id="{41E1647F-EE36-0E43-9CAC-8C7169D14727}"/>
                    </a:ext>
                  </a:extLst>
                </p:cNvPr>
                <p:cNvSpPr/>
                <p:nvPr/>
              </p:nvSpPr>
              <p:spPr>
                <a:xfrm>
                  <a:off x="2758655" y="5857692"/>
                  <a:ext cx="1838470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550" dirty="0">
                      <a:solidFill>
                        <a:srgbClr val="F4F5F9"/>
                      </a:solidFill>
                      <a:latin typeface="Poppins" panose="020F0502020204030203" pitchFamily="34" charset="0"/>
                      <a:ea typeface="Poppins" panose="020F0502020204030203" pitchFamily="34" charset="0"/>
                      <a:cs typeface="Poppins" panose="020F0502020204030203" pitchFamily="34" charset="0"/>
                    </a:rPr>
                    <a:t>Add a short description here.</a:t>
                  </a:r>
                </a:p>
                <a:p>
                  <a:pPr algn="ctr"/>
                  <a:endParaRPr lang="en-US" sz="550" dirty="0">
                    <a:solidFill>
                      <a:srgbClr val="F4F5F9"/>
                    </a:solidFill>
                    <a:latin typeface="Poppins" panose="020F0502020204030203" pitchFamily="34" charset="0"/>
                    <a:ea typeface="Poppins" panose="020F0502020204030203" pitchFamily="34" charset="0"/>
                    <a:cs typeface="Poppins" panose="020F0502020204030203" pitchFamily="34" charset="0"/>
                  </a:endParaRPr>
                </a:p>
              </p:txBody>
            </p:sp>
          </p:grpSp>
          <p:grpSp>
            <p:nvGrpSpPr>
              <p:cNvPr id="74" name="Group 54">
                <a:extLst>
                  <a:ext uri="{FF2B5EF4-FFF2-40B4-BE49-F238E27FC236}">
                    <a16:creationId xmlns:a16="http://schemas.microsoft.com/office/drawing/2014/main" id="{2C6DF051-E150-914C-8DA8-EAAC62275942}"/>
                  </a:ext>
                </a:extLst>
              </p:cNvPr>
              <p:cNvGrpSpPr/>
              <p:nvPr/>
            </p:nvGrpSpPr>
            <p:grpSpPr>
              <a:xfrm>
                <a:off x="4934308" y="3330280"/>
                <a:ext cx="1201842" cy="504685"/>
                <a:chOff x="2758655" y="5645395"/>
                <a:chExt cx="1838470" cy="504685"/>
              </a:xfrm>
            </p:grpSpPr>
            <p:sp>
              <p:nvSpPr>
                <p:cNvPr id="75" name="CuadroTexto 395">
                  <a:extLst>
                    <a:ext uri="{FF2B5EF4-FFF2-40B4-BE49-F238E27FC236}">
                      <a16:creationId xmlns:a16="http://schemas.microsoft.com/office/drawing/2014/main" id="{4EBC9726-532F-8043-BDC0-883B15DE1FAB}"/>
                    </a:ext>
                  </a:extLst>
                </p:cNvPr>
                <p:cNvSpPr txBox="1"/>
                <p:nvPr/>
              </p:nvSpPr>
              <p:spPr>
                <a:xfrm>
                  <a:off x="2759490" y="5645395"/>
                  <a:ext cx="177621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>
                      <a:solidFill>
                        <a:srgbClr val="F4F5F9"/>
                      </a:solidFill>
                      <a:latin typeface="Poppins" charset="0"/>
                      <a:ea typeface="Poppins" charset="0"/>
                      <a:cs typeface="Poppins" charset="0"/>
                    </a:rPr>
                    <a:t>Your Title</a:t>
                  </a:r>
                </a:p>
              </p:txBody>
            </p:sp>
            <p:sp>
              <p:nvSpPr>
                <p:cNvPr id="76" name="Rectangle 56">
                  <a:extLst>
                    <a:ext uri="{FF2B5EF4-FFF2-40B4-BE49-F238E27FC236}">
                      <a16:creationId xmlns:a16="http://schemas.microsoft.com/office/drawing/2014/main" id="{EBDEF382-9D84-8647-A278-11CD08759986}"/>
                    </a:ext>
                  </a:extLst>
                </p:cNvPr>
                <p:cNvSpPr/>
                <p:nvPr/>
              </p:nvSpPr>
              <p:spPr>
                <a:xfrm>
                  <a:off x="2758655" y="5857692"/>
                  <a:ext cx="1838470" cy="29238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800" dirty="0">
                      <a:solidFill>
                        <a:srgbClr val="F4F5F9"/>
                      </a:solidFill>
                      <a:latin typeface="Poppins" panose="020F0502020204030203" pitchFamily="34" charset="0"/>
                      <a:ea typeface="Poppins" panose="020F0502020204030203" pitchFamily="34" charset="0"/>
                      <a:cs typeface="Poppins" panose="020F0502020204030203" pitchFamily="34" charset="0"/>
                    </a:rPr>
                    <a:t>Add a short description here.</a:t>
                  </a:r>
                </a:p>
                <a:p>
                  <a:endParaRPr lang="en-US" sz="800" dirty="0">
                    <a:solidFill>
                      <a:srgbClr val="F4F5F9"/>
                    </a:solidFill>
                    <a:latin typeface="Poppins" panose="020F0502020204030203" pitchFamily="34" charset="0"/>
                    <a:ea typeface="Poppins" panose="020F0502020204030203" pitchFamily="34" charset="0"/>
                    <a:cs typeface="Poppins" panose="020F0502020204030203" pitchFamily="34" charset="0"/>
                  </a:endParaRPr>
                </a:p>
              </p:txBody>
            </p:sp>
          </p:grpSp>
          <p:grpSp>
            <p:nvGrpSpPr>
              <p:cNvPr id="77" name="Group 54">
                <a:extLst>
                  <a:ext uri="{FF2B5EF4-FFF2-40B4-BE49-F238E27FC236}">
                    <a16:creationId xmlns:a16="http://schemas.microsoft.com/office/drawing/2014/main" id="{EB6048C9-C352-FC4C-9882-BE92C675E483}"/>
                  </a:ext>
                </a:extLst>
              </p:cNvPr>
              <p:cNvGrpSpPr/>
              <p:nvPr/>
            </p:nvGrpSpPr>
            <p:grpSpPr>
              <a:xfrm>
                <a:off x="4935389" y="4470049"/>
                <a:ext cx="1374119" cy="504685"/>
                <a:chOff x="2758655" y="5645395"/>
                <a:chExt cx="2102004" cy="504685"/>
              </a:xfrm>
            </p:grpSpPr>
            <p:sp>
              <p:nvSpPr>
                <p:cNvPr id="78" name="CuadroTexto 395">
                  <a:extLst>
                    <a:ext uri="{FF2B5EF4-FFF2-40B4-BE49-F238E27FC236}">
                      <a16:creationId xmlns:a16="http://schemas.microsoft.com/office/drawing/2014/main" id="{0C737452-AA10-8147-BA37-6796AD0A74EA}"/>
                    </a:ext>
                  </a:extLst>
                </p:cNvPr>
                <p:cNvSpPr txBox="1"/>
                <p:nvPr/>
              </p:nvSpPr>
              <p:spPr>
                <a:xfrm>
                  <a:off x="2759492" y="5645395"/>
                  <a:ext cx="210116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>
                      <a:solidFill>
                        <a:srgbClr val="F4F5F9"/>
                      </a:solidFill>
                      <a:latin typeface="Poppins" charset="0"/>
                      <a:ea typeface="Poppins" charset="0"/>
                      <a:cs typeface="Poppins" charset="0"/>
                    </a:rPr>
                    <a:t>Your Title</a:t>
                  </a:r>
                </a:p>
              </p:txBody>
            </p:sp>
            <p:sp>
              <p:nvSpPr>
                <p:cNvPr id="79" name="Rectangle 56">
                  <a:extLst>
                    <a:ext uri="{FF2B5EF4-FFF2-40B4-BE49-F238E27FC236}">
                      <a16:creationId xmlns:a16="http://schemas.microsoft.com/office/drawing/2014/main" id="{44A84C5A-F266-A745-A9A0-65062ED254FB}"/>
                    </a:ext>
                  </a:extLst>
                </p:cNvPr>
                <p:cNvSpPr/>
                <p:nvPr/>
              </p:nvSpPr>
              <p:spPr>
                <a:xfrm>
                  <a:off x="2758655" y="5857692"/>
                  <a:ext cx="1838470" cy="29238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800" dirty="0">
                      <a:solidFill>
                        <a:srgbClr val="F4F5F9"/>
                      </a:solidFill>
                      <a:latin typeface="Poppins" panose="020F0502020204030203" pitchFamily="34" charset="0"/>
                      <a:ea typeface="Poppins" panose="020F0502020204030203" pitchFamily="34" charset="0"/>
                      <a:cs typeface="Poppins" panose="020F0502020204030203" pitchFamily="34" charset="0"/>
                    </a:rPr>
                    <a:t>Add a short description here.</a:t>
                  </a:r>
                </a:p>
                <a:p>
                  <a:endParaRPr lang="en-US" sz="800" dirty="0">
                    <a:solidFill>
                      <a:srgbClr val="F4F5F9"/>
                    </a:solidFill>
                    <a:latin typeface="Poppins" panose="020F0502020204030203" pitchFamily="34" charset="0"/>
                    <a:ea typeface="Poppins" panose="020F0502020204030203" pitchFamily="34" charset="0"/>
                    <a:cs typeface="Poppins" panose="020F0502020204030203" pitchFamily="34" charset="0"/>
                  </a:endParaRPr>
                </a:p>
              </p:txBody>
            </p:sp>
          </p:grpSp>
          <p:grpSp>
            <p:nvGrpSpPr>
              <p:cNvPr id="80" name="Group 54">
                <a:extLst>
                  <a:ext uri="{FF2B5EF4-FFF2-40B4-BE49-F238E27FC236}">
                    <a16:creationId xmlns:a16="http://schemas.microsoft.com/office/drawing/2014/main" id="{47D04150-2E7E-FD48-ACBF-8860B23AE229}"/>
                  </a:ext>
                </a:extLst>
              </p:cNvPr>
              <p:cNvGrpSpPr/>
              <p:nvPr/>
            </p:nvGrpSpPr>
            <p:grpSpPr>
              <a:xfrm>
                <a:off x="4938940" y="5686060"/>
                <a:ext cx="1691595" cy="673962"/>
                <a:chOff x="2758655" y="5645395"/>
                <a:chExt cx="2587650" cy="673962"/>
              </a:xfrm>
            </p:grpSpPr>
            <p:sp>
              <p:nvSpPr>
                <p:cNvPr id="81" name="CuadroTexto 395">
                  <a:extLst>
                    <a:ext uri="{FF2B5EF4-FFF2-40B4-BE49-F238E27FC236}">
                      <a16:creationId xmlns:a16="http://schemas.microsoft.com/office/drawing/2014/main" id="{BF512CB2-7439-224B-A3F8-A700FBCEEBCE}"/>
                    </a:ext>
                  </a:extLst>
                </p:cNvPr>
                <p:cNvSpPr txBox="1"/>
                <p:nvPr/>
              </p:nvSpPr>
              <p:spPr>
                <a:xfrm>
                  <a:off x="2759490" y="5645395"/>
                  <a:ext cx="258681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>
                      <a:solidFill>
                        <a:srgbClr val="F4F5F9"/>
                      </a:solidFill>
                      <a:latin typeface="Poppins" charset="0"/>
                      <a:ea typeface="Poppins" charset="0"/>
                      <a:cs typeface="Poppins" charset="0"/>
                    </a:rPr>
                    <a:t>Your Title</a:t>
                  </a:r>
                </a:p>
              </p:txBody>
            </p:sp>
            <p:sp>
              <p:nvSpPr>
                <p:cNvPr id="82" name="Rectangle 56">
                  <a:extLst>
                    <a:ext uri="{FF2B5EF4-FFF2-40B4-BE49-F238E27FC236}">
                      <a16:creationId xmlns:a16="http://schemas.microsoft.com/office/drawing/2014/main" id="{2EB19D37-4EEA-554E-8AAC-114B63FE2E27}"/>
                    </a:ext>
                  </a:extLst>
                </p:cNvPr>
                <p:cNvSpPr/>
                <p:nvPr/>
              </p:nvSpPr>
              <p:spPr>
                <a:xfrm>
                  <a:off x="2758655" y="5857692"/>
                  <a:ext cx="2096572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800" dirty="0">
                      <a:solidFill>
                        <a:srgbClr val="F4F5F9"/>
                      </a:solidFill>
                      <a:latin typeface="Poppins" panose="020F0502020204030203" pitchFamily="34" charset="0"/>
                      <a:ea typeface="Poppins" panose="020F0502020204030203" pitchFamily="34" charset="0"/>
                      <a:cs typeface="Poppins" panose="020F0502020204030203" pitchFamily="34" charset="0"/>
                    </a:rPr>
                    <a:t>Add a short description here.</a:t>
                  </a:r>
                </a:p>
                <a:p>
                  <a:endParaRPr lang="en-US" sz="800" dirty="0">
                    <a:solidFill>
                      <a:srgbClr val="F4F5F9"/>
                    </a:solidFill>
                    <a:latin typeface="Poppins" panose="020F0502020204030203" pitchFamily="34" charset="0"/>
                    <a:ea typeface="Poppins" panose="020F0502020204030203" pitchFamily="34" charset="0"/>
                    <a:cs typeface="Poppins" panose="020F0502020204030203" pitchFamily="34" charset="0"/>
                  </a:endParaRPr>
                </a:p>
              </p:txBody>
            </p:sp>
          </p:grpSp>
          <p:sp>
            <p:nvSpPr>
              <p:cNvPr id="83" name="CuadroTexto 395">
                <a:extLst>
                  <a:ext uri="{FF2B5EF4-FFF2-40B4-BE49-F238E27FC236}">
                    <a16:creationId xmlns:a16="http://schemas.microsoft.com/office/drawing/2014/main" id="{4DD4A344-D006-E84A-964E-DDF1FBEB15B2}"/>
                  </a:ext>
                </a:extLst>
              </p:cNvPr>
              <p:cNvSpPr txBox="1"/>
              <p:nvPr/>
            </p:nvSpPr>
            <p:spPr>
              <a:xfrm>
                <a:off x="7420734" y="1900456"/>
                <a:ext cx="172326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rgbClr val="131414"/>
                    </a:solidFill>
                    <a:latin typeface="Poppins" charset="0"/>
                    <a:ea typeface="Poppins" charset="0"/>
                    <a:cs typeface="Poppins" charset="0"/>
                  </a:rPr>
                  <a:t>Strategy</a:t>
                </a:r>
              </a:p>
            </p:txBody>
          </p:sp>
          <p:sp>
            <p:nvSpPr>
              <p:cNvPr id="84" name="Rectangle 56">
                <a:extLst>
                  <a:ext uri="{FF2B5EF4-FFF2-40B4-BE49-F238E27FC236}">
                    <a16:creationId xmlns:a16="http://schemas.microsoft.com/office/drawing/2014/main" id="{88B115F0-209E-1340-B2D5-3A454340E459}"/>
                  </a:ext>
                </a:extLst>
              </p:cNvPr>
              <p:cNvSpPr/>
              <p:nvPr/>
            </p:nvSpPr>
            <p:spPr>
              <a:xfrm>
                <a:off x="7420016" y="2140744"/>
                <a:ext cx="1861938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00" dirty="0">
                    <a:latin typeface="Poppins" panose="020F0502020204030203" pitchFamily="34" charset="0"/>
                    <a:ea typeface="Poppins" panose="020F0502020204030203" pitchFamily="34" charset="0"/>
                    <a:cs typeface="Poppins" panose="020F0502020204030203" pitchFamily="34" charset="0"/>
                  </a:rPr>
                  <a:t>Add a short description here.</a:t>
                </a:r>
              </a:p>
              <a:p>
                <a:endParaRPr lang="en-US" sz="1000" dirty="0">
                  <a:latin typeface="Poppins" panose="020F0502020204030203" pitchFamily="34" charset="0"/>
                  <a:ea typeface="Poppins" panose="020F0502020204030203" pitchFamily="34" charset="0"/>
                  <a:cs typeface="Poppins" panose="020F0502020204030203" pitchFamily="34" charset="0"/>
                </a:endParaRPr>
              </a:p>
            </p:txBody>
          </p:sp>
          <p:sp>
            <p:nvSpPr>
              <p:cNvPr id="85" name="CuadroTexto 395">
                <a:extLst>
                  <a:ext uri="{FF2B5EF4-FFF2-40B4-BE49-F238E27FC236}">
                    <a16:creationId xmlns:a16="http://schemas.microsoft.com/office/drawing/2014/main" id="{BB8BDC2F-4E54-0F4F-8961-CD3FC005B150}"/>
                  </a:ext>
                </a:extLst>
              </p:cNvPr>
              <p:cNvSpPr txBox="1"/>
              <p:nvPr/>
            </p:nvSpPr>
            <p:spPr>
              <a:xfrm>
                <a:off x="7906771" y="3152078"/>
                <a:ext cx="172326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rgbClr val="131414"/>
                    </a:solidFill>
                    <a:latin typeface="Poppins" charset="0"/>
                    <a:ea typeface="Poppins" charset="0"/>
                    <a:cs typeface="Poppins" charset="0"/>
                  </a:rPr>
                  <a:t>Structure</a:t>
                </a:r>
              </a:p>
            </p:txBody>
          </p:sp>
          <p:sp>
            <p:nvSpPr>
              <p:cNvPr id="86" name="Rectangle 56">
                <a:extLst>
                  <a:ext uri="{FF2B5EF4-FFF2-40B4-BE49-F238E27FC236}">
                    <a16:creationId xmlns:a16="http://schemas.microsoft.com/office/drawing/2014/main" id="{BE2FF3A6-834E-CB49-98E2-89209D66ACCA}"/>
                  </a:ext>
                </a:extLst>
              </p:cNvPr>
              <p:cNvSpPr/>
              <p:nvPr/>
            </p:nvSpPr>
            <p:spPr>
              <a:xfrm>
                <a:off x="7906053" y="3392366"/>
                <a:ext cx="1861938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00" dirty="0">
                    <a:latin typeface="Poppins" panose="020F0502020204030203" pitchFamily="34" charset="0"/>
                    <a:ea typeface="Poppins" panose="020F0502020204030203" pitchFamily="34" charset="0"/>
                    <a:cs typeface="Poppins" panose="020F0502020204030203" pitchFamily="34" charset="0"/>
                  </a:rPr>
                  <a:t>Add a short description here.</a:t>
                </a:r>
              </a:p>
              <a:p>
                <a:endParaRPr lang="en-US" sz="1000" dirty="0">
                  <a:latin typeface="Poppins" panose="020F0502020204030203" pitchFamily="34" charset="0"/>
                  <a:ea typeface="Poppins" panose="020F0502020204030203" pitchFamily="34" charset="0"/>
                  <a:cs typeface="Poppins" panose="020F0502020204030203" pitchFamily="34" charset="0"/>
                </a:endParaRPr>
              </a:p>
            </p:txBody>
          </p:sp>
          <p:sp>
            <p:nvSpPr>
              <p:cNvPr id="87" name="CuadroTexto 395">
                <a:extLst>
                  <a:ext uri="{FF2B5EF4-FFF2-40B4-BE49-F238E27FC236}">
                    <a16:creationId xmlns:a16="http://schemas.microsoft.com/office/drawing/2014/main" id="{57C0278B-229E-7D47-9F93-9A7C55D13640}"/>
                  </a:ext>
                </a:extLst>
              </p:cNvPr>
              <p:cNvSpPr txBox="1"/>
              <p:nvPr/>
            </p:nvSpPr>
            <p:spPr>
              <a:xfrm>
                <a:off x="8635495" y="4449881"/>
                <a:ext cx="172326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rgbClr val="131414"/>
                    </a:solidFill>
                    <a:latin typeface="Poppins" charset="0"/>
                    <a:ea typeface="Poppins" charset="0"/>
                    <a:cs typeface="Poppins" charset="0"/>
                  </a:rPr>
                  <a:t>Process</a:t>
                </a:r>
              </a:p>
            </p:txBody>
          </p:sp>
          <p:sp>
            <p:nvSpPr>
              <p:cNvPr id="88" name="Rectangle 56">
                <a:extLst>
                  <a:ext uri="{FF2B5EF4-FFF2-40B4-BE49-F238E27FC236}">
                    <a16:creationId xmlns:a16="http://schemas.microsoft.com/office/drawing/2014/main" id="{718424BE-9052-274E-AD4B-87253967C348}"/>
                  </a:ext>
                </a:extLst>
              </p:cNvPr>
              <p:cNvSpPr/>
              <p:nvPr/>
            </p:nvSpPr>
            <p:spPr>
              <a:xfrm>
                <a:off x="8634777" y="4690170"/>
                <a:ext cx="1861938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00" dirty="0">
                    <a:latin typeface="Poppins" panose="020F0502020204030203" pitchFamily="34" charset="0"/>
                    <a:ea typeface="Poppins" panose="020F0502020204030203" pitchFamily="34" charset="0"/>
                    <a:cs typeface="Poppins" panose="020F0502020204030203" pitchFamily="34" charset="0"/>
                  </a:rPr>
                  <a:t>Add a short description here.</a:t>
                </a:r>
              </a:p>
              <a:p>
                <a:endParaRPr lang="en-US" sz="1000" dirty="0">
                  <a:latin typeface="Poppins" panose="020F0502020204030203" pitchFamily="34" charset="0"/>
                  <a:ea typeface="Poppins" panose="020F0502020204030203" pitchFamily="34" charset="0"/>
                  <a:cs typeface="Poppins" panose="020F0502020204030203" pitchFamily="34" charset="0"/>
                </a:endParaRPr>
              </a:p>
            </p:txBody>
          </p:sp>
          <p:sp>
            <p:nvSpPr>
              <p:cNvPr id="90" name="Rectangle 56">
                <a:extLst>
                  <a:ext uri="{FF2B5EF4-FFF2-40B4-BE49-F238E27FC236}">
                    <a16:creationId xmlns:a16="http://schemas.microsoft.com/office/drawing/2014/main" id="{E3A481A9-C2F2-A147-8D0B-41556CEFA42C}"/>
                  </a:ext>
                </a:extLst>
              </p:cNvPr>
              <p:cNvSpPr/>
              <p:nvPr/>
            </p:nvSpPr>
            <p:spPr>
              <a:xfrm>
                <a:off x="9346532" y="5964922"/>
                <a:ext cx="1861938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00" dirty="0">
                    <a:latin typeface="Poppins" panose="020F0502020204030203" pitchFamily="34" charset="0"/>
                    <a:ea typeface="Poppins" panose="020F0502020204030203" pitchFamily="34" charset="0"/>
                    <a:cs typeface="Poppins" panose="020F0502020204030203" pitchFamily="34" charset="0"/>
                  </a:rPr>
                  <a:t>Add a short description here.</a:t>
                </a:r>
              </a:p>
              <a:p>
                <a:endParaRPr lang="en-US" sz="1000" dirty="0">
                  <a:latin typeface="Poppins" panose="020F0502020204030203" pitchFamily="34" charset="0"/>
                  <a:ea typeface="Poppins" panose="020F0502020204030203" pitchFamily="34" charset="0"/>
                  <a:cs typeface="Poppins" panose="020F0502020204030203" pitchFamily="34" charset="0"/>
                </a:endParaRPr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8176</TotalTime>
  <Words>994</Words>
  <Application>Microsoft Macintosh PowerPoint</Application>
  <PresentationFormat>Widescreen</PresentationFormat>
  <Paragraphs>275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Aptos</vt:lpstr>
      <vt:lpstr>Arial</vt:lpstr>
      <vt:lpstr>Funnel Display</vt:lpstr>
      <vt:lpstr>Funnel Display SemiBold</vt:lpstr>
      <vt:lpstr>Poppins</vt:lpstr>
      <vt:lpstr>Poppins Medium</vt:lpstr>
      <vt:lpstr>Office Theme</vt:lpstr>
      <vt:lpstr>Pyramid  Diagrams</vt:lpstr>
      <vt:lpstr>Styles</vt:lpstr>
      <vt:lpstr>Layered  Pyramids</vt:lpstr>
      <vt:lpstr>PowerPoint Presentation</vt:lpstr>
      <vt:lpstr>PowerPoint Presentation</vt:lpstr>
      <vt:lpstr>PowerPoint Presentation</vt:lpstr>
      <vt:lpstr>PowerPoint Presentation</vt:lpstr>
      <vt:lpstr>Labeled  Pyramids</vt:lpstr>
      <vt:lpstr>PowerPoint Presentation</vt:lpstr>
      <vt:lpstr>PowerPoint Presentation</vt:lpstr>
      <vt:lpstr>PowerPoint Presentation</vt:lpstr>
      <vt:lpstr>PowerPoint Presentation</vt:lpstr>
      <vt:lpstr>3D  Pyramids</vt:lpstr>
      <vt:lpstr>PowerPoint Presentation</vt:lpstr>
      <vt:lpstr>PowerPoint Presentation</vt:lpstr>
      <vt:lpstr>PowerPoint Presentation</vt:lpstr>
      <vt:lpstr>PowerPoint Presentation</vt:lpstr>
      <vt:lpstr>Cones &amp;  Steps</vt:lpstr>
      <vt:lpstr>PowerPoint Presentation</vt:lpstr>
      <vt:lpstr>PowerPoint Presentation</vt:lpstr>
      <vt:lpstr>PowerPoint Presentation</vt:lpstr>
      <vt:lpstr>PowerPoint Presentation</vt:lpstr>
      <vt:lpstr>Questions &amp;  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Yahia Aboushadi</dc:creator>
  <cp:lastModifiedBy>Yahia Aboushadi</cp:lastModifiedBy>
  <cp:revision>23</cp:revision>
  <dcterms:created xsi:type="dcterms:W3CDTF">2026-06-11T19:24:37Z</dcterms:created>
  <dcterms:modified xsi:type="dcterms:W3CDTF">2026-06-23T15:21:06Z</dcterms:modified>
</cp:coreProperties>
</file>