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221"/>
    <a:srgbClr val="5E6B7A"/>
    <a:srgbClr val="DADEE3"/>
    <a:srgbClr val="157DFF"/>
    <a:srgbClr val="18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5"/>
    <p:restoredTop sz="96136"/>
  </p:normalViewPr>
  <p:slideViewPr>
    <p:cSldViewPr snapToGrid="0">
      <p:cViewPr varScale="1">
        <p:scale>
          <a:sx n="149" d="100"/>
          <a:sy n="149" d="100"/>
        </p:scale>
        <p:origin x="11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1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wdUpDiag">
              <a:fgClr>
                <a:srgbClr val="E86222">
                  <a:lumMod val="60000"/>
                  <a:lumOff val="40000"/>
                </a:srgbClr>
              </a:fgClr>
              <a:bgClr>
                <a:srgbClr val="FFFFFF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Customer</c:v>
                </c:pt>
                <c:pt idx="1">
                  <c:v>Product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4-7A4C-AD4C-A07F1FA9CD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Customer</c:v>
                </c:pt>
                <c:pt idx="1">
                  <c:v>Product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4-7A4C-AD4C-A07F1FA9C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0"/>
        <c:axId val="1590885216"/>
        <c:axId val="1591157168"/>
      </c:barChart>
      <c:catAx>
        <c:axId val="159088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/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1591157168"/>
        <c:crosses val="autoZero"/>
        <c:auto val="1"/>
        <c:lblAlgn val="ctr"/>
        <c:lblOffset val="100"/>
        <c:noMultiLvlLbl val="0"/>
      </c:catAx>
      <c:valAx>
        <c:axId val="1591157168"/>
        <c:scaling>
          <c:orientation val="minMax"/>
        </c:scaling>
        <c:delete val="0"/>
        <c:axPos val="l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/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159088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="0" i="0">
          <a:solidFill>
            <a:srgbClr val="181919"/>
          </a:solidFill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93122536976748"/>
          <c:y val="4.0687398342444704E-2"/>
          <c:w val="0.75140711978779517"/>
          <c:h val="0.812446276545880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8622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CB-3446-8503-12C10FC19D06}"/>
              </c:ext>
            </c:extLst>
          </c:dPt>
          <c:dPt>
            <c:idx val="1"/>
            <c:bubble3D val="0"/>
            <c:spPr>
              <a:solidFill>
                <a:srgbClr val="3898EC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CB-3446-8503-12C10FC19D06}"/>
              </c:ext>
            </c:extLst>
          </c:dPt>
          <c:dPt>
            <c:idx val="2"/>
            <c:bubble3D val="0"/>
            <c:spPr>
              <a:solidFill>
                <a:srgbClr val="747980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CB-3446-8503-12C10FC19D06}"/>
              </c:ext>
            </c:extLst>
          </c:dPt>
          <c:cat>
            <c:strRef>
              <c:f>Sheet1!$A$2:$A$4</c:f>
              <c:strCache>
                <c:ptCount val="3"/>
                <c:pt idx="0">
                  <c:v>Operations</c:v>
                </c:pt>
                <c:pt idx="1">
                  <c:v>Engineering</c:v>
                </c:pt>
                <c:pt idx="2">
                  <c:v>Marketing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CB-3446-8503-12C10FC19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39802959329178"/>
          <c:w val="1"/>
          <c:h val="0.14601970406708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31414"/>
              </a:solidFill>
              <a:latin typeface="Poppins" panose="020B0502020202020204" pitchFamily="34" charset="0"/>
              <a:ea typeface="Poppins"/>
              <a:cs typeface="Poppin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93122536976748"/>
          <c:y val="4.0687398342444704E-2"/>
          <c:w val="0.75140711978779517"/>
          <c:h val="0.812446276545880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8622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20-5D4D-A3B7-8EE211558C4A}"/>
              </c:ext>
            </c:extLst>
          </c:dPt>
          <c:dPt>
            <c:idx val="1"/>
            <c:bubble3D val="0"/>
            <c:spPr>
              <a:solidFill>
                <a:srgbClr val="3898EC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20-5D4D-A3B7-8EE211558C4A}"/>
              </c:ext>
            </c:extLst>
          </c:dPt>
          <c:dPt>
            <c:idx val="2"/>
            <c:bubble3D val="0"/>
            <c:spPr>
              <a:solidFill>
                <a:srgbClr val="747980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20-5D4D-A3B7-8EE211558C4A}"/>
              </c:ext>
            </c:extLst>
          </c:dPt>
          <c:dPt>
            <c:idx val="3"/>
            <c:bubble3D val="0"/>
            <c:spPr>
              <a:solidFill>
                <a:srgbClr val="0E0E1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15-8A4D-8972-975C5A0EF092}"/>
              </c:ext>
            </c:extLst>
          </c:dPt>
          <c:dPt>
            <c:idx val="4"/>
            <c:bubble3D val="0"/>
            <c:spPr>
              <a:solidFill>
                <a:srgbClr val="3B3E4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15-8A4D-8972-975C5A0EF092}"/>
              </c:ext>
            </c:extLst>
          </c:dPt>
          <c:cat>
            <c:strRef>
              <c:f>Sheet1!$A$2:$A$6</c:f>
              <c:strCache>
                <c:ptCount val="5"/>
                <c:pt idx="0">
                  <c:v>Operations</c:v>
                </c:pt>
                <c:pt idx="1">
                  <c:v>Engineering</c:v>
                </c:pt>
                <c:pt idx="2">
                  <c:v>Marketing</c:v>
                </c:pt>
                <c:pt idx="3">
                  <c:v>Finance</c:v>
                </c:pt>
                <c:pt idx="4">
                  <c:v>Strategy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4.5999999999999996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20-5D4D-A3B7-8EE211558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93122536976748"/>
          <c:y val="4.0687398342444704E-2"/>
          <c:w val="0.75140711978779517"/>
          <c:h val="0.812446276545880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8622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20-5D4D-A3B7-8EE211558C4A}"/>
              </c:ext>
            </c:extLst>
          </c:dPt>
          <c:dPt>
            <c:idx val="1"/>
            <c:bubble3D val="0"/>
            <c:spPr>
              <a:solidFill>
                <a:srgbClr val="3898EC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20-5D4D-A3B7-8EE211558C4A}"/>
              </c:ext>
            </c:extLst>
          </c:dPt>
          <c:dPt>
            <c:idx val="2"/>
            <c:bubble3D val="0"/>
            <c:spPr>
              <a:solidFill>
                <a:srgbClr val="747980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20-5D4D-A3B7-8EE211558C4A}"/>
              </c:ext>
            </c:extLst>
          </c:dPt>
          <c:dPt>
            <c:idx val="3"/>
            <c:bubble3D val="0"/>
            <c:spPr>
              <a:solidFill>
                <a:srgbClr val="0E0E1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43-4046-96E6-CEA1B0045667}"/>
              </c:ext>
            </c:extLst>
          </c:dPt>
          <c:dPt>
            <c:idx val="4"/>
            <c:bubble3D val="0"/>
            <c:spPr>
              <a:solidFill>
                <a:srgbClr val="3B3E4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43-4046-96E6-CEA1B0045667}"/>
              </c:ext>
            </c:extLst>
          </c:dPt>
          <c:cat>
            <c:strRef>
              <c:f>Sheet1!$A$2:$A$6</c:f>
              <c:strCache>
                <c:ptCount val="5"/>
                <c:pt idx="0">
                  <c:v>Operations</c:v>
                </c:pt>
                <c:pt idx="1">
                  <c:v>Engineering</c:v>
                </c:pt>
                <c:pt idx="2">
                  <c:v>Marketing</c:v>
                </c:pt>
                <c:pt idx="3">
                  <c:v>Finance</c:v>
                </c:pt>
                <c:pt idx="4">
                  <c:v>Strategy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4.5999999999999996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20-5D4D-A3B7-8EE211558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3.4</c:v>
                </c:pt>
                <c:pt idx="5">
                  <c:v>6.7</c:v>
                </c:pt>
                <c:pt idx="6">
                  <c:v>2.9</c:v>
                </c:pt>
                <c:pt idx="7">
                  <c:v>5</c:v>
                </c:pt>
                <c:pt idx="8">
                  <c:v>2.1</c:v>
                </c:pt>
                <c:pt idx="9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7-B943-A469-7ED8363A9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4714192"/>
        <c:axId val="1375119840"/>
      </c:barChart>
      <c:catAx>
        <c:axId val="149471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81919"/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1375119840"/>
        <c:crosses val="autoZero"/>
        <c:auto val="1"/>
        <c:lblAlgn val="ctr"/>
        <c:lblOffset val="100"/>
        <c:noMultiLvlLbl val="0"/>
      </c:catAx>
      <c:valAx>
        <c:axId val="1375119840"/>
        <c:scaling>
          <c:orientation val="minMax"/>
        </c:scaling>
        <c:delete val="1"/>
        <c:axPos val="l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471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0" i="0">
          <a:solidFill>
            <a:srgbClr val="181919"/>
          </a:solidFill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rgbClr val="3898EC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3898EC"/>
              </a:solidFill>
              <a:ln w="31750">
                <a:solidFill>
                  <a:srgbClr val="3898EC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131414"/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4762" cap="flat" cmpd="sng" algn="ctr">
                      <a:solidFill>
                        <a:srgbClr val="181919">
                          <a:lumMod val="35000"/>
                          <a:lumOff val="65000"/>
                        </a:srgb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</c:v>
                </c:pt>
                <c:pt idx="1">
                  <c:v>22</c:v>
                </c:pt>
                <c:pt idx="2">
                  <c:v>37</c:v>
                </c:pt>
                <c:pt idx="3">
                  <c:v>54</c:v>
                </c:pt>
                <c:pt idx="4">
                  <c:v>45</c:v>
                </c:pt>
                <c:pt idx="5">
                  <c:v>62</c:v>
                </c:pt>
                <c:pt idx="6">
                  <c:v>47</c:v>
                </c:pt>
                <c:pt idx="7">
                  <c:v>12</c:v>
                </c:pt>
                <c:pt idx="8">
                  <c:v>5</c:v>
                </c:pt>
                <c:pt idx="9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8-1F41-BC54-16AF7F14B1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3524264"/>
        <c:axId val="653520000"/>
      </c:lineChart>
      <c:catAx>
        <c:axId val="653524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3520000"/>
        <c:crosses val="autoZero"/>
        <c:auto val="1"/>
        <c:lblAlgn val="ctr"/>
        <c:lblOffset val="100"/>
        <c:noMultiLvlLbl val="0"/>
      </c:catAx>
      <c:valAx>
        <c:axId val="653520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352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39026282174823E-2"/>
          <c:y val="3.5597805928366338E-2"/>
          <c:w val="0.95416097371782516"/>
          <c:h val="0.902089345533031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 cmpd="sng" algn="ctr">
              <a:solidFill>
                <a:srgbClr val="E86222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E86222"/>
              </a:solidFill>
              <a:ln w="4762" cap="flat" cmpd="sng" algn="ctr">
                <a:solidFill>
                  <a:srgbClr val="E86222">
                    <a:shade val="76000"/>
                  </a:srgbClr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</c:v>
                </c:pt>
                <c:pt idx="1">
                  <c:v>2</c:v>
                </c:pt>
                <c:pt idx="2">
                  <c:v>3.2</c:v>
                </c:pt>
                <c:pt idx="3">
                  <c:v>4</c:v>
                </c:pt>
                <c:pt idx="4">
                  <c:v>3.8</c:v>
                </c:pt>
                <c:pt idx="5">
                  <c:v>5</c:v>
                </c:pt>
                <c:pt idx="6">
                  <c:v>6</c:v>
                </c:pt>
                <c:pt idx="7">
                  <c:v>5.4</c:v>
                </c:pt>
                <c:pt idx="8">
                  <c:v>7</c:v>
                </c:pt>
                <c:pt idx="9">
                  <c:v>7.8</c:v>
                </c:pt>
                <c:pt idx="10">
                  <c:v>9</c:v>
                </c:pt>
                <c:pt idx="11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C0-AF42-B0A8-4C648F7D0F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12700" cap="flat" cmpd="sng" algn="ctr">
              <a:solidFill>
                <a:srgbClr val="181919">
                  <a:alpha val="33000"/>
                </a:srgbClr>
              </a:solidFill>
              <a:prstDash val="lgDash"/>
              <a:round/>
            </a:ln>
            <a:effectLst/>
          </c:spPr>
        </c:dropLines>
        <c:marker val="1"/>
        <c:smooth val="0"/>
        <c:axId val="336702528"/>
        <c:axId val="336703312"/>
      </c:lineChart>
      <c:catAx>
        <c:axId val="33670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rgbClr val="181919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36703312"/>
        <c:crosses val="autoZero"/>
        <c:auto val="1"/>
        <c:lblAlgn val="ctr"/>
        <c:lblOffset val="100"/>
        <c:noMultiLvlLbl val="0"/>
      </c:catAx>
      <c:valAx>
        <c:axId val="336703312"/>
        <c:scaling>
          <c:orientation val="minMax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rgbClr val="181919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3670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0" i="0">
          <a:solidFill>
            <a:srgbClr val="181919"/>
          </a:solidFill>
          <a:latin typeface="Poppins" panose="020B0502020202020204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46027</c:v>
                </c:pt>
                <c:pt idx="1">
                  <c:v>46028</c:v>
                </c:pt>
                <c:pt idx="2">
                  <c:v>46029</c:v>
                </c:pt>
                <c:pt idx="3">
                  <c:v>46030</c:v>
                </c:pt>
                <c:pt idx="4">
                  <c:v>46031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9-694B-912E-4889EE2005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46027</c:v>
                </c:pt>
                <c:pt idx="1">
                  <c:v>46028</c:v>
                </c:pt>
                <c:pt idx="2">
                  <c:v>46029</c:v>
                </c:pt>
                <c:pt idx="3">
                  <c:v>46030</c:v>
                </c:pt>
                <c:pt idx="4">
                  <c:v>46031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9-694B-912E-4889EE200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1316944"/>
        <c:axId val="97274879"/>
      </c:areaChart>
      <c:dateAx>
        <c:axId val="205131694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97274879"/>
        <c:crosses val="autoZero"/>
        <c:auto val="1"/>
        <c:lblOffset val="100"/>
        <c:baseTimeUnit val="days"/>
      </c:dateAx>
      <c:valAx>
        <c:axId val="97274879"/>
        <c:scaling>
          <c:orientation val="minMax"/>
        </c:scaling>
        <c:delete val="0"/>
        <c:axPos val="l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2051316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31F-914A-92C5-56413C8A661C}"/>
              </c:ext>
            </c:extLst>
          </c:dPt>
          <c:dPt>
            <c:idx val="2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1F-914A-92C5-56413C8A661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31F-914A-92C5-56413C8A661C}"/>
              </c:ext>
            </c:extLst>
          </c:dPt>
          <c:dPt>
            <c:idx val="4"/>
            <c:invertIfNegative val="0"/>
            <c:bubble3D val="0"/>
            <c:spPr>
              <a:solidFill>
                <a:srgbClr val="E862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1F-914A-92C5-56413C8A661C}"/>
              </c:ext>
            </c:extLst>
          </c:dPt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6.4</c:v>
                </c:pt>
                <c:pt idx="5">
                  <c:v>3.6</c:v>
                </c:pt>
                <c:pt idx="6">
                  <c:v>4.7</c:v>
                </c:pt>
                <c:pt idx="7">
                  <c:v>2.1</c:v>
                </c:pt>
                <c:pt idx="8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1F-914A-92C5-56413C8A66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7-B31F-914A-92C5-56413C8A6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664310799"/>
        <c:axId val="664312431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1750" cap="rnd">
              <a:solidFill>
                <a:srgbClr val="3898EC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3898EC"/>
              </a:solidFill>
              <a:ln>
                <a:solidFill>
                  <a:srgbClr val="3898EC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1.2</c:v>
                </c:pt>
                <c:pt idx="3">
                  <c:v>0.7</c:v>
                </c:pt>
                <c:pt idx="4">
                  <c:v>3</c:v>
                </c:pt>
                <c:pt idx="5">
                  <c:v>1.5</c:v>
                </c:pt>
                <c:pt idx="6">
                  <c:v>1.8</c:v>
                </c:pt>
                <c:pt idx="7">
                  <c:v>0.8</c:v>
                </c:pt>
                <c:pt idx="8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31F-914A-92C5-56413C8A6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1346512"/>
        <c:axId val="1578921856"/>
      </c:lineChart>
      <c:catAx>
        <c:axId val="6643107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 Light" pitchFamily="2" charset="77"/>
              </a:defRPr>
            </a:pPr>
            <a:endParaRPr lang="en-US"/>
          </a:p>
        </c:txPr>
        <c:crossAx val="664312431"/>
        <c:crosses val="autoZero"/>
        <c:auto val="1"/>
        <c:lblAlgn val="ctr"/>
        <c:lblOffset val="100"/>
        <c:noMultiLvlLbl val="0"/>
      </c:catAx>
      <c:valAx>
        <c:axId val="664312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 Light" pitchFamily="2" charset="77"/>
              </a:defRPr>
            </a:pPr>
            <a:endParaRPr lang="en-US"/>
          </a:p>
        </c:txPr>
        <c:crossAx val="664310799"/>
        <c:crosses val="autoZero"/>
        <c:crossBetween val="between"/>
      </c:valAx>
      <c:valAx>
        <c:axId val="15789218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 Light" pitchFamily="2" charset="77"/>
              </a:defRPr>
            </a:pPr>
            <a:endParaRPr lang="en-US"/>
          </a:p>
        </c:txPr>
        <c:crossAx val="1731346512"/>
        <c:crosses val="max"/>
        <c:crossBetween val="between"/>
      </c:valAx>
      <c:catAx>
        <c:axId val="1731346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8921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0" i="0">
          <a:latin typeface="Poppins" panose="020B0502020202020204" pitchFamily="34" charset="0"/>
          <a:cs typeface="Poppins Light" pitchFamily="2" charset="77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83930223427004E-2"/>
          <c:y val="2.6302726265578308E-2"/>
          <c:w val="0.94390464122274798"/>
          <c:h val="0.888526541064930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rgbClr val="E86222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E86222"/>
              </a:solidFill>
              <a:ln w="4762">
                <a:solidFill>
                  <a:srgbClr val="E8622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0217275101301011E-2"/>
                  <c:y val="-3.8681707754060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AC-9947-BA0A-3C7ED5F6866D}"/>
                </c:ext>
              </c:extLst>
            </c:dLbl>
            <c:spPr>
              <a:solidFill>
                <a:srgbClr val="3898E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FFFF"/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</c:v>
                </c:pt>
                <c:pt idx="1">
                  <c:v>22</c:v>
                </c:pt>
                <c:pt idx="2">
                  <c:v>54</c:v>
                </c:pt>
                <c:pt idx="3">
                  <c:v>63</c:v>
                </c:pt>
                <c:pt idx="4">
                  <c:v>45</c:v>
                </c:pt>
                <c:pt idx="5">
                  <c:v>25</c:v>
                </c:pt>
                <c:pt idx="6">
                  <c:v>17</c:v>
                </c:pt>
                <c:pt idx="7">
                  <c:v>6</c:v>
                </c:pt>
                <c:pt idx="8">
                  <c:v>2</c:v>
                </c:pt>
                <c:pt idx="9">
                  <c:v>33</c:v>
                </c:pt>
                <c:pt idx="10">
                  <c:v>21</c:v>
                </c:pt>
                <c:pt idx="1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AC-9947-BA0A-3C7ED5F686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3524264"/>
        <c:axId val="653520000"/>
      </c:lineChart>
      <c:catAx>
        <c:axId val="65352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653520000"/>
        <c:crosses val="autoZero"/>
        <c:auto val="1"/>
        <c:lblAlgn val="ctr"/>
        <c:lblOffset val="100"/>
        <c:noMultiLvlLbl val="0"/>
      </c:catAx>
      <c:valAx>
        <c:axId val="65352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65352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</c:v>
                </c:pt>
                <c:pt idx="1">
                  <c:v>32</c:v>
                </c:pt>
                <c:pt idx="2">
                  <c:v>28</c:v>
                </c:pt>
                <c:pt idx="3">
                  <c:v>39</c:v>
                </c:pt>
                <c:pt idx="4">
                  <c:v>33</c:v>
                </c:pt>
                <c:pt idx="5">
                  <c:v>35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F-7D4A-AAB0-B890B85A57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898EC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27</c:v>
                </c:pt>
                <c:pt idx="1">
                  <c:v>17</c:v>
                </c:pt>
                <c:pt idx="2">
                  <c:v>22</c:v>
                </c:pt>
                <c:pt idx="3">
                  <c:v>18</c:v>
                </c:pt>
                <c:pt idx="4">
                  <c:v>28</c:v>
                </c:pt>
                <c:pt idx="5">
                  <c:v>26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F-7D4A-AAB0-B890B85A5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782080"/>
        <c:axId val="420784000"/>
      </c:areaChart>
      <c:catAx>
        <c:axId val="4207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0784000"/>
        <c:crosses val="autoZero"/>
        <c:auto val="1"/>
        <c:lblAlgn val="ctr"/>
        <c:lblOffset val="100"/>
        <c:noMultiLvlLbl val="0"/>
      </c:catAx>
      <c:valAx>
        <c:axId val="420784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FFFFFF">
                <a:lumMod val="50000"/>
                <a:alpha val="10000"/>
              </a:srgbClr>
            </a:solidFill>
          </a:ln>
        </c:spPr>
        <c:crossAx val="42078208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800" b="0" i="0">
          <a:latin typeface="Poppins" panose="020B0502020202020204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rgbClr val="E86222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E86222"/>
              </a:solidFill>
              <a:ln w="4762">
                <a:solidFill>
                  <a:srgbClr val="E86222"/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Procurement</c:v>
                </c:pt>
                <c:pt idx="1">
                  <c:v>Services</c:v>
                </c:pt>
                <c:pt idx="2">
                  <c:v>Operations</c:v>
                </c:pt>
                <c:pt idx="3">
                  <c:v>Inbound</c:v>
                </c:pt>
                <c:pt idx="4">
                  <c:v>Outbound</c:v>
                </c:pt>
                <c:pt idx="5">
                  <c:v>Marketing</c:v>
                </c:pt>
                <c:pt idx="6">
                  <c:v>Sales </c:v>
                </c:pt>
                <c:pt idx="7">
                  <c:v>Procurement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5.4</c:v>
                </c:pt>
                <c:pt idx="2">
                  <c:v>3.9</c:v>
                </c:pt>
                <c:pt idx="3">
                  <c:v>4.5</c:v>
                </c:pt>
                <c:pt idx="4">
                  <c:v>6.3</c:v>
                </c:pt>
                <c:pt idx="5">
                  <c:v>4.7</c:v>
                </c:pt>
                <c:pt idx="6">
                  <c:v>5.3</c:v>
                </c:pt>
                <c:pt idx="7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2C-7D48-9974-D0A55541B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097056"/>
        <c:axId val="1420487072"/>
      </c:lineChart>
      <c:catAx>
        <c:axId val="1420097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487072"/>
        <c:crosses val="autoZero"/>
        <c:auto val="1"/>
        <c:lblAlgn val="ctr"/>
        <c:lblOffset val="100"/>
        <c:noMultiLvlLbl val="0"/>
      </c:catAx>
      <c:valAx>
        <c:axId val="1420487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009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rgbClr val="E8622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</c:v>
                </c:pt>
                <c:pt idx="1">
                  <c:v>20</c:v>
                </c:pt>
                <c:pt idx="2">
                  <c:v>36</c:v>
                </c:pt>
                <c:pt idx="3">
                  <c:v>29</c:v>
                </c:pt>
                <c:pt idx="4">
                  <c:v>37</c:v>
                </c:pt>
                <c:pt idx="5">
                  <c:v>49</c:v>
                </c:pt>
                <c:pt idx="6">
                  <c:v>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6A7-174C-A040-0A70CF69D3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53524264"/>
        <c:axId val="653520000"/>
      </c:lineChart>
      <c:catAx>
        <c:axId val="65352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653520000"/>
        <c:crosses val="autoZero"/>
        <c:auto val="1"/>
        <c:lblAlgn val="ctr"/>
        <c:lblOffset val="100"/>
        <c:noMultiLvlLbl val="0"/>
      </c:catAx>
      <c:valAx>
        <c:axId val="65352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65352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Operations</c:v>
                </c:pt>
                <c:pt idx="1">
                  <c:v>Engineering</c:v>
                </c:pt>
                <c:pt idx="2">
                  <c:v>Finance</c:v>
                </c:pt>
                <c:pt idx="3">
                  <c:v>Marketing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1.7</c:v>
                </c:pt>
                <c:pt idx="1">
                  <c:v>2.5</c:v>
                </c:pt>
                <c:pt idx="2">
                  <c:v>3.5</c:v>
                </c:pt>
                <c:pt idx="3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A-484D-A812-AFEA225723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6222">
                  <a:alpha val="6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0FA-484D-A812-AFEA225723EC}"/>
              </c:ext>
            </c:extLst>
          </c:dPt>
          <c:dPt>
            <c:idx val="1"/>
            <c:invertIfNegative val="0"/>
            <c:bubble3D val="0"/>
            <c:spPr>
              <a:solidFill>
                <a:srgbClr val="E86222">
                  <a:alpha val="6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FA-484D-A812-AFEA225723EC}"/>
              </c:ext>
            </c:extLst>
          </c:dPt>
          <c:dPt>
            <c:idx val="2"/>
            <c:invertIfNegative val="0"/>
            <c:bubble3D val="0"/>
            <c:spPr>
              <a:solidFill>
                <a:srgbClr val="E86222">
                  <a:alpha val="6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FA-484D-A812-AFEA225723EC}"/>
              </c:ext>
            </c:extLst>
          </c:dPt>
          <c:dPt>
            <c:idx val="3"/>
            <c:invertIfNegative val="0"/>
            <c:bubble3D val="0"/>
            <c:spPr>
              <a:solidFill>
                <a:srgbClr val="E86222">
                  <a:alpha val="6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FA-484D-A812-AFEA225723EC}"/>
              </c:ext>
            </c:extLst>
          </c:dPt>
          <c:cat>
            <c:strRef>
              <c:f>Sheet1!$A$2:$A$5</c:f>
              <c:strCache>
                <c:ptCount val="4"/>
                <c:pt idx="0">
                  <c:v>Operations</c:v>
                </c:pt>
                <c:pt idx="1">
                  <c:v>Engineering</c:v>
                </c:pt>
                <c:pt idx="2">
                  <c:v>Finance</c:v>
                </c:pt>
                <c:pt idx="3">
                  <c:v>Marketing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2.1</c:v>
                </c:pt>
                <c:pt idx="1">
                  <c:v>3.2</c:v>
                </c:pt>
                <c:pt idx="2">
                  <c:v>4.4000000000000004</c:v>
                </c:pt>
                <c:pt idx="3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A-484D-A812-AFEA22572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2045607216"/>
        <c:axId val="2045613152"/>
      </c:barChart>
      <c:catAx>
        <c:axId val="204560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2045613152"/>
        <c:crosses val="autoZero"/>
        <c:auto val="1"/>
        <c:lblAlgn val="ctr"/>
        <c:lblOffset val="100"/>
        <c:noMultiLvlLbl val="0"/>
      </c:catAx>
      <c:valAx>
        <c:axId val="2045613152"/>
        <c:scaling>
          <c:orientation val="minMax"/>
        </c:scaling>
        <c:delete val="0"/>
        <c:axPos val="l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204560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92995628877597E-2"/>
          <c:y val="8.7725471601745972E-2"/>
          <c:w val="0.92562513848602002"/>
          <c:h val="0.81244802966292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NASDAQ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E-4345-A0BA-7640945CEE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NYSE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4.4000000000000004</c:v>
                </c:pt>
                <c:pt idx="2">
                  <c:v>1.8</c:v>
                </c:pt>
                <c:pt idx="3">
                  <c:v>4.3</c:v>
                </c:pt>
                <c:pt idx="4">
                  <c:v>2.5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E-4345-A0BA-7640945CEE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DOWN JONES</c:v>
                </c:pt>
              </c:strCache>
            </c:strRef>
          </c:tx>
          <c:spPr>
            <a:solidFill>
              <a:srgbClr val="74798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E-4345-A0BA-7640945CE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5"/>
        <c:axId val="2129750800"/>
        <c:axId val="2129754496"/>
      </c:barChart>
      <c:catAx>
        <c:axId val="212975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2129754496"/>
        <c:crosses val="autoZero"/>
        <c:auto val="1"/>
        <c:lblAlgn val="ctr"/>
        <c:lblOffset val="100"/>
        <c:noMultiLvlLbl val="0"/>
      </c:catAx>
      <c:valAx>
        <c:axId val="2129754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9750800"/>
        <c:crosses val="autoZero"/>
        <c:crossBetween val="between"/>
      </c:valAx>
      <c:spPr>
        <a:noFill/>
        <a:ln w="127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rgbClr val="181919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0193236714976E-2"/>
          <c:y val="0.10882708585247884"/>
          <c:w val="0.44789510006901312"/>
          <c:h val="0.7847642079806529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86222"/>
            </a:solidFill>
            <a:ln w="9525"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E8622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15-D643-ABD5-3A7CED4312AD}"/>
              </c:ext>
            </c:extLst>
          </c:dPt>
          <c:dPt>
            <c:idx val="1"/>
            <c:bubble3D val="0"/>
            <c:spPr>
              <a:solidFill>
                <a:srgbClr val="3898EC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15-D643-ABD5-3A7CED4312AD}"/>
              </c:ext>
            </c:extLst>
          </c:dPt>
          <c:dPt>
            <c:idx val="2"/>
            <c:bubble3D val="0"/>
            <c:spPr>
              <a:solidFill>
                <a:srgbClr val="747980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15-D643-ABD5-3A7CED4312AD}"/>
              </c:ext>
            </c:extLst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9050" tIns="9525" rIns="19050" bIns="9525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81919">
                        <a:lumMod val="75000"/>
                        <a:lumOff val="25000"/>
                      </a:srgbClr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91</c:v>
                </c:pt>
                <c:pt idx="1">
                  <c:v>76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15-D643-ABD5-3A7CED431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wdUpDiag">
                <a:fgClr>
                  <a:srgbClr val="E86222"/>
                </a:fgClr>
                <a:bgClr>
                  <a:srgbClr val="F4F5F9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BB-5F4C-BD80-8B19EF610B95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rgbClr val="E86222"/>
                </a:fgClr>
                <a:bgClr>
                  <a:srgbClr val="F4F5F9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BB-5F4C-BD80-8B19EF610B95}"/>
              </c:ext>
            </c:extLst>
          </c:dPt>
          <c:cat>
            <c:strRef>
              <c:f>Sheet1!$A$2:$A$5</c:f>
              <c:strCache>
                <c:ptCount val="4"/>
                <c:pt idx="0">
                  <c:v>Customer</c:v>
                </c:pt>
                <c:pt idx="1">
                  <c:v>Product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</c:v>
                </c:pt>
                <c:pt idx="1">
                  <c:v>2.2999999999999998</c:v>
                </c:pt>
                <c:pt idx="2">
                  <c:v>3.5</c:v>
                </c:pt>
                <c:pt idx="3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B-5F4C-BD80-8B19EF610B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wdUpDiag">
                <a:fgClr>
                  <a:srgbClr val="3898EC"/>
                </a:fgClr>
                <a:bgClr>
                  <a:srgbClr val="F4F5F9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BB-5F4C-BD80-8B19EF610B95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rgbClr val="3898EC"/>
                </a:fgClr>
                <a:bgClr>
                  <a:srgbClr val="F4F5F9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4BB-5F4C-BD80-8B19EF610B95}"/>
              </c:ext>
            </c:extLst>
          </c:dPt>
          <c:cat>
            <c:strRef>
              <c:f>Sheet1!$A$2:$A$5</c:f>
              <c:strCache>
                <c:ptCount val="4"/>
                <c:pt idx="0">
                  <c:v>Customer</c:v>
                </c:pt>
                <c:pt idx="1">
                  <c:v>Product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</c:v>
                </c:pt>
                <c:pt idx="1">
                  <c:v>3.2</c:v>
                </c:pt>
                <c:pt idx="2">
                  <c:v>4.5999999999999996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BB-5F4C-BD80-8B19EF610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590885216"/>
        <c:axId val="1591157168"/>
      </c:barChart>
      <c:catAx>
        <c:axId val="1590885216"/>
        <c:scaling>
          <c:orientation val="minMax"/>
        </c:scaling>
        <c:delete val="1"/>
        <c:axPos val="b"/>
        <c:majorGridlines>
          <c:spPr>
            <a:ln w="4762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1157168"/>
        <c:crosses val="autoZero"/>
        <c:auto val="1"/>
        <c:lblAlgn val="ctr"/>
        <c:lblOffset val="100"/>
        <c:noMultiLvlLbl val="0"/>
      </c:catAx>
      <c:valAx>
        <c:axId val="159115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159088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="0" i="0"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62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00C-FA4A-A58D-688C9529B725}"/>
              </c:ext>
            </c:extLst>
          </c:dPt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7.2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0.5</c:v>
                </c:pt>
                <c:pt idx="8">
                  <c:v>0.3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C-FA4A-A58D-688C9529B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4714192"/>
        <c:axId val="1375119840"/>
      </c:barChart>
      <c:catAx>
        <c:axId val="149471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81919"/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1375119840"/>
        <c:crosses val="autoZero"/>
        <c:auto val="1"/>
        <c:lblAlgn val="ctr"/>
        <c:lblOffset val="100"/>
        <c:noMultiLvlLbl val="0"/>
      </c:catAx>
      <c:valAx>
        <c:axId val="1375119840"/>
        <c:scaling>
          <c:orientation val="minMax"/>
        </c:scaling>
        <c:delete val="1"/>
        <c:axPos val="l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471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0" i="0">
          <a:solidFill>
            <a:srgbClr val="181919"/>
          </a:solidFill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6222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96C-6D40-B872-B78C52AA4EB4}"/>
              </c:ext>
            </c:extLst>
          </c:dPt>
          <c:dPt>
            <c:idx val="1"/>
            <c:invertIfNegative val="0"/>
            <c:bubble3D val="0"/>
            <c:spPr>
              <a:solidFill>
                <a:srgbClr val="E86222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6C-6D40-B872-B78C52AA4EB4}"/>
              </c:ext>
            </c:extLst>
          </c:dPt>
          <c:dPt>
            <c:idx val="2"/>
            <c:invertIfNegative val="0"/>
            <c:bubble3D val="0"/>
            <c:spPr>
              <a:solidFill>
                <a:srgbClr val="E86222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6C-6D40-B872-B78C52AA4EB4}"/>
              </c:ext>
            </c:extLst>
          </c:dPt>
          <c:dPt>
            <c:idx val="3"/>
            <c:invertIfNegative val="0"/>
            <c:bubble3D val="0"/>
            <c:spPr>
              <a:solidFill>
                <a:srgbClr val="E86222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6C-6D40-B872-B78C52AA4EB4}"/>
              </c:ext>
            </c:extLst>
          </c:dPt>
          <c:dPt>
            <c:idx val="4"/>
            <c:invertIfNegative val="0"/>
            <c:bubble3D val="0"/>
            <c:spPr>
              <a:solidFill>
                <a:srgbClr val="E862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6C-6D40-B872-B78C52AA4EB4}"/>
              </c:ext>
            </c:extLst>
          </c:dPt>
          <c:dPt>
            <c:idx val="5"/>
            <c:invertIfNegative val="0"/>
            <c:bubble3D val="0"/>
            <c:spPr>
              <a:solidFill>
                <a:srgbClr val="E862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96C-6D40-B872-B78C52AA4E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4762" cap="flat" cmpd="sng" algn="ctr">
                      <a:solidFill>
                        <a:srgbClr val="181919">
                          <a:lumMod val="35000"/>
                          <a:lumOff val="65000"/>
                        </a:srgb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Payments</c:v>
                </c:pt>
                <c:pt idx="1">
                  <c:v>Transactions</c:v>
                </c:pt>
                <c:pt idx="2">
                  <c:v>September</c:v>
                </c:pt>
                <c:pt idx="3">
                  <c:v>Octuber</c:v>
                </c:pt>
                <c:pt idx="4">
                  <c:v>November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5.5</c:v>
                </c:pt>
                <c:pt idx="4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6C-6D40-B872-B78C52AA4E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"/>
        <c:overlap val="-27"/>
        <c:axId val="761211919"/>
        <c:axId val="760717855"/>
      </c:barChart>
      <c:catAx>
        <c:axId val="76121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0717855"/>
        <c:crosses val="autoZero"/>
        <c:auto val="1"/>
        <c:lblAlgn val="ctr"/>
        <c:lblOffset val="100"/>
        <c:noMultiLvlLbl val="0"/>
      </c:catAx>
      <c:valAx>
        <c:axId val="760717855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181919">
                  <a:lumMod val="20000"/>
                  <a:lumOff val="80000"/>
                </a:srgb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1211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0" i="0">
          <a:latin typeface="Poppins" panose="020B0502020202020204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Operations</c:v>
                </c:pt>
                <c:pt idx="1">
                  <c:v>Engineering</c:v>
                </c:pt>
                <c:pt idx="2">
                  <c:v>Finance</c:v>
                </c:pt>
                <c:pt idx="3">
                  <c:v>Marketing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1.7</c:v>
                </c:pt>
                <c:pt idx="1">
                  <c:v>2.5</c:v>
                </c:pt>
                <c:pt idx="2">
                  <c:v>3.5</c:v>
                </c:pt>
                <c:pt idx="3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A-484D-A812-AFEA225723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89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0FA-484D-A812-AFEA225723EC}"/>
              </c:ext>
            </c:extLst>
          </c:dPt>
          <c:dPt>
            <c:idx val="1"/>
            <c:invertIfNegative val="0"/>
            <c:bubble3D val="0"/>
            <c:spPr>
              <a:solidFill>
                <a:srgbClr val="389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FA-484D-A812-AFEA225723EC}"/>
              </c:ext>
            </c:extLst>
          </c:dPt>
          <c:dPt>
            <c:idx val="2"/>
            <c:invertIfNegative val="0"/>
            <c:bubble3D val="0"/>
            <c:spPr>
              <a:solidFill>
                <a:srgbClr val="389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FA-484D-A812-AFEA225723EC}"/>
              </c:ext>
            </c:extLst>
          </c:dPt>
          <c:dPt>
            <c:idx val="3"/>
            <c:invertIfNegative val="0"/>
            <c:bubble3D val="0"/>
            <c:spPr>
              <a:solidFill>
                <a:srgbClr val="389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FA-484D-A812-AFEA225723EC}"/>
              </c:ext>
            </c:extLst>
          </c:dPt>
          <c:cat>
            <c:strRef>
              <c:f>Sheet1!$A$2:$A$5</c:f>
              <c:strCache>
                <c:ptCount val="4"/>
                <c:pt idx="0">
                  <c:v>Operations</c:v>
                </c:pt>
                <c:pt idx="1">
                  <c:v>Engineering</c:v>
                </c:pt>
                <c:pt idx="2">
                  <c:v>Finance</c:v>
                </c:pt>
                <c:pt idx="3">
                  <c:v>Marketing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2.1</c:v>
                </c:pt>
                <c:pt idx="1">
                  <c:v>3.2</c:v>
                </c:pt>
                <c:pt idx="2">
                  <c:v>4.4000000000000004</c:v>
                </c:pt>
                <c:pt idx="3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A-484D-A812-AFEA22572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2045607216"/>
        <c:axId val="2045613152"/>
      </c:barChart>
      <c:catAx>
        <c:axId val="204560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2045613152"/>
        <c:crosses val="autoZero"/>
        <c:auto val="1"/>
        <c:lblAlgn val="ctr"/>
        <c:lblOffset val="100"/>
        <c:noMultiLvlLbl val="0"/>
      </c:catAx>
      <c:valAx>
        <c:axId val="2045613152"/>
        <c:scaling>
          <c:orientation val="minMax"/>
        </c:scaling>
        <c:delete val="0"/>
        <c:axPos val="l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204560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C-E64D-88C2-013975DB996E}"/>
              </c:ext>
            </c:extLst>
          </c:dPt>
          <c:dPt>
            <c:idx val="2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2C-E64D-88C2-013975DB996E}"/>
              </c:ext>
            </c:extLst>
          </c:dPt>
          <c:dPt>
            <c:idx val="3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2C-E64D-88C2-013975DB996E}"/>
              </c:ext>
            </c:extLst>
          </c:dPt>
          <c:dPt>
            <c:idx val="4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2C-E64D-88C2-013975DB996E}"/>
              </c:ext>
            </c:extLst>
          </c:dPt>
          <c:dPt>
            <c:idx val="5"/>
            <c:invertIfNegative val="0"/>
            <c:bubble3D val="0"/>
            <c:spPr>
              <a:solidFill>
                <a:srgbClr val="E862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2C-E64D-88C2-013975DB996E}"/>
              </c:ext>
            </c:extLst>
          </c:dPt>
          <c:dPt>
            <c:idx val="7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42C-E64D-88C2-013975DB996E}"/>
              </c:ext>
            </c:extLst>
          </c:dPt>
          <c:dPt>
            <c:idx val="8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42C-E64D-88C2-013975DB996E}"/>
              </c:ext>
            </c:extLst>
          </c:dPt>
          <c:dPt>
            <c:idx val="9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42C-E64D-88C2-013975DB996E}"/>
              </c:ext>
            </c:extLst>
          </c:dPt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3.4</c:v>
                </c:pt>
                <c:pt idx="5">
                  <c:v>6.7</c:v>
                </c:pt>
                <c:pt idx="6">
                  <c:v>2.9</c:v>
                </c:pt>
                <c:pt idx="7">
                  <c:v>5</c:v>
                </c:pt>
                <c:pt idx="8">
                  <c:v>2.1</c:v>
                </c:pt>
                <c:pt idx="9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42C-E64D-88C2-013975DB9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4714192"/>
        <c:axId val="1375119840"/>
      </c:barChart>
      <c:catAx>
        <c:axId val="149471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1375119840"/>
        <c:crosses val="autoZero"/>
        <c:auto val="1"/>
        <c:lblAlgn val="ctr"/>
        <c:lblOffset val="100"/>
        <c:noMultiLvlLbl val="0"/>
      </c:catAx>
      <c:valAx>
        <c:axId val="1375119840"/>
        <c:scaling>
          <c:orientation val="minMax"/>
        </c:scaling>
        <c:delete val="0"/>
        <c:axPos val="l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149471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C-E64D-88C2-013975DB996E}"/>
              </c:ext>
            </c:extLst>
          </c:dPt>
          <c:dPt>
            <c:idx val="2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2C-E64D-88C2-013975DB996E}"/>
              </c:ext>
            </c:extLst>
          </c:dPt>
          <c:dPt>
            <c:idx val="3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2C-E64D-88C2-013975DB996E}"/>
              </c:ext>
            </c:extLst>
          </c:dPt>
          <c:dPt>
            <c:idx val="4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2C-E64D-88C2-013975DB996E}"/>
              </c:ext>
            </c:extLst>
          </c:dPt>
          <c:dPt>
            <c:idx val="5"/>
            <c:invertIfNegative val="0"/>
            <c:bubble3D val="0"/>
            <c:spPr>
              <a:solidFill>
                <a:srgbClr val="E862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2C-E64D-88C2-013975DB996E}"/>
              </c:ext>
            </c:extLst>
          </c:dPt>
          <c:dPt>
            <c:idx val="7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42C-E64D-88C2-013975DB996E}"/>
              </c:ext>
            </c:extLst>
          </c:dPt>
          <c:dPt>
            <c:idx val="8"/>
            <c:invertIfNegative val="0"/>
            <c:bubble3D val="0"/>
            <c:spPr>
              <a:solidFill>
                <a:srgbClr val="389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42C-E64D-88C2-013975DB996E}"/>
              </c:ext>
            </c:extLst>
          </c:dPt>
          <c:dPt>
            <c:idx val="9"/>
            <c:invertIfNegative val="0"/>
            <c:bubble3D val="0"/>
            <c:spPr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42C-E64D-88C2-013975DB996E}"/>
              </c:ext>
            </c:extLst>
          </c:dPt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3.4</c:v>
                </c:pt>
                <c:pt idx="5">
                  <c:v>6.7</c:v>
                </c:pt>
                <c:pt idx="6">
                  <c:v>2.9</c:v>
                </c:pt>
                <c:pt idx="7">
                  <c:v>5</c:v>
                </c:pt>
                <c:pt idx="8">
                  <c:v>2.1</c:v>
                </c:pt>
                <c:pt idx="9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42C-E64D-88C2-013975DB9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4714192"/>
        <c:axId val="1375119840"/>
      </c:barChart>
      <c:catAx>
        <c:axId val="149471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1375119840"/>
        <c:crosses val="autoZero"/>
        <c:auto val="1"/>
        <c:lblAlgn val="ctr"/>
        <c:lblOffset val="100"/>
        <c:noMultiLvlLbl val="0"/>
      </c:catAx>
      <c:valAx>
        <c:axId val="1375119840"/>
        <c:scaling>
          <c:orientation val="minMax"/>
        </c:scaling>
        <c:delete val="0"/>
        <c:axPos val="l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US"/>
          </a:p>
        </c:txPr>
        <c:crossAx val="149471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93122536976748"/>
          <c:y val="4.0687398342444704E-2"/>
          <c:w val="0.75140711978779517"/>
          <c:h val="0.812446276545880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8622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AA-2247-8180-2E90553B2EE6}"/>
              </c:ext>
            </c:extLst>
          </c:dPt>
          <c:dPt>
            <c:idx val="1"/>
            <c:bubble3D val="0"/>
            <c:spPr>
              <a:solidFill>
                <a:srgbClr val="3898EC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AA-2247-8180-2E90553B2EE6}"/>
              </c:ext>
            </c:extLst>
          </c:dPt>
          <c:dPt>
            <c:idx val="2"/>
            <c:bubble3D val="0"/>
            <c:spPr>
              <a:solidFill>
                <a:srgbClr val="747980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AA-2247-8180-2E90553B2EE6}"/>
              </c:ext>
            </c:extLst>
          </c:dPt>
          <c:dPt>
            <c:idx val="3"/>
            <c:bubble3D val="0"/>
            <c:spPr>
              <a:solidFill>
                <a:srgbClr val="0E0E1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AA-2247-8180-2E90553B2EE6}"/>
              </c:ext>
            </c:extLst>
          </c:dPt>
          <c:cat>
            <c:strRef>
              <c:f>Sheet1!$A$2:$A$5</c:f>
              <c:strCache>
                <c:ptCount val="4"/>
                <c:pt idx="0">
                  <c:v>Operations</c:v>
                </c:pt>
                <c:pt idx="1">
                  <c:v>Engineering</c:v>
                </c:pt>
                <c:pt idx="2">
                  <c:v>Marketing</c:v>
                </c:pt>
                <c:pt idx="3">
                  <c:v>Finance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AA-2247-8180-2E90553B2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39802959329178"/>
          <c:w val="1"/>
          <c:h val="0.14601970406708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31414"/>
              </a:solidFill>
              <a:latin typeface="Poppins" panose="020B0502020202020204" pitchFamily="34" charset="0"/>
              <a:ea typeface="Poppins"/>
              <a:cs typeface="Poppin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rgbClr val="E86222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rgbClr val="181919">
        <a:lumMod val="65000"/>
        <a:lumOff val="35000"/>
      </a:srgbClr>
    </cs:fontRef>
    <cs:defRPr sz="1197" kern="1200" cap="all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rgbClr val="181919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rgbClr val="181919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rgbClr val="181919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ln w="9525">
        <a:solidFill>
          <a:srgbClr val="181919">
            <a:lumMod val="15000"/>
            <a:lumOff val="85000"/>
          </a:srgbClr>
        </a:solidFill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  <a:alpha val="33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>
        <a:solidFill>
          <a:srgbClr val="181919">
            <a:lumMod val="65000"/>
            <a:lumOff val="35000"/>
          </a:srgbClr>
        </a:solidFill>
      </a:ln>
    </cs:spPr>
  </cs:errorBar>
  <cs:floor>
    <cs:lnRef idx="0"/>
    <cs:fillRef idx="0"/>
    <cs:effectRef idx="0"/>
    <cs:fontRef idx="minor">
      <a:srgbClr val="181919"/>
    </cs:fontRef>
  </cs:floor>
  <cs:gridlineMajor>
    <cs:lnRef idx="0"/>
    <cs:fillRef idx="0"/>
    <cs:effectRef idx="0"/>
    <cs:fontRef idx="minor">
      <a:srgbClr val="181919"/>
    </cs:fontRef>
    <cs:spPr>
      <a:ln>
        <a:solidFill>
          <a:srgbClr val="181919">
            <a:lumMod val="15000"/>
            <a:lumOff val="85000"/>
          </a:srgbClr>
        </a:solidFill>
      </a:ln>
    </cs:spPr>
  </cs:gridlineMajor>
  <cs:gridlineMinor>
    <cs:lnRef idx="0"/>
    <cs:fillRef idx="0"/>
    <cs:effectRef idx="0"/>
    <cs:fontRef idx="minor">
      <a:srgbClr val="181919"/>
    </cs:fontRef>
    <cs:spPr>
      <a:ln>
        <a:solidFill>
          <a:srgbClr val="181919">
            <a:lumMod val="5000"/>
            <a:lumOff val="95000"/>
          </a:srgbClr>
        </a:solidFill>
      </a:ln>
    </cs:spPr>
  </cs:gridlineMinor>
  <cs:hiLoLine>
    <cs:lnRef idx="0"/>
    <cs:fillRef idx="0"/>
    <cs:effectRef idx="0"/>
    <cs:fontRef idx="minor">
      <a:srgbClr val="181919"/>
    </cs:fontRef>
    <cs:spPr>
      <a:ln w="9525">
        <a:solidFill>
          <a:srgbClr val="181919">
            <a:lumMod val="35000"/>
            <a:lumOff val="65000"/>
          </a:srgbClr>
        </a:solidFill>
      </a:ln>
    </cs:spPr>
  </cs:hiLoLine>
  <cs:leaderLine>
    <cs:lnRef idx="0"/>
    <cs:fillRef idx="0"/>
    <cs:effectRef idx="0"/>
    <cs:fontRef idx="minor">
      <a:srgbClr val="181919"/>
    </cs:fontRef>
    <cs:spPr>
      <a:ln w="9525">
        <a:solidFill>
          <a:srgbClr val="181919">
            <a:lumMod val="35000"/>
            <a:lumOff val="65000"/>
          </a:srgbClr>
        </a:solidFill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>
    <cs:lnRef idx="0"/>
    <cs:fillRef idx="0"/>
    <cs:effectRef idx="0"/>
    <cs:fontRef idx="minor">
      <a:srgbClr val="181919"/>
    </cs:fontRef>
    <cs:spPr>
      <a:gradFill>
        <a:gsLst>
          <a:gs pos="100000">
            <a:srgbClr val="FFFFFF">
              <a:lumMod val="95000"/>
            </a:srgbClr>
          </a:gs>
          <a:gs pos="0">
            <a:srgbClr val="FFFFFF"/>
          </a:gs>
        </a:gsLst>
        <a:lin ang="5400000" scaled="0"/>
      </a:gradFill>
    </cs:spPr>
  </cs:plotArea>
  <cs:plotArea3D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seriesAxis>
  <cs:seriesLine>
    <cs:lnRef idx="0"/>
    <cs:fillRef idx="0"/>
    <cs:effectRef idx="0"/>
    <cs:fontRef idx="minor">
      <a:srgbClr val="181919"/>
    </cs:fontRef>
    <cs:spPr>
      <a:ln w="9525">
        <a:solidFill>
          <a:srgbClr val="181919">
            <a:lumMod val="35000"/>
            <a:lumOff val="65000"/>
          </a:srgbClr>
        </a:solidFill>
        <a:prstDash val="dash"/>
      </a:ln>
    </cs:spPr>
  </cs:seriesLine>
  <cs:title>
    <cs:lnRef idx="0"/>
    <cs:fillRef idx="0"/>
    <cs:effectRef idx="0"/>
    <cs:fontRef idx="minor">
      <a:srgbClr val="181919">
        <a:lumMod val="50000"/>
        <a:lumOff val="50000"/>
      </a:srgb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65000"/>
            <a:lumOff val="3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 spc="20" baseline="0"/>
  </cs:valueAxis>
  <cs:wall>
    <cs:lnRef idx="0"/>
    <cs:fillRef idx="0"/>
    <cs:effectRef idx="0"/>
    <cs:fontRef idx="minor">
      <a:srgbClr val="181919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rgbClr val="181919">
        <a:lumMod val="65000"/>
        <a:lumOff val="35000"/>
      </a:srgbClr>
    </cs:fontRef>
    <cs:defRPr sz="1197" kern="1200" cap="all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75000"/>
        <a:lumOff val="25000"/>
      </a:srgbClr>
    </cs:fontRef>
    <cs:spPr>
      <a:solidFill>
        <a:srgbClr val="181919">
          <a:lumMod val="15000"/>
          <a:lumOff val="85000"/>
        </a:srgb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ln w="9525">
        <a:solidFill>
          <a:srgbClr val="181919">
            <a:lumMod val="15000"/>
            <a:lumOff val="85000"/>
          </a:srgbClr>
        </a:solidFill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>
        <a:solidFill>
          <a:srgbClr val="181919">
            <a:lumMod val="50000"/>
            <a:lumOff val="50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>
        <a:solidFill>
          <a:srgbClr val="181919">
            <a:lumMod val="50000"/>
            <a:lumOff val="50000"/>
          </a:srgbClr>
        </a:solidFill>
        <a:prstDash val="dash"/>
      </a:ln>
    </cs:spPr>
  </cs:dropLine>
  <cs:errorBar>
    <cs:lnRef idx="0"/>
    <cs:fillRef idx="0"/>
    <cs:effectRef idx="0"/>
    <cs:fontRef idx="minor">
      <a:srgbClr val="181919"/>
    </cs:fontRef>
    <cs:spPr>
      <a:ln w="9525">
        <a:solidFill>
          <a:srgbClr val="181919">
            <a:lumMod val="50000"/>
            <a:lumOff val="50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>
        <a:solidFill>
          <a:srgbClr val="181919">
            <a:lumMod val="50000"/>
            <a:lumOff val="50000"/>
          </a:srgbClr>
        </a:solidFill>
        <a:prstDash val="dash"/>
      </a:ln>
    </cs:spPr>
  </cs:hiLoLine>
  <cs:leaderLine>
    <cs:lnRef idx="0"/>
    <cs:fillRef idx="0"/>
    <cs:effectRef idx="0"/>
    <cs:fontRef idx="minor">
      <a:srgbClr val="181919"/>
    </cs:fontRef>
    <cs:spPr>
      <a:ln w="9525">
        <a:solidFill>
          <a:srgbClr val="181919">
            <a:lumMod val="35000"/>
            <a:lumOff val="65000"/>
          </a:srgbClr>
        </a:solidFill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seriesAxis>
  <cs:seriesLine>
    <cs:lnRef idx="0"/>
    <cs:fillRef idx="0"/>
    <cs:effectRef idx="0"/>
    <cs:fontRef idx="minor">
      <a:srgbClr val="181919"/>
    </cs:fontRef>
    <cs:spPr>
      <a:ln w="9525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ajor">
      <a:srgbClr val="181919">
        <a:lumMod val="65000"/>
        <a:lumOff val="35000"/>
      </a:srgb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50000"/>
            <a:lumOff val="50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EE49-6FD8-6C45-8CAD-827894CA523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0E3D0-DF1D-F349-9DAD-350940368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68539E-5141-E119-A827-18B26611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B0A9EA-DD41-3AE9-8AD2-58AB42263F5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49775"/>
            <a:ext cx="11363742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Presentation Title: </a:t>
            </a:r>
            <a:b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Program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D48270-7460-7E67-5636-FF30A34C480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e.g. Oral Presentation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EBC7B2-6E00-673E-F423-ABB2C86E0CC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5173761"/>
            <a:ext cx="113637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Subtitle: engagement name, presented by Pyramid Systems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C78B7-F595-5BD7-0E3B-EA5DAF034C0C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3EC933-793D-3FC5-3752-5DD811E0D55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D88FFE-3711-4BD6-4849-C130562788D9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B485D-AD11-B94F-7BD3-99C6D3C56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9500" y="6238875"/>
            <a:ext cx="1763713" cy="230831"/>
          </a:xfrm>
          <a:prstGeom prst="rect">
            <a:avLst/>
          </a:prstGeom>
        </p:spPr>
        <p:txBody>
          <a:bodyPr/>
          <a:lstStyle>
            <a:lvl1pPr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900" dirty="0">
                <a:solidFill>
                  <a:srgbClr val="E86221"/>
                </a:solidFill>
                <a:latin typeface="Poppins" pitchFamily="2" charset="77"/>
                <a:cs typeface="Poppins" pitchFamily="2" charset="77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523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solidFill>
          <a:srgbClr val="E86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AB2E1-9504-EBEE-BC1C-BB2A814366F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3354" y="832483"/>
            <a:ext cx="537264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 SemiBold" pitchFamily="2" charset="0"/>
              </a:rPr>
              <a:t>Agenda.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4D89A-934F-0C5A-8322-01D8B310EB59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4E5B1A-939C-C907-F7DF-C65A9CE9857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765964" y="2977093"/>
            <a:ext cx="67056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01. First agenda item (one line per topic)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BA982-9C7E-7DBD-F7DF-30C598A13D80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A02DE4-B4DD-168C-9120-612DC2F76671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60F0158-099C-9437-D983-212049E092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1267" y="2674720"/>
            <a:ext cx="2413000" cy="2806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55A431-38F9-F405-9D0C-72AE32188E9D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5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81F1F-3FD4-D306-CCBD-3B536DFD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BAE48B-93DC-DC9D-8052-D98B9DC314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Section Title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Highlighted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CA7EA-C260-E44C-7C58-477E1936E4DA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51990-CD65-D06B-F761-A804E336BCB8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177BCF-7F4F-6197-631D-040C081D934C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E8244-BC8B-FF3B-B7AA-939F89BC029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832701" y="1458661"/>
            <a:ext cx="4202546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EF40A-F878-C548-0AEB-6931EEAF4806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AA6EC-82CE-4B01-A645-BE2A1E7687F7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4" y="4798280"/>
            <a:ext cx="798945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One or two sentences describing what this section covers.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E799A-748B-62D9-D871-80891A949F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62013" y="318353"/>
            <a:ext cx="707727" cy="823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246FF-6C18-F34B-82AC-CF7660932B43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05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Orange/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F451F-197A-8FE2-D95E-382F0A4069C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EF3224-3667-B693-3BB3-FBF0EC002F76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3B08681B-834B-0889-7844-88246F438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477F38-CC11-C9B5-F1C4-7C15DED801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AE2DA7-BD88-7E42-7332-A9A245F23B6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72C1D8C0-79DA-6CAB-CD8A-B58247C7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1DF0A-4DA6-2B0F-916C-B51BB6380AD5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423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White Background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D8423-5234-EF8E-E159-36F8417F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8A002-8923-545E-73B3-AEB64FDCC8B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BCE049-D370-7BDC-44E3-0C3D02FA676B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F0EE699-C025-74DB-0810-F4C39D920A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4646E9-C0BF-7762-7DBD-E91FAB5C63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F4203B-A244-D6C2-27E8-D8BAE7F1CC6E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62E64D59-F7E9-17D8-46B4-38E6968B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B92B8-D67B-66FD-3C77-A4AEA018CEA1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764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Black BG with Orange Car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FE970-005C-D59E-2ABC-52DB8DC0D3AB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3231E-5EF5-38A1-8C3C-2C9DB020BC2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695330"/>
            <a:ext cx="564575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690AEC-9C48-FF63-56BD-2402954A9F9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2" y="1938604"/>
            <a:ext cx="564575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Intro: one or two sentences that set up this slide. Keep it short and simple.</a:t>
            </a:r>
          </a:p>
          <a:p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52DDFD-2848-44DC-3AE2-E1E1C8A75E9E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015211" y="456049"/>
            <a:ext cx="5807334" cy="59459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lt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" pitchFamily="2" charset="0"/>
              </a:rPr>
              <a:t>Quote: the key message, in the speaker's own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1C1CCD-BF49-2364-89FF-F54D6FFC81B1}"/>
              </a:ext>
            </a:extLst>
          </p:cNvPr>
          <p:cNvSpPr txBox="1">
            <a:spLocks noGrp="1"/>
          </p:cNvSpPr>
          <p:nvPr>
            <p:ph type="body" idx="5" hasCustomPrompt="1"/>
          </p:nvPr>
        </p:nvSpPr>
        <p:spPr>
          <a:xfrm>
            <a:off x="6367749" y="869207"/>
            <a:ext cx="793216" cy="156966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" pitchFamily="2" charset="0"/>
              </a:rPr>
              <a:t>“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8651FA-9035-6429-4393-6141B798A1D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8005496" y="5519450"/>
            <a:ext cx="35108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rgbClr val="DADEE3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ADEE3"/>
                </a:solidFill>
                <a:latin typeface="Poppins" pitchFamily="2" charset="77"/>
                <a:cs typeface="Poppins" pitchFamily="2" charset="77"/>
              </a:rPr>
              <a:t>Caption: short label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0127DC4-4B78-D1C5-58EA-7D830BFDCBF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281215"/>
            <a:ext cx="564575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5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Dark Muted Gradient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551F7-FCDD-6A8E-3C2C-64C48C6D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8718-A44C-DCF0-C48F-DA2773C86DD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4" y="873664"/>
            <a:ext cx="1048680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1A060-B8B7-CC4C-F89A-71A51123DDE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FAB22-037B-67CF-A924-98488B52CB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14819" y="318353"/>
            <a:ext cx="707727" cy="82319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392DA0-73E7-6486-C0F4-0286F06E6CBE}"/>
              </a:ext>
            </a:extLst>
          </p:cNvPr>
          <p:cNvSpPr>
            <a:spLocks noGrp="1"/>
          </p:cNvSpPr>
          <p:nvPr>
            <p:ph type="body" idx="2" hasCustomPrompt="1"/>
          </p:nvPr>
        </p:nvSpPr>
        <p:spPr>
          <a:xfrm>
            <a:off x="462013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tx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E86221"/>
                </a:solidFill>
                <a:latin typeface="Funnel Display" pitchFamily="2" charset="0"/>
                <a:cs typeface="Poppins" pitchFamily="2" charset="77"/>
              </a:rPr>
              <a:t>Step 1. Heading, then supporting points.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AE0C12-08CE-8FA0-D929-D941ABBEE2D3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368444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Funnel Display" pitchFamily="2" charset="0"/>
                <a:cs typeface="Poppins" pitchFamily="2" charset="77"/>
              </a:rPr>
              <a:t>Step 2. Heading, then supporting points.</a:t>
            </a:r>
          </a:p>
        </p:txBody>
      </p:sp>
    </p:spTree>
    <p:extLst>
      <p:ext uri="{BB962C8B-B14F-4D97-AF65-F5344CB8AC3E}">
        <p14:creationId xmlns:p14="http://schemas.microsoft.com/office/powerpoint/2010/main" val="9497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/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A5B41-4F63-5519-146B-2B131CE5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C4BABA-A152-90FD-DC4C-45730766A9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Questions &amp;  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Discussion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2CAA3-8DEE-5964-5ADC-2F61781E10D3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23D56-285F-1B77-7E0D-9C7ECEB6AD10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273F35-167D-DE3B-8AD8-B341BADA627F}"/>
              </a:ext>
            </a:extLst>
          </p:cNvPr>
          <p:cNvSpPr txBox="1"/>
          <p:nvPr/>
        </p:nvSpPr>
        <p:spPr>
          <a:xfrm>
            <a:off x="10388906" y="6167642"/>
            <a:ext cx="1433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EC2B-80A3-DF00-5182-A5B456818BD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60AA9-0E92-7B1F-8BDE-76F30F68B8C4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4798280"/>
            <a:ext cx="720572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Closing line: invite questions or describe next steps.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72D6B-B5AB-F237-1C1F-076CD33B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389431" y="1484337"/>
            <a:ext cx="3343765" cy="388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70FC1-6B0F-F914-1E29-AD494AC6C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51955-7B47-B099-CAA7-0F69B992F2D8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4406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5BB4C2-3284-7F95-F2FE-528820EEFD54}"/>
              </a:ext>
            </a:extLst>
          </p:cNvPr>
          <p:cNvSpPr txBox="1"/>
          <p:nvPr userDrawn="1"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872716-766B-E4B0-6024-2B32AC355303}"/>
              </a:ext>
            </a:extLst>
          </p:cNvPr>
          <p:cNvCxnSpPr>
            <a:cxnSpLocks/>
          </p:cNvCxnSpPr>
          <p:nvPr userDrawn="1"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1E8A0BB7-18C4-94E7-4E6C-72E5CDA5DE08}"/>
              </a:ext>
            </a:extLst>
          </p:cNvPr>
          <p:cNvSpPr txBox="1">
            <a:spLocks/>
          </p:cNvSpPr>
          <p:nvPr userDrawn="1"/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B2B888-3C7F-FAD2-BD2E-35A83F01CC19}"/>
              </a:ext>
            </a:extLst>
          </p:cNvPr>
          <p:cNvSpPr txBox="1">
            <a:spLocks/>
          </p:cNvSpPr>
          <p:nvPr userDrawn="1"/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Kicker: section or question label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65A159-8719-27D6-CA08-60EF8B54DA01}"/>
              </a:ext>
            </a:extLst>
          </p:cNvPr>
          <p:cNvSpPr txBox="1">
            <a:spLocks/>
          </p:cNvSpPr>
          <p:nvPr userDrawn="1"/>
        </p:nvSpPr>
        <p:spPr>
          <a:xfrm>
            <a:off x="369452" y="1792572"/>
            <a:ext cx="1127118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Intro: one or two sentences that set up the table below.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807780-7C72-E18C-3728-43DE6BF5EA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CC134C-4974-EB3B-6115-4FF5BF37F630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247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64" r:id="rId6"/>
    <p:sldLayoutId id="2147483667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unnel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Business Charts </a:t>
            </a:r>
            <a:br>
              <a:rPr lang="en-US" dirty="0"/>
            </a:br>
            <a:r>
              <a:rPr dirty="0"/>
              <a:t>Templates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Brand Templates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Choose a chart, then drop in your own data.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Pyramid Systems  ·  Marketing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INTERNAL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CB2BE4-EC26-5A46-989E-EB35DD5AB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3" y="2277899"/>
            <a:ext cx="7175539" cy="15856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4">
            <a:extLst>
              <a:ext uri="{FF2B5EF4-FFF2-40B4-BE49-F238E27FC236}">
                <a16:creationId xmlns:a16="http://schemas.microsoft.com/office/drawing/2014/main" id="{64D354B8-E16B-D34B-9AA3-B87AEB83DFF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2" name="CuadroTexto 350">
              <a:extLst>
                <a:ext uri="{FF2B5EF4-FFF2-40B4-BE49-F238E27FC236}">
                  <a16:creationId xmlns:a16="http://schemas.microsoft.com/office/drawing/2014/main" id="{4C5EF959-CC13-1442-8585-46208BC62C22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3" name="CuadroTexto 351">
              <a:extLst>
                <a:ext uri="{FF2B5EF4-FFF2-40B4-BE49-F238E27FC236}">
                  <a16:creationId xmlns:a16="http://schemas.microsoft.com/office/drawing/2014/main" id="{6DEDB06B-A985-C344-8374-D90EE294CA0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E8710DDA-5223-D74C-AE1D-B3643BD53D8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Chart 5">
            <a:extLst>
              <a:ext uri="{FF2B5EF4-FFF2-40B4-BE49-F238E27FC236}">
                <a16:creationId xmlns:a16="http://schemas.microsoft.com/office/drawing/2014/main" id="{3C91F247-3151-3F4B-A286-68DD3B921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489422"/>
              </p:ext>
            </p:extLst>
          </p:nvPr>
        </p:nvGraphicFramePr>
        <p:xfrm>
          <a:off x="6096793" y="1792153"/>
          <a:ext cx="5038112" cy="382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oup 20">
            <a:extLst>
              <a:ext uri="{FF2B5EF4-FFF2-40B4-BE49-F238E27FC236}">
                <a16:creationId xmlns:a16="http://schemas.microsoft.com/office/drawing/2014/main" id="{5D89E341-D56E-244B-B22C-C737BFDBDFD2}"/>
              </a:ext>
            </a:extLst>
          </p:cNvPr>
          <p:cNvGrpSpPr/>
          <p:nvPr/>
        </p:nvGrpSpPr>
        <p:grpSpPr>
          <a:xfrm>
            <a:off x="1166858" y="1729851"/>
            <a:ext cx="4160516" cy="1356263"/>
            <a:chOff x="819786" y="5102022"/>
            <a:chExt cx="4160516" cy="13562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03BE16-0A0A-CD4A-AE9B-0BFE04EB42FA}"/>
                </a:ext>
              </a:extLst>
            </p:cNvPr>
            <p:cNvSpPr txBox="1"/>
            <p:nvPr/>
          </p:nvSpPr>
          <p:spPr>
            <a:xfrm>
              <a:off x="819786" y="5550344"/>
              <a:ext cx="416051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chart here.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15B687-7FF2-0E42-93ED-6F22D51F9196}"/>
                </a:ext>
              </a:extLst>
            </p:cNvPr>
            <p:cNvSpPr txBox="1"/>
            <p:nvPr/>
          </p:nvSpPr>
          <p:spPr>
            <a:xfrm>
              <a:off x="819786" y="5102022"/>
              <a:ext cx="2741613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Quarterly Goals</a:t>
              </a: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D2173FC-7909-9848-8FC4-A88C962DD36C}"/>
              </a:ext>
            </a:extLst>
          </p:cNvPr>
          <p:cNvSpPr/>
          <p:nvPr/>
        </p:nvSpPr>
        <p:spPr>
          <a:xfrm>
            <a:off x="675118" y="3368959"/>
            <a:ext cx="4478773" cy="907941"/>
          </a:xfrm>
          <a:prstGeom prst="round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76E1C7A-8DCA-CB4E-BA4D-B31EE6BAAAF7}"/>
              </a:ext>
            </a:extLst>
          </p:cNvPr>
          <p:cNvSpPr/>
          <p:nvPr/>
        </p:nvSpPr>
        <p:spPr>
          <a:xfrm>
            <a:off x="675118" y="4673585"/>
            <a:ext cx="4478773" cy="907941"/>
          </a:xfrm>
          <a:prstGeom prst="round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">
            <a:extLst>
              <a:ext uri="{FF2B5EF4-FFF2-40B4-BE49-F238E27FC236}">
                <a16:creationId xmlns:a16="http://schemas.microsoft.com/office/drawing/2014/main" id="{B30E9F6B-58BE-8A45-AED7-456B7A3F698D}"/>
              </a:ext>
            </a:extLst>
          </p:cNvPr>
          <p:cNvSpPr/>
          <p:nvPr/>
        </p:nvSpPr>
        <p:spPr>
          <a:xfrm>
            <a:off x="1451413" y="3751439"/>
            <a:ext cx="183424" cy="140763"/>
          </a:xfrm>
          <a:prstGeom prst="triangle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0">
            <a:extLst>
              <a:ext uri="{FF2B5EF4-FFF2-40B4-BE49-F238E27FC236}">
                <a16:creationId xmlns:a16="http://schemas.microsoft.com/office/drawing/2014/main" id="{50B36E81-81B9-1E42-9F68-5252E0112DBC}"/>
              </a:ext>
            </a:extLst>
          </p:cNvPr>
          <p:cNvSpPr/>
          <p:nvPr/>
        </p:nvSpPr>
        <p:spPr>
          <a:xfrm rot="10800000">
            <a:off x="1451412" y="5057172"/>
            <a:ext cx="183424" cy="140763"/>
          </a:xfrm>
          <a:prstGeom prst="triangl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8F35D24C-90F5-4C40-93A5-E4FC77EEEDC6}"/>
              </a:ext>
            </a:extLst>
          </p:cNvPr>
          <p:cNvSpPr txBox="1"/>
          <p:nvPr/>
        </p:nvSpPr>
        <p:spPr>
          <a:xfrm>
            <a:off x="2700756" y="3682702"/>
            <a:ext cx="79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+4.7%</a:t>
            </a: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D88A85C2-BDC7-9B4B-BE1D-BFF17610EF6F}"/>
              </a:ext>
            </a:extLst>
          </p:cNvPr>
          <p:cNvSpPr txBox="1"/>
          <p:nvPr/>
        </p:nvSpPr>
        <p:spPr>
          <a:xfrm>
            <a:off x="1766060" y="3651925"/>
            <a:ext cx="99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Plan </a:t>
            </a:r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FAD32FC8-5758-424B-A2A7-2B0CDBAEDA6B}"/>
              </a:ext>
            </a:extLst>
          </p:cNvPr>
          <p:cNvSpPr txBox="1"/>
          <p:nvPr/>
        </p:nvSpPr>
        <p:spPr>
          <a:xfrm>
            <a:off x="3420580" y="3682702"/>
            <a:ext cx="142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+14 Users</a:t>
            </a:r>
          </a:p>
        </p:txBody>
      </p:sp>
      <p:sp>
        <p:nvSpPr>
          <p:cNvPr id="36" name="TextBox 37">
            <a:extLst>
              <a:ext uri="{FF2B5EF4-FFF2-40B4-BE49-F238E27FC236}">
                <a16:creationId xmlns:a16="http://schemas.microsoft.com/office/drawing/2014/main" id="{B5C2B238-F1CB-944B-A1EB-7934B175A706}"/>
              </a:ext>
            </a:extLst>
          </p:cNvPr>
          <p:cNvSpPr txBox="1"/>
          <p:nvPr/>
        </p:nvSpPr>
        <p:spPr>
          <a:xfrm>
            <a:off x="3047118" y="4985029"/>
            <a:ext cx="79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-1.9%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2B085D1-9649-404D-8D9F-DF7513782E7A}"/>
              </a:ext>
            </a:extLst>
          </p:cNvPr>
          <p:cNvSpPr txBox="1"/>
          <p:nvPr/>
        </p:nvSpPr>
        <p:spPr>
          <a:xfrm>
            <a:off x="1719410" y="4954252"/>
            <a:ext cx="142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Creativity</a:t>
            </a:r>
          </a:p>
        </p:txBody>
      </p:sp>
      <p:sp>
        <p:nvSpPr>
          <p:cNvPr id="38" name="TextBox 39">
            <a:extLst>
              <a:ext uri="{FF2B5EF4-FFF2-40B4-BE49-F238E27FC236}">
                <a16:creationId xmlns:a16="http://schemas.microsoft.com/office/drawing/2014/main" id="{E883C7BE-99FE-DF4E-AE48-710805B0FE63}"/>
              </a:ext>
            </a:extLst>
          </p:cNvPr>
          <p:cNvSpPr txBox="1"/>
          <p:nvPr/>
        </p:nvSpPr>
        <p:spPr>
          <a:xfrm>
            <a:off x="3766942" y="4985029"/>
            <a:ext cx="142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Pie &amp; </a:t>
            </a:r>
            <a:br>
              <a:rPr lang="en-US" dirty="0"/>
            </a:br>
            <a:r>
              <a:rPr dirty="0"/>
              <a:t>Donut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Chart Type 02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Show proportions and parts of a whole.  Copy any chart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EF53D-D14D-6AEB-8C0A-34FFC7A9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3" y="3233042"/>
            <a:ext cx="2666288" cy="12786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6F2B1B8C-2490-7844-940D-6BBD08BC91E7}"/>
              </a:ext>
            </a:extLst>
          </p:cNvPr>
          <p:cNvGrpSpPr/>
          <p:nvPr/>
        </p:nvGrpSpPr>
        <p:grpSpPr>
          <a:xfrm>
            <a:off x="993240" y="1949533"/>
            <a:ext cx="10207106" cy="3735678"/>
            <a:chOff x="1108594" y="2587790"/>
            <a:chExt cx="10207106" cy="3735678"/>
          </a:xfrm>
        </p:grpSpPr>
        <p:graphicFrame>
          <p:nvGraphicFramePr>
            <p:cNvPr id="22" name="Chart 38">
              <a:extLst>
                <a:ext uri="{FF2B5EF4-FFF2-40B4-BE49-F238E27FC236}">
                  <a16:creationId xmlns:a16="http://schemas.microsoft.com/office/drawing/2014/main" id="{AACFE269-98CD-0B45-AF66-446FD3C3E1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11819984"/>
                </p:ext>
              </p:extLst>
            </p:nvPr>
          </p:nvGraphicFramePr>
          <p:xfrm>
            <a:off x="1108594" y="2587790"/>
            <a:ext cx="4039139" cy="37356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807CA50B-EF7F-9A44-B184-C28D34682562}"/>
                </a:ext>
              </a:extLst>
            </p:cNvPr>
            <p:cNvGrpSpPr/>
            <p:nvPr/>
          </p:nvGrpSpPr>
          <p:grpSpPr>
            <a:xfrm>
              <a:off x="5741081" y="2595298"/>
              <a:ext cx="5574619" cy="3546607"/>
              <a:chOff x="5741081" y="2432096"/>
              <a:chExt cx="5574619" cy="3546607"/>
            </a:xfrm>
          </p:grpSpPr>
          <p:grpSp>
            <p:nvGrpSpPr>
              <p:cNvPr id="24" name="Group 3">
                <a:extLst>
                  <a:ext uri="{FF2B5EF4-FFF2-40B4-BE49-F238E27FC236}">
                    <a16:creationId xmlns:a16="http://schemas.microsoft.com/office/drawing/2014/main" id="{90025D94-7079-A84F-9D03-9FA6A7B48C83}"/>
                  </a:ext>
                </a:extLst>
              </p:cNvPr>
              <p:cNvGrpSpPr/>
              <p:nvPr/>
            </p:nvGrpSpPr>
            <p:grpSpPr>
              <a:xfrm>
                <a:off x="5741081" y="2432096"/>
                <a:ext cx="5574619" cy="2831692"/>
                <a:chOff x="5741081" y="2432096"/>
                <a:chExt cx="5574619" cy="2831692"/>
              </a:xfrm>
            </p:grpSpPr>
            <p:sp>
              <p:nvSpPr>
                <p:cNvPr id="25" name="TextBox 39">
                  <a:extLst>
                    <a:ext uri="{FF2B5EF4-FFF2-40B4-BE49-F238E27FC236}">
                      <a16:creationId xmlns:a16="http://schemas.microsoft.com/office/drawing/2014/main" id="{D541F33F-A258-CF46-99A5-782DFB61B917}"/>
                    </a:ext>
                  </a:extLst>
                </p:cNvPr>
                <p:cNvSpPr txBox="1"/>
                <p:nvPr/>
              </p:nvSpPr>
              <p:spPr>
                <a:xfrm>
                  <a:off x="5741082" y="3494073"/>
                  <a:ext cx="5574618" cy="1769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oppins" panose="020B0502020202020204" pitchFamily="34" charset="0"/>
                    </a:rPr>
                    <a:t>Add a short description of this chart here.</a:t>
                  </a:r>
                  <a:endPara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  <p:sp>
              <p:nvSpPr>
                <p:cNvPr id="26" name="CuadroTexto 351">
                  <a:extLst>
                    <a:ext uri="{FF2B5EF4-FFF2-40B4-BE49-F238E27FC236}">
                      <a16:creationId xmlns:a16="http://schemas.microsoft.com/office/drawing/2014/main" id="{814844FE-94CE-5546-B143-6681DB34350F}"/>
                    </a:ext>
                  </a:extLst>
                </p:cNvPr>
                <p:cNvSpPr txBox="1"/>
                <p:nvPr/>
              </p:nvSpPr>
              <p:spPr>
                <a:xfrm>
                  <a:off x="5741081" y="2432096"/>
                  <a:ext cx="5574618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131414"/>
                      </a:solidFill>
                      <a:latin typeface="Poppins" panose="020B0502020202020204" pitchFamily="34" charset="0"/>
                    </a:rPr>
                    <a:t>Add a short headline here.</a:t>
                  </a:r>
                </a:p>
              </p:txBody>
            </p:sp>
          </p:grpSp>
          <p:grpSp>
            <p:nvGrpSpPr>
              <p:cNvPr id="27" name="Group 51">
                <a:extLst>
                  <a:ext uri="{FF2B5EF4-FFF2-40B4-BE49-F238E27FC236}">
                    <a16:creationId xmlns:a16="http://schemas.microsoft.com/office/drawing/2014/main" id="{C034E58A-BBC0-3242-AA0D-9B2FFFD15A6E}"/>
                  </a:ext>
                </a:extLst>
              </p:cNvPr>
              <p:cNvGrpSpPr/>
              <p:nvPr/>
            </p:nvGrpSpPr>
            <p:grpSpPr>
              <a:xfrm>
                <a:off x="5795714" y="5558266"/>
                <a:ext cx="1753077" cy="420438"/>
                <a:chOff x="867886" y="5650772"/>
                <a:chExt cx="1753077" cy="420438"/>
              </a:xfrm>
            </p:grpSpPr>
            <p:sp>
              <p:nvSpPr>
                <p:cNvPr id="28" name="Rounded Rectangle 52">
                  <a:extLst>
                    <a:ext uri="{FF2B5EF4-FFF2-40B4-BE49-F238E27FC236}">
                      <a16:creationId xmlns:a16="http://schemas.microsoft.com/office/drawing/2014/main" id="{E87482CE-9D91-CF44-A7E7-16CD6E421CD3}"/>
                    </a:ext>
                  </a:extLst>
                </p:cNvPr>
                <p:cNvSpPr/>
                <p:nvPr/>
              </p:nvSpPr>
              <p:spPr>
                <a:xfrm>
                  <a:off x="867886" y="5650772"/>
                  <a:ext cx="1753077" cy="4204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31414"/>
                </a:solidFill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53">
                  <a:extLst>
                    <a:ext uri="{FF2B5EF4-FFF2-40B4-BE49-F238E27FC236}">
                      <a16:creationId xmlns:a16="http://schemas.microsoft.com/office/drawing/2014/main" id="{2B467DF4-5459-CB4A-A719-FE869AC1DA17}"/>
                    </a:ext>
                  </a:extLst>
                </p:cNvPr>
                <p:cNvSpPr txBox="1"/>
                <p:nvPr/>
              </p:nvSpPr>
              <p:spPr>
                <a:xfrm>
                  <a:off x="988102" y="5731838"/>
                  <a:ext cx="1512644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FFFFFF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2026</a:t>
                  </a:r>
                </a:p>
              </p:txBody>
            </p:sp>
          </p:grpSp>
        </p:grpSp>
      </p:grpSp>
      <p:grpSp>
        <p:nvGrpSpPr>
          <p:cNvPr id="30" name="Group 54">
            <a:extLst>
              <a:ext uri="{FF2B5EF4-FFF2-40B4-BE49-F238E27FC236}">
                <a16:creationId xmlns:a16="http://schemas.microsoft.com/office/drawing/2014/main" id="{68D42E9B-DD06-4C4E-BD96-59D423E3900A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31" name="CuadroTexto 350">
              <a:extLst>
                <a:ext uri="{FF2B5EF4-FFF2-40B4-BE49-F238E27FC236}">
                  <a16:creationId xmlns:a16="http://schemas.microsoft.com/office/drawing/2014/main" id="{8FC0974D-B41E-EB49-8430-240E463220C0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32" name="CuadroTexto 351">
              <a:extLst>
                <a:ext uri="{FF2B5EF4-FFF2-40B4-BE49-F238E27FC236}">
                  <a16:creationId xmlns:a16="http://schemas.microsoft.com/office/drawing/2014/main" id="{E66CA691-687C-C747-A4F1-036E1C44C41B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3" name="Rectangle 45">
              <a:extLst>
                <a:ext uri="{FF2B5EF4-FFF2-40B4-BE49-F238E27FC236}">
                  <a16:creationId xmlns:a16="http://schemas.microsoft.com/office/drawing/2014/main" id="{F49BCAFD-519A-8B4C-BDEC-C30D3355E620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4">
            <a:extLst>
              <a:ext uri="{FF2B5EF4-FFF2-40B4-BE49-F238E27FC236}">
                <a16:creationId xmlns:a16="http://schemas.microsoft.com/office/drawing/2014/main" id="{64D354B8-E16B-D34B-9AA3-B87AEB83DFF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2" name="CuadroTexto 350">
              <a:extLst>
                <a:ext uri="{FF2B5EF4-FFF2-40B4-BE49-F238E27FC236}">
                  <a16:creationId xmlns:a16="http://schemas.microsoft.com/office/drawing/2014/main" id="{4C5EF959-CC13-1442-8585-46208BC62C22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3" name="CuadroTexto 351">
              <a:extLst>
                <a:ext uri="{FF2B5EF4-FFF2-40B4-BE49-F238E27FC236}">
                  <a16:creationId xmlns:a16="http://schemas.microsoft.com/office/drawing/2014/main" id="{6DEDB06B-A985-C344-8374-D90EE294CA0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E8710DDA-5223-D74C-AE1D-B3643BD53D8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Chart 22">
            <a:extLst>
              <a:ext uri="{FF2B5EF4-FFF2-40B4-BE49-F238E27FC236}">
                <a16:creationId xmlns:a16="http://schemas.microsoft.com/office/drawing/2014/main" id="{EEC99327-CFAB-7B4E-92A5-140817C625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090769"/>
              </p:ext>
            </p:extLst>
          </p:nvPr>
        </p:nvGraphicFramePr>
        <p:xfrm>
          <a:off x="7349868" y="1906760"/>
          <a:ext cx="4039139" cy="373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48">
            <a:extLst>
              <a:ext uri="{FF2B5EF4-FFF2-40B4-BE49-F238E27FC236}">
                <a16:creationId xmlns:a16="http://schemas.microsoft.com/office/drawing/2014/main" id="{3CBF832E-C106-1D44-8E64-D28633D8D101}"/>
              </a:ext>
            </a:extLst>
          </p:cNvPr>
          <p:cNvSpPr txBox="1"/>
          <p:nvPr/>
        </p:nvSpPr>
        <p:spPr>
          <a:xfrm>
            <a:off x="8685024" y="2266128"/>
            <a:ext cx="603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17</a:t>
            </a:r>
          </a:p>
        </p:txBody>
      </p:sp>
      <p:sp>
        <p:nvSpPr>
          <p:cNvPr id="27" name="TextBox 49">
            <a:extLst>
              <a:ext uri="{FF2B5EF4-FFF2-40B4-BE49-F238E27FC236}">
                <a16:creationId xmlns:a16="http://schemas.microsoft.com/office/drawing/2014/main" id="{B8BC472B-037D-5947-8E96-972A67733363}"/>
              </a:ext>
            </a:extLst>
          </p:cNvPr>
          <p:cNvSpPr txBox="1"/>
          <p:nvPr/>
        </p:nvSpPr>
        <p:spPr>
          <a:xfrm>
            <a:off x="10048157" y="4128794"/>
            <a:ext cx="603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50</a:t>
            </a:r>
          </a:p>
        </p:txBody>
      </p:sp>
      <p:sp>
        <p:nvSpPr>
          <p:cNvPr id="28" name="TextBox 50">
            <a:extLst>
              <a:ext uri="{FF2B5EF4-FFF2-40B4-BE49-F238E27FC236}">
                <a16:creationId xmlns:a16="http://schemas.microsoft.com/office/drawing/2014/main" id="{E0C9CFBA-5FF8-0E4B-B01F-0D3DDDA6CDF8}"/>
              </a:ext>
            </a:extLst>
          </p:cNvPr>
          <p:cNvSpPr txBox="1"/>
          <p:nvPr/>
        </p:nvSpPr>
        <p:spPr>
          <a:xfrm>
            <a:off x="7906090" y="3358328"/>
            <a:ext cx="603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34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99E61F57-DD43-4140-AFC4-345F43A18176}"/>
              </a:ext>
            </a:extLst>
          </p:cNvPr>
          <p:cNvSpPr/>
          <p:nvPr/>
        </p:nvSpPr>
        <p:spPr>
          <a:xfrm>
            <a:off x="804581" y="2005556"/>
            <a:ext cx="5491014" cy="990600"/>
          </a:xfrm>
          <a:prstGeom prst="roundRect">
            <a:avLst/>
          </a:prstGeom>
          <a:solidFill>
            <a:srgbClr val="E86222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1CD32989-7FB5-9645-B2C0-EF1FAE52A321}"/>
              </a:ext>
            </a:extLst>
          </p:cNvPr>
          <p:cNvSpPr txBox="1"/>
          <p:nvPr/>
        </p:nvSpPr>
        <p:spPr>
          <a:xfrm>
            <a:off x="3117846" y="2396932"/>
            <a:ext cx="1368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81919">
                    <a:lumMod val="50000"/>
                  </a:srgbClr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Team 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451C5F2F-687B-1E4D-9758-09B7A997348C}"/>
              </a:ext>
            </a:extLst>
          </p:cNvPr>
          <p:cNvSpPr txBox="1"/>
          <p:nvPr/>
        </p:nvSpPr>
        <p:spPr>
          <a:xfrm>
            <a:off x="1015972" y="2366155"/>
            <a:ext cx="1616987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6D987999-2C28-7F42-AC72-443907A2EA9A}"/>
              </a:ext>
            </a:extLst>
          </p:cNvPr>
          <p:cNvSpPr txBox="1"/>
          <p:nvPr/>
        </p:nvSpPr>
        <p:spPr>
          <a:xfrm>
            <a:off x="4926768" y="2396932"/>
            <a:ext cx="1368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81919">
                    <a:lumMod val="50000"/>
                  </a:srgbClr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34 Users</a:t>
            </a:r>
          </a:p>
        </p:txBody>
      </p:sp>
      <p:grpSp>
        <p:nvGrpSpPr>
          <p:cNvPr id="33" name="Group 40">
            <a:extLst>
              <a:ext uri="{FF2B5EF4-FFF2-40B4-BE49-F238E27FC236}">
                <a16:creationId xmlns:a16="http://schemas.microsoft.com/office/drawing/2014/main" id="{B33230F0-FAAD-F74C-829B-3DDA7975FF52}"/>
              </a:ext>
            </a:extLst>
          </p:cNvPr>
          <p:cNvGrpSpPr/>
          <p:nvPr/>
        </p:nvGrpSpPr>
        <p:grpSpPr>
          <a:xfrm>
            <a:off x="1015972" y="3431852"/>
            <a:ext cx="5279622" cy="323166"/>
            <a:chOff x="1875552" y="2618193"/>
            <a:chExt cx="5279622" cy="323166"/>
          </a:xfrm>
        </p:grpSpPr>
        <p:sp>
          <p:nvSpPr>
            <p:cNvPr id="34" name="TextBox 41">
              <a:extLst>
                <a:ext uri="{FF2B5EF4-FFF2-40B4-BE49-F238E27FC236}">
                  <a16:creationId xmlns:a16="http://schemas.microsoft.com/office/drawing/2014/main" id="{966DB950-16DE-2645-955D-E66FBCEA4109}"/>
                </a:ext>
              </a:extLst>
            </p:cNvPr>
            <p:cNvSpPr txBox="1"/>
            <p:nvPr/>
          </p:nvSpPr>
          <p:spPr>
            <a:xfrm>
              <a:off x="3977426" y="2648970"/>
              <a:ext cx="1368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Team 2</a:t>
              </a:r>
            </a:p>
          </p:txBody>
        </p:sp>
        <p:sp>
          <p:nvSpPr>
            <p:cNvPr id="35" name="TextBox 42">
              <a:extLst>
                <a:ext uri="{FF2B5EF4-FFF2-40B4-BE49-F238E27FC236}">
                  <a16:creationId xmlns:a16="http://schemas.microsoft.com/office/drawing/2014/main" id="{9C2EECFC-BF08-F54C-93E7-3985EFB23529}"/>
                </a:ext>
              </a:extLst>
            </p:cNvPr>
            <p:cNvSpPr txBox="1"/>
            <p:nvPr/>
          </p:nvSpPr>
          <p:spPr>
            <a:xfrm>
              <a:off x="1875552" y="2618193"/>
              <a:ext cx="1616987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Katy Mills</a:t>
              </a:r>
            </a:p>
          </p:txBody>
        </p:sp>
        <p:sp>
          <p:nvSpPr>
            <p:cNvPr id="36" name="TextBox 43">
              <a:extLst>
                <a:ext uri="{FF2B5EF4-FFF2-40B4-BE49-F238E27FC236}">
                  <a16:creationId xmlns:a16="http://schemas.microsoft.com/office/drawing/2014/main" id="{6DDFCB42-2997-0243-8E88-9D3575AA3631}"/>
                </a:ext>
              </a:extLst>
            </p:cNvPr>
            <p:cNvSpPr txBox="1"/>
            <p:nvPr/>
          </p:nvSpPr>
          <p:spPr>
            <a:xfrm>
              <a:off x="5786348" y="2648970"/>
              <a:ext cx="1368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17 Users</a:t>
              </a:r>
            </a:p>
          </p:txBody>
        </p:sp>
      </p:grpSp>
      <p:grpSp>
        <p:nvGrpSpPr>
          <p:cNvPr id="37" name="Group 44">
            <a:extLst>
              <a:ext uri="{FF2B5EF4-FFF2-40B4-BE49-F238E27FC236}">
                <a16:creationId xmlns:a16="http://schemas.microsoft.com/office/drawing/2014/main" id="{B77891B8-C81F-4347-8D30-0321FF9179C2}"/>
              </a:ext>
            </a:extLst>
          </p:cNvPr>
          <p:cNvGrpSpPr/>
          <p:nvPr/>
        </p:nvGrpSpPr>
        <p:grpSpPr>
          <a:xfrm>
            <a:off x="1015972" y="4525156"/>
            <a:ext cx="5279622" cy="323166"/>
            <a:chOff x="1875552" y="2618193"/>
            <a:chExt cx="5279622" cy="323166"/>
          </a:xfrm>
        </p:grpSpPr>
        <p:sp>
          <p:nvSpPr>
            <p:cNvPr id="38" name="TextBox 45">
              <a:extLst>
                <a:ext uri="{FF2B5EF4-FFF2-40B4-BE49-F238E27FC236}">
                  <a16:creationId xmlns:a16="http://schemas.microsoft.com/office/drawing/2014/main" id="{DDCFD9AE-AF67-0245-B685-7A2F610517EA}"/>
                </a:ext>
              </a:extLst>
            </p:cNvPr>
            <p:cNvSpPr txBox="1"/>
            <p:nvPr/>
          </p:nvSpPr>
          <p:spPr>
            <a:xfrm>
              <a:off x="3977426" y="2648970"/>
              <a:ext cx="1368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Team 3</a:t>
              </a:r>
            </a:p>
          </p:txBody>
        </p:sp>
        <p:sp>
          <p:nvSpPr>
            <p:cNvPr id="39" name="TextBox 46">
              <a:extLst>
                <a:ext uri="{FF2B5EF4-FFF2-40B4-BE49-F238E27FC236}">
                  <a16:creationId xmlns:a16="http://schemas.microsoft.com/office/drawing/2014/main" id="{E586C387-3032-4A4F-88D4-B18863B869CC}"/>
                </a:ext>
              </a:extLst>
            </p:cNvPr>
            <p:cNvSpPr txBox="1"/>
            <p:nvPr/>
          </p:nvSpPr>
          <p:spPr>
            <a:xfrm>
              <a:off x="1875552" y="2618193"/>
              <a:ext cx="1616987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Tyler Brown</a:t>
              </a:r>
            </a:p>
          </p:txBody>
        </p:sp>
        <p:sp>
          <p:nvSpPr>
            <p:cNvPr id="40" name="TextBox 47">
              <a:extLst>
                <a:ext uri="{FF2B5EF4-FFF2-40B4-BE49-F238E27FC236}">
                  <a16:creationId xmlns:a16="http://schemas.microsoft.com/office/drawing/2014/main" id="{3F5A4F17-66F9-EC47-8D2F-3736D4052C7A}"/>
                </a:ext>
              </a:extLst>
            </p:cNvPr>
            <p:cNvSpPr txBox="1"/>
            <p:nvPr/>
          </p:nvSpPr>
          <p:spPr>
            <a:xfrm>
              <a:off x="5786348" y="2648970"/>
              <a:ext cx="1368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50 Users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13">
            <a:extLst>
              <a:ext uri="{FF2B5EF4-FFF2-40B4-BE49-F238E27FC236}">
                <a16:creationId xmlns:a16="http://schemas.microsoft.com/office/drawing/2014/main" id="{AAAB76AC-39D9-6147-B172-1756BDAC4E17}"/>
              </a:ext>
            </a:extLst>
          </p:cNvPr>
          <p:cNvSpPr/>
          <p:nvPr/>
        </p:nvSpPr>
        <p:spPr>
          <a:xfrm>
            <a:off x="7038620" y="4900791"/>
            <a:ext cx="4276200" cy="453106"/>
          </a:xfrm>
          <a:prstGeom prst="roundRect">
            <a:avLst/>
          </a:prstGeom>
          <a:solidFill>
            <a:srgbClr val="E86222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Rounded Rectangle 112">
            <a:extLst>
              <a:ext uri="{FF2B5EF4-FFF2-40B4-BE49-F238E27FC236}">
                <a16:creationId xmlns:a16="http://schemas.microsoft.com/office/drawing/2014/main" id="{D6EF8273-7778-174A-80BE-F30C5B655B2A}"/>
              </a:ext>
            </a:extLst>
          </p:cNvPr>
          <p:cNvSpPr/>
          <p:nvPr/>
        </p:nvSpPr>
        <p:spPr>
          <a:xfrm>
            <a:off x="970547" y="3568803"/>
            <a:ext cx="4276200" cy="453106"/>
          </a:xfrm>
          <a:prstGeom prst="roundRect">
            <a:avLst/>
          </a:prstGeom>
          <a:solidFill>
            <a:srgbClr val="E86222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14">
            <a:extLst>
              <a:ext uri="{FF2B5EF4-FFF2-40B4-BE49-F238E27FC236}">
                <a16:creationId xmlns:a16="http://schemas.microsoft.com/office/drawing/2014/main" id="{64D354B8-E16B-D34B-9AA3-B87AEB83DFF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4" name="CuadroTexto 350">
              <a:extLst>
                <a:ext uri="{FF2B5EF4-FFF2-40B4-BE49-F238E27FC236}">
                  <a16:creationId xmlns:a16="http://schemas.microsoft.com/office/drawing/2014/main" id="{4C5EF959-CC13-1442-8585-46208BC62C22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5" name="CuadroTexto 351">
              <a:extLst>
                <a:ext uri="{FF2B5EF4-FFF2-40B4-BE49-F238E27FC236}">
                  <a16:creationId xmlns:a16="http://schemas.microsoft.com/office/drawing/2014/main" id="{6DEDB06B-A985-C344-8374-D90EE294CA0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6" name="Rectangle 45">
              <a:extLst>
                <a:ext uri="{FF2B5EF4-FFF2-40B4-BE49-F238E27FC236}">
                  <a16:creationId xmlns:a16="http://schemas.microsoft.com/office/drawing/2014/main" id="{E8710DDA-5223-D74C-AE1D-B3643BD53D8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7" name="Chart 19">
            <a:extLst>
              <a:ext uri="{FF2B5EF4-FFF2-40B4-BE49-F238E27FC236}">
                <a16:creationId xmlns:a16="http://schemas.microsoft.com/office/drawing/2014/main" id="{9DCFC4FB-C18D-1742-9A94-3EEC88369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84957"/>
              </p:ext>
            </p:extLst>
          </p:nvPr>
        </p:nvGraphicFramePr>
        <p:xfrm>
          <a:off x="1824486" y="1351125"/>
          <a:ext cx="2565567" cy="237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hart 21">
            <a:extLst>
              <a:ext uri="{FF2B5EF4-FFF2-40B4-BE49-F238E27FC236}">
                <a16:creationId xmlns:a16="http://schemas.microsoft.com/office/drawing/2014/main" id="{5B924408-855D-1842-99B1-5D2C42DF8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48103"/>
              </p:ext>
            </p:extLst>
          </p:nvPr>
        </p:nvGraphicFramePr>
        <p:xfrm>
          <a:off x="7716868" y="1351125"/>
          <a:ext cx="2565567" cy="237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roup 1">
            <a:extLst>
              <a:ext uri="{FF2B5EF4-FFF2-40B4-BE49-F238E27FC236}">
                <a16:creationId xmlns:a16="http://schemas.microsoft.com/office/drawing/2014/main" id="{BC6994F1-A95E-7943-9F0B-FD5D38AFB0D6}"/>
              </a:ext>
            </a:extLst>
          </p:cNvPr>
          <p:cNvGrpSpPr/>
          <p:nvPr/>
        </p:nvGrpSpPr>
        <p:grpSpPr>
          <a:xfrm>
            <a:off x="2465172" y="2059233"/>
            <a:ext cx="1284195" cy="713016"/>
            <a:chOff x="1541854" y="3031478"/>
            <a:chExt cx="1747656" cy="713016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42A47333-3933-CC48-9C59-EB47D9ED4CAF}"/>
                </a:ext>
              </a:extLst>
            </p:cNvPr>
            <p:cNvSpPr txBox="1"/>
            <p:nvPr/>
          </p:nvSpPr>
          <p:spPr>
            <a:xfrm>
              <a:off x="1687572" y="3544440"/>
              <a:ext cx="145622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Delivery</a:t>
              </a:r>
            </a:p>
          </p:txBody>
        </p:sp>
        <p:sp>
          <p:nvSpPr>
            <p:cNvPr id="31" name="Rectangle 13">
              <a:extLst>
                <a:ext uri="{FF2B5EF4-FFF2-40B4-BE49-F238E27FC236}">
                  <a16:creationId xmlns:a16="http://schemas.microsoft.com/office/drawing/2014/main" id="{B513E762-2B18-B54F-A6ED-62F7E6D61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854" y="3031478"/>
              <a:ext cx="1747656" cy="512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3000" b="1" baseline="0" dirty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rPr>
                <a:t>89.5</a:t>
              </a:r>
              <a:endParaRPr lang="x-none" altLang="x-none" sz="3000" b="1" baseline="0">
                <a:solidFill>
                  <a:srgbClr val="131414"/>
                </a:solidFill>
                <a:latin typeface="Poppins" panose="020B0502020202020204" pitchFamily="34" charset="0"/>
                <a:ea typeface="Open Sans Light" charset="0"/>
                <a:cs typeface="Open Sans Light" charset="0"/>
                <a:sym typeface="Open Sans Light" charset="0"/>
              </a:endParaRPr>
            </a:p>
          </p:txBody>
        </p:sp>
      </p:grpSp>
      <p:grpSp>
        <p:nvGrpSpPr>
          <p:cNvPr id="32" name="Group 42">
            <a:extLst>
              <a:ext uri="{FF2B5EF4-FFF2-40B4-BE49-F238E27FC236}">
                <a16:creationId xmlns:a16="http://schemas.microsoft.com/office/drawing/2014/main" id="{F8D195F7-DAA0-0B43-A9E0-DA31B788B0ED}"/>
              </a:ext>
            </a:extLst>
          </p:cNvPr>
          <p:cNvGrpSpPr/>
          <p:nvPr/>
        </p:nvGrpSpPr>
        <p:grpSpPr>
          <a:xfrm>
            <a:off x="8393412" y="2059233"/>
            <a:ext cx="1284195" cy="713016"/>
            <a:chOff x="1541854" y="3031478"/>
            <a:chExt cx="1747656" cy="713016"/>
          </a:xfrm>
        </p:grpSpPr>
        <p:sp>
          <p:nvSpPr>
            <p:cNvPr id="33" name="TextBox 43">
              <a:extLst>
                <a:ext uri="{FF2B5EF4-FFF2-40B4-BE49-F238E27FC236}">
                  <a16:creationId xmlns:a16="http://schemas.microsoft.com/office/drawing/2014/main" id="{9AE0B618-6C3C-594B-B045-49612547D07E}"/>
                </a:ext>
              </a:extLst>
            </p:cNvPr>
            <p:cNvSpPr txBox="1"/>
            <p:nvPr/>
          </p:nvSpPr>
          <p:spPr>
            <a:xfrm>
              <a:off x="1541854" y="3544440"/>
              <a:ext cx="17476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Research</a:t>
              </a:r>
            </a:p>
          </p:txBody>
        </p:sp>
        <p:sp>
          <p:nvSpPr>
            <p:cNvPr id="34" name="Rectangle 13">
              <a:extLst>
                <a:ext uri="{FF2B5EF4-FFF2-40B4-BE49-F238E27FC236}">
                  <a16:creationId xmlns:a16="http://schemas.microsoft.com/office/drawing/2014/main" id="{8F0A5522-798A-4B4C-8828-E98864B32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854" y="3031478"/>
              <a:ext cx="1747656" cy="512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3000" b="1" baseline="0" dirty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rPr>
                <a:t>95.4</a:t>
              </a:r>
              <a:endParaRPr lang="x-none" altLang="x-none" sz="3000" b="1" baseline="0">
                <a:solidFill>
                  <a:srgbClr val="131414"/>
                </a:solidFill>
                <a:latin typeface="Poppins" panose="020B0502020202020204" pitchFamily="34" charset="0"/>
                <a:ea typeface="Open Sans Light" charset="0"/>
                <a:cs typeface="Open Sans Light" charset="0"/>
                <a:sym typeface="Open Sans Light" charset="0"/>
              </a:endParaRPr>
            </a:p>
          </p:txBody>
        </p:sp>
      </p:grpSp>
      <p:sp>
        <p:nvSpPr>
          <p:cNvPr id="35" name="Oval 48">
            <a:extLst>
              <a:ext uri="{FF2B5EF4-FFF2-40B4-BE49-F238E27FC236}">
                <a16:creationId xmlns:a16="http://schemas.microsoft.com/office/drawing/2014/main" id="{9034ECE8-5254-C54A-967B-227D98113717}"/>
              </a:ext>
            </a:extLst>
          </p:cNvPr>
          <p:cNvSpPr/>
          <p:nvPr/>
        </p:nvSpPr>
        <p:spPr>
          <a:xfrm>
            <a:off x="1076598" y="3634403"/>
            <a:ext cx="345144" cy="345144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TextBox 49">
            <a:extLst>
              <a:ext uri="{FF2B5EF4-FFF2-40B4-BE49-F238E27FC236}">
                <a16:creationId xmlns:a16="http://schemas.microsoft.com/office/drawing/2014/main" id="{EE7EBD02-5275-FF44-9722-86B0520D60C4}"/>
              </a:ext>
            </a:extLst>
          </p:cNvPr>
          <p:cNvSpPr txBox="1"/>
          <p:nvPr/>
        </p:nvSpPr>
        <p:spPr>
          <a:xfrm>
            <a:off x="3186182" y="3676170"/>
            <a:ext cx="75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 pts.</a:t>
            </a:r>
          </a:p>
        </p:txBody>
      </p:sp>
      <p:sp>
        <p:nvSpPr>
          <p:cNvPr id="37" name="TextBox 50">
            <a:extLst>
              <a:ext uri="{FF2B5EF4-FFF2-40B4-BE49-F238E27FC236}">
                <a16:creationId xmlns:a16="http://schemas.microsoft.com/office/drawing/2014/main" id="{EABEF73D-64D3-E04D-92F7-66D7257C2268}"/>
              </a:ext>
            </a:extLst>
          </p:cNvPr>
          <p:cNvSpPr txBox="1"/>
          <p:nvPr/>
        </p:nvSpPr>
        <p:spPr>
          <a:xfrm>
            <a:off x="1633796" y="3676170"/>
            <a:ext cx="133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6222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Jessy Jones</a:t>
            </a:r>
          </a:p>
        </p:txBody>
      </p:sp>
      <p:sp>
        <p:nvSpPr>
          <p:cNvPr id="38" name="Oval 52">
            <a:extLst>
              <a:ext uri="{FF2B5EF4-FFF2-40B4-BE49-F238E27FC236}">
                <a16:creationId xmlns:a16="http://schemas.microsoft.com/office/drawing/2014/main" id="{EB2BB043-4D99-8149-8DBE-25AE5734B6D5}"/>
              </a:ext>
            </a:extLst>
          </p:cNvPr>
          <p:cNvSpPr/>
          <p:nvPr/>
        </p:nvSpPr>
        <p:spPr>
          <a:xfrm>
            <a:off x="1076598" y="4064331"/>
            <a:ext cx="345144" cy="345144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TextBox 53">
            <a:extLst>
              <a:ext uri="{FF2B5EF4-FFF2-40B4-BE49-F238E27FC236}">
                <a16:creationId xmlns:a16="http://schemas.microsoft.com/office/drawing/2014/main" id="{41D0E358-4E55-AC45-8A81-B57620113231}"/>
              </a:ext>
            </a:extLst>
          </p:cNvPr>
          <p:cNvSpPr txBox="1"/>
          <p:nvPr/>
        </p:nvSpPr>
        <p:spPr>
          <a:xfrm>
            <a:off x="3186182" y="4106097"/>
            <a:ext cx="75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85 pts.</a:t>
            </a:r>
          </a:p>
        </p:txBody>
      </p:sp>
      <p:sp>
        <p:nvSpPr>
          <p:cNvPr id="40" name="TextBox 54">
            <a:extLst>
              <a:ext uri="{FF2B5EF4-FFF2-40B4-BE49-F238E27FC236}">
                <a16:creationId xmlns:a16="http://schemas.microsoft.com/office/drawing/2014/main" id="{55DEE6C7-6A4F-2F41-8967-502ADA6EF998}"/>
              </a:ext>
            </a:extLst>
          </p:cNvPr>
          <p:cNvSpPr txBox="1"/>
          <p:nvPr/>
        </p:nvSpPr>
        <p:spPr>
          <a:xfrm>
            <a:off x="1633796" y="4106097"/>
            <a:ext cx="133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898EC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Kelly Clark</a:t>
            </a:r>
          </a:p>
        </p:txBody>
      </p:sp>
      <p:sp>
        <p:nvSpPr>
          <p:cNvPr id="41" name="Oval 56">
            <a:extLst>
              <a:ext uri="{FF2B5EF4-FFF2-40B4-BE49-F238E27FC236}">
                <a16:creationId xmlns:a16="http://schemas.microsoft.com/office/drawing/2014/main" id="{D47F315F-6197-3F42-BB59-3ED86F3DB4AB}"/>
              </a:ext>
            </a:extLst>
          </p:cNvPr>
          <p:cNvSpPr/>
          <p:nvPr/>
        </p:nvSpPr>
        <p:spPr>
          <a:xfrm>
            <a:off x="1076598" y="4513227"/>
            <a:ext cx="345144" cy="345144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endParaRPr lang="en-US" sz="1600"/>
          </a:p>
        </p:txBody>
      </p:sp>
      <p:sp>
        <p:nvSpPr>
          <p:cNvPr id="42" name="TextBox 57">
            <a:extLst>
              <a:ext uri="{FF2B5EF4-FFF2-40B4-BE49-F238E27FC236}">
                <a16:creationId xmlns:a16="http://schemas.microsoft.com/office/drawing/2014/main" id="{8174C39B-AC45-DF48-8B89-44E3508CB106}"/>
              </a:ext>
            </a:extLst>
          </p:cNvPr>
          <p:cNvSpPr txBox="1"/>
          <p:nvPr/>
        </p:nvSpPr>
        <p:spPr>
          <a:xfrm>
            <a:off x="3186182" y="4554993"/>
            <a:ext cx="75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72 pts.</a:t>
            </a:r>
          </a:p>
        </p:txBody>
      </p:sp>
      <p:sp>
        <p:nvSpPr>
          <p:cNvPr id="43" name="TextBox 58">
            <a:extLst>
              <a:ext uri="{FF2B5EF4-FFF2-40B4-BE49-F238E27FC236}">
                <a16:creationId xmlns:a16="http://schemas.microsoft.com/office/drawing/2014/main" id="{D33FD78B-1054-0649-9D5F-0ECC9DD3D2BF}"/>
              </a:ext>
            </a:extLst>
          </p:cNvPr>
          <p:cNvSpPr txBox="1"/>
          <p:nvPr/>
        </p:nvSpPr>
        <p:spPr>
          <a:xfrm>
            <a:off x="1633796" y="4554993"/>
            <a:ext cx="133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47980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Grant Bradley</a:t>
            </a:r>
          </a:p>
        </p:txBody>
      </p:sp>
      <p:sp>
        <p:nvSpPr>
          <p:cNvPr id="44" name="Oval 60">
            <a:extLst>
              <a:ext uri="{FF2B5EF4-FFF2-40B4-BE49-F238E27FC236}">
                <a16:creationId xmlns:a16="http://schemas.microsoft.com/office/drawing/2014/main" id="{5852FC10-83A7-7F47-8C5C-3251628D50F5}"/>
              </a:ext>
            </a:extLst>
          </p:cNvPr>
          <p:cNvSpPr/>
          <p:nvPr/>
        </p:nvSpPr>
        <p:spPr>
          <a:xfrm>
            <a:off x="1076598" y="4950649"/>
            <a:ext cx="345144" cy="345144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TextBox 61">
            <a:extLst>
              <a:ext uri="{FF2B5EF4-FFF2-40B4-BE49-F238E27FC236}">
                <a16:creationId xmlns:a16="http://schemas.microsoft.com/office/drawing/2014/main" id="{4A3E3C8B-0650-404C-A20C-8255D4ADA7D0}"/>
              </a:ext>
            </a:extLst>
          </p:cNvPr>
          <p:cNvSpPr txBox="1"/>
          <p:nvPr/>
        </p:nvSpPr>
        <p:spPr>
          <a:xfrm>
            <a:off x="3186182" y="4992415"/>
            <a:ext cx="75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95 pts.</a:t>
            </a:r>
          </a:p>
        </p:txBody>
      </p:sp>
      <p:sp>
        <p:nvSpPr>
          <p:cNvPr id="46" name="TextBox 62">
            <a:extLst>
              <a:ext uri="{FF2B5EF4-FFF2-40B4-BE49-F238E27FC236}">
                <a16:creationId xmlns:a16="http://schemas.microsoft.com/office/drawing/2014/main" id="{3B74B6E0-9F44-824F-BD30-2BD4DABC044A}"/>
              </a:ext>
            </a:extLst>
          </p:cNvPr>
          <p:cNvSpPr txBox="1"/>
          <p:nvPr/>
        </p:nvSpPr>
        <p:spPr>
          <a:xfrm>
            <a:off x="1633796" y="4992415"/>
            <a:ext cx="133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E0E12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Jett Reynolds</a:t>
            </a:r>
          </a:p>
        </p:txBody>
      </p:sp>
      <p:sp>
        <p:nvSpPr>
          <p:cNvPr id="47" name="TextBox 93">
            <a:extLst>
              <a:ext uri="{FF2B5EF4-FFF2-40B4-BE49-F238E27FC236}">
                <a16:creationId xmlns:a16="http://schemas.microsoft.com/office/drawing/2014/main" id="{57AB9215-AE93-2548-B4DE-E31F645B03C6}"/>
              </a:ext>
            </a:extLst>
          </p:cNvPr>
          <p:cNvSpPr txBox="1"/>
          <p:nvPr/>
        </p:nvSpPr>
        <p:spPr>
          <a:xfrm>
            <a:off x="4148858" y="3676170"/>
            <a:ext cx="1127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Item 01</a:t>
            </a:r>
          </a:p>
        </p:txBody>
      </p:sp>
      <p:sp>
        <p:nvSpPr>
          <p:cNvPr id="48" name="TextBox 94">
            <a:extLst>
              <a:ext uri="{FF2B5EF4-FFF2-40B4-BE49-F238E27FC236}">
                <a16:creationId xmlns:a16="http://schemas.microsoft.com/office/drawing/2014/main" id="{1DEE425C-EED5-194A-851F-D0586A12AA6A}"/>
              </a:ext>
            </a:extLst>
          </p:cNvPr>
          <p:cNvSpPr txBox="1"/>
          <p:nvPr/>
        </p:nvSpPr>
        <p:spPr>
          <a:xfrm>
            <a:off x="4148859" y="4106097"/>
            <a:ext cx="112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Item 02</a:t>
            </a:r>
          </a:p>
        </p:txBody>
      </p:sp>
      <p:sp>
        <p:nvSpPr>
          <p:cNvPr id="49" name="TextBox 95">
            <a:extLst>
              <a:ext uri="{FF2B5EF4-FFF2-40B4-BE49-F238E27FC236}">
                <a16:creationId xmlns:a16="http://schemas.microsoft.com/office/drawing/2014/main" id="{F0187CBD-56FE-5A42-9003-8326026F9D10}"/>
              </a:ext>
            </a:extLst>
          </p:cNvPr>
          <p:cNvSpPr txBox="1"/>
          <p:nvPr/>
        </p:nvSpPr>
        <p:spPr>
          <a:xfrm>
            <a:off x="4148859" y="4554993"/>
            <a:ext cx="112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Item 03</a:t>
            </a:r>
          </a:p>
        </p:txBody>
      </p:sp>
      <p:sp>
        <p:nvSpPr>
          <p:cNvPr id="50" name="TextBox 96">
            <a:extLst>
              <a:ext uri="{FF2B5EF4-FFF2-40B4-BE49-F238E27FC236}">
                <a16:creationId xmlns:a16="http://schemas.microsoft.com/office/drawing/2014/main" id="{01F340B2-0CD2-7C42-A143-52587E9EB50F}"/>
              </a:ext>
            </a:extLst>
          </p:cNvPr>
          <p:cNvSpPr txBox="1"/>
          <p:nvPr/>
        </p:nvSpPr>
        <p:spPr>
          <a:xfrm>
            <a:off x="4148859" y="4992415"/>
            <a:ext cx="112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Item 04</a:t>
            </a:r>
          </a:p>
        </p:txBody>
      </p:sp>
      <p:sp>
        <p:nvSpPr>
          <p:cNvPr id="51" name="Oval 68">
            <a:extLst>
              <a:ext uri="{FF2B5EF4-FFF2-40B4-BE49-F238E27FC236}">
                <a16:creationId xmlns:a16="http://schemas.microsoft.com/office/drawing/2014/main" id="{C05AE9B8-CC3A-8E43-ADFA-8D213DD4361E}"/>
              </a:ext>
            </a:extLst>
          </p:cNvPr>
          <p:cNvSpPr/>
          <p:nvPr/>
        </p:nvSpPr>
        <p:spPr>
          <a:xfrm>
            <a:off x="7125044" y="3634403"/>
            <a:ext cx="345144" cy="345144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2" name="TextBox 69">
            <a:extLst>
              <a:ext uri="{FF2B5EF4-FFF2-40B4-BE49-F238E27FC236}">
                <a16:creationId xmlns:a16="http://schemas.microsoft.com/office/drawing/2014/main" id="{36DBF4E9-C86D-2D40-A0B6-B27F6A14DC80}"/>
              </a:ext>
            </a:extLst>
          </p:cNvPr>
          <p:cNvSpPr txBox="1"/>
          <p:nvPr/>
        </p:nvSpPr>
        <p:spPr>
          <a:xfrm>
            <a:off x="9240585" y="3676170"/>
            <a:ext cx="75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80 pts.</a:t>
            </a:r>
          </a:p>
        </p:txBody>
      </p:sp>
      <p:sp>
        <p:nvSpPr>
          <p:cNvPr id="53" name="TextBox 70">
            <a:extLst>
              <a:ext uri="{FF2B5EF4-FFF2-40B4-BE49-F238E27FC236}">
                <a16:creationId xmlns:a16="http://schemas.microsoft.com/office/drawing/2014/main" id="{90E77E2F-3F80-6C4F-8D82-E2C39861714B}"/>
              </a:ext>
            </a:extLst>
          </p:cNvPr>
          <p:cNvSpPr txBox="1"/>
          <p:nvPr/>
        </p:nvSpPr>
        <p:spPr>
          <a:xfrm>
            <a:off x="7682242" y="3676170"/>
            <a:ext cx="133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6222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Joe Brown</a:t>
            </a:r>
          </a:p>
        </p:txBody>
      </p:sp>
      <p:sp>
        <p:nvSpPr>
          <p:cNvPr id="54" name="Oval 71">
            <a:extLst>
              <a:ext uri="{FF2B5EF4-FFF2-40B4-BE49-F238E27FC236}">
                <a16:creationId xmlns:a16="http://schemas.microsoft.com/office/drawing/2014/main" id="{37680921-803E-BC4E-AF0C-8169B0CCBEA4}"/>
              </a:ext>
            </a:extLst>
          </p:cNvPr>
          <p:cNvSpPr/>
          <p:nvPr/>
        </p:nvSpPr>
        <p:spPr>
          <a:xfrm>
            <a:off x="7125044" y="4064331"/>
            <a:ext cx="345144" cy="345144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5" name="TextBox 72">
            <a:extLst>
              <a:ext uri="{FF2B5EF4-FFF2-40B4-BE49-F238E27FC236}">
                <a16:creationId xmlns:a16="http://schemas.microsoft.com/office/drawing/2014/main" id="{88001448-4B62-4C41-9FD4-A32D1EBFF3F7}"/>
              </a:ext>
            </a:extLst>
          </p:cNvPr>
          <p:cNvSpPr txBox="1"/>
          <p:nvPr/>
        </p:nvSpPr>
        <p:spPr>
          <a:xfrm>
            <a:off x="9240585" y="4106097"/>
            <a:ext cx="75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85 pts.</a:t>
            </a:r>
          </a:p>
        </p:txBody>
      </p:sp>
      <p:sp>
        <p:nvSpPr>
          <p:cNvPr id="56" name="TextBox 73">
            <a:extLst>
              <a:ext uri="{FF2B5EF4-FFF2-40B4-BE49-F238E27FC236}">
                <a16:creationId xmlns:a16="http://schemas.microsoft.com/office/drawing/2014/main" id="{E153DB93-E428-F34B-BB2A-B79DCA39B182}"/>
              </a:ext>
            </a:extLst>
          </p:cNvPr>
          <p:cNvSpPr txBox="1"/>
          <p:nvPr/>
        </p:nvSpPr>
        <p:spPr>
          <a:xfrm>
            <a:off x="7682242" y="4106097"/>
            <a:ext cx="133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898EC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Hanna Smith</a:t>
            </a:r>
          </a:p>
        </p:txBody>
      </p:sp>
      <p:sp>
        <p:nvSpPr>
          <p:cNvPr id="57" name="Oval 74">
            <a:extLst>
              <a:ext uri="{FF2B5EF4-FFF2-40B4-BE49-F238E27FC236}">
                <a16:creationId xmlns:a16="http://schemas.microsoft.com/office/drawing/2014/main" id="{A0C17F9A-DAEE-5241-9E18-3216ACC39896}"/>
              </a:ext>
            </a:extLst>
          </p:cNvPr>
          <p:cNvSpPr/>
          <p:nvPr/>
        </p:nvSpPr>
        <p:spPr>
          <a:xfrm>
            <a:off x="7125044" y="4513227"/>
            <a:ext cx="345144" cy="345144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endParaRPr lang="en-US" sz="1600"/>
          </a:p>
        </p:txBody>
      </p:sp>
      <p:sp>
        <p:nvSpPr>
          <p:cNvPr id="58" name="TextBox 75">
            <a:extLst>
              <a:ext uri="{FF2B5EF4-FFF2-40B4-BE49-F238E27FC236}">
                <a16:creationId xmlns:a16="http://schemas.microsoft.com/office/drawing/2014/main" id="{A14AA3B7-A2B5-A048-AB61-B296FAAF6738}"/>
              </a:ext>
            </a:extLst>
          </p:cNvPr>
          <p:cNvSpPr txBox="1"/>
          <p:nvPr/>
        </p:nvSpPr>
        <p:spPr>
          <a:xfrm>
            <a:off x="9240585" y="4554993"/>
            <a:ext cx="75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79 pts.</a:t>
            </a:r>
          </a:p>
        </p:txBody>
      </p:sp>
      <p:sp>
        <p:nvSpPr>
          <p:cNvPr id="59" name="TextBox 76">
            <a:extLst>
              <a:ext uri="{FF2B5EF4-FFF2-40B4-BE49-F238E27FC236}">
                <a16:creationId xmlns:a16="http://schemas.microsoft.com/office/drawing/2014/main" id="{AE4AE9C1-9D72-844C-B5B7-728209C1DA35}"/>
              </a:ext>
            </a:extLst>
          </p:cNvPr>
          <p:cNvSpPr txBox="1"/>
          <p:nvPr/>
        </p:nvSpPr>
        <p:spPr>
          <a:xfrm>
            <a:off x="7682242" y="4554993"/>
            <a:ext cx="133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47980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Andy Mills</a:t>
            </a:r>
          </a:p>
        </p:txBody>
      </p:sp>
      <p:sp>
        <p:nvSpPr>
          <p:cNvPr id="60" name="Oval 77">
            <a:extLst>
              <a:ext uri="{FF2B5EF4-FFF2-40B4-BE49-F238E27FC236}">
                <a16:creationId xmlns:a16="http://schemas.microsoft.com/office/drawing/2014/main" id="{AFDD7B79-CC0D-3143-B093-4FA5BFC6001E}"/>
              </a:ext>
            </a:extLst>
          </p:cNvPr>
          <p:cNvSpPr/>
          <p:nvPr/>
        </p:nvSpPr>
        <p:spPr>
          <a:xfrm>
            <a:off x="7125044" y="4950649"/>
            <a:ext cx="345144" cy="345144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1" name="TextBox 78">
            <a:extLst>
              <a:ext uri="{FF2B5EF4-FFF2-40B4-BE49-F238E27FC236}">
                <a16:creationId xmlns:a16="http://schemas.microsoft.com/office/drawing/2014/main" id="{F2C86132-2734-8A4C-A096-D31BAED27903}"/>
              </a:ext>
            </a:extLst>
          </p:cNvPr>
          <p:cNvSpPr txBox="1"/>
          <p:nvPr/>
        </p:nvSpPr>
        <p:spPr>
          <a:xfrm>
            <a:off x="9240585" y="4992415"/>
            <a:ext cx="75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 pts.</a:t>
            </a:r>
          </a:p>
        </p:txBody>
      </p:sp>
      <p:sp>
        <p:nvSpPr>
          <p:cNvPr id="62" name="TextBox 79">
            <a:extLst>
              <a:ext uri="{FF2B5EF4-FFF2-40B4-BE49-F238E27FC236}">
                <a16:creationId xmlns:a16="http://schemas.microsoft.com/office/drawing/2014/main" id="{8F6D7238-07DC-4C4C-93C2-9FDCC261D7DD}"/>
              </a:ext>
            </a:extLst>
          </p:cNvPr>
          <p:cNvSpPr txBox="1"/>
          <p:nvPr/>
        </p:nvSpPr>
        <p:spPr>
          <a:xfrm>
            <a:off x="7682242" y="4992415"/>
            <a:ext cx="133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E0E12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Paul McGill</a:t>
            </a:r>
          </a:p>
        </p:txBody>
      </p:sp>
      <p:sp>
        <p:nvSpPr>
          <p:cNvPr id="63" name="TextBox 97">
            <a:extLst>
              <a:ext uri="{FF2B5EF4-FFF2-40B4-BE49-F238E27FC236}">
                <a16:creationId xmlns:a16="http://schemas.microsoft.com/office/drawing/2014/main" id="{9D151406-6E43-9A4B-8752-2C891C315EEB}"/>
              </a:ext>
            </a:extLst>
          </p:cNvPr>
          <p:cNvSpPr txBox="1"/>
          <p:nvPr/>
        </p:nvSpPr>
        <p:spPr>
          <a:xfrm>
            <a:off x="10223140" y="3676170"/>
            <a:ext cx="1127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Item 01</a:t>
            </a:r>
          </a:p>
        </p:txBody>
      </p:sp>
      <p:sp>
        <p:nvSpPr>
          <p:cNvPr id="64" name="TextBox 98">
            <a:extLst>
              <a:ext uri="{FF2B5EF4-FFF2-40B4-BE49-F238E27FC236}">
                <a16:creationId xmlns:a16="http://schemas.microsoft.com/office/drawing/2014/main" id="{827FE2F2-49EC-C34C-AC36-5F8462AFAE7E}"/>
              </a:ext>
            </a:extLst>
          </p:cNvPr>
          <p:cNvSpPr txBox="1"/>
          <p:nvPr/>
        </p:nvSpPr>
        <p:spPr>
          <a:xfrm>
            <a:off x="10223141" y="4106097"/>
            <a:ext cx="112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Item 02</a:t>
            </a:r>
          </a:p>
        </p:txBody>
      </p:sp>
      <p:sp>
        <p:nvSpPr>
          <p:cNvPr id="65" name="TextBox 99">
            <a:extLst>
              <a:ext uri="{FF2B5EF4-FFF2-40B4-BE49-F238E27FC236}">
                <a16:creationId xmlns:a16="http://schemas.microsoft.com/office/drawing/2014/main" id="{464E600C-910B-874D-B577-7F65E8A55F9A}"/>
              </a:ext>
            </a:extLst>
          </p:cNvPr>
          <p:cNvSpPr txBox="1"/>
          <p:nvPr/>
        </p:nvSpPr>
        <p:spPr>
          <a:xfrm>
            <a:off x="10223141" y="4554993"/>
            <a:ext cx="112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Item 03</a:t>
            </a:r>
          </a:p>
        </p:txBody>
      </p:sp>
      <p:sp>
        <p:nvSpPr>
          <p:cNvPr id="66" name="TextBox 100">
            <a:extLst>
              <a:ext uri="{FF2B5EF4-FFF2-40B4-BE49-F238E27FC236}">
                <a16:creationId xmlns:a16="http://schemas.microsoft.com/office/drawing/2014/main" id="{8974947C-425B-B743-BF00-96CC346B44EB}"/>
              </a:ext>
            </a:extLst>
          </p:cNvPr>
          <p:cNvSpPr txBox="1"/>
          <p:nvPr/>
        </p:nvSpPr>
        <p:spPr>
          <a:xfrm>
            <a:off x="10223141" y="4992415"/>
            <a:ext cx="112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Item 04</a:t>
            </a:r>
          </a:p>
        </p:txBody>
      </p:sp>
      <p:sp>
        <p:nvSpPr>
          <p:cNvPr id="67" name="Oval 103">
            <a:extLst>
              <a:ext uri="{FF2B5EF4-FFF2-40B4-BE49-F238E27FC236}">
                <a16:creationId xmlns:a16="http://schemas.microsoft.com/office/drawing/2014/main" id="{56E97FD3-620E-694E-8D57-5B1D55E18B28}"/>
              </a:ext>
            </a:extLst>
          </p:cNvPr>
          <p:cNvSpPr/>
          <p:nvPr/>
        </p:nvSpPr>
        <p:spPr>
          <a:xfrm>
            <a:off x="1076598" y="5389919"/>
            <a:ext cx="345144" cy="345144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8" name="TextBox 104">
            <a:extLst>
              <a:ext uri="{FF2B5EF4-FFF2-40B4-BE49-F238E27FC236}">
                <a16:creationId xmlns:a16="http://schemas.microsoft.com/office/drawing/2014/main" id="{697B09EC-80D7-F34F-8162-EBC23D266184}"/>
              </a:ext>
            </a:extLst>
          </p:cNvPr>
          <p:cNvSpPr txBox="1"/>
          <p:nvPr/>
        </p:nvSpPr>
        <p:spPr>
          <a:xfrm>
            <a:off x="3186182" y="5431686"/>
            <a:ext cx="75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80 pts.</a:t>
            </a:r>
          </a:p>
        </p:txBody>
      </p:sp>
      <p:sp>
        <p:nvSpPr>
          <p:cNvPr id="69" name="TextBox 105">
            <a:extLst>
              <a:ext uri="{FF2B5EF4-FFF2-40B4-BE49-F238E27FC236}">
                <a16:creationId xmlns:a16="http://schemas.microsoft.com/office/drawing/2014/main" id="{2325ED2B-6DA2-9744-A7FC-24E721D2A5B5}"/>
              </a:ext>
            </a:extLst>
          </p:cNvPr>
          <p:cNvSpPr txBox="1"/>
          <p:nvPr/>
        </p:nvSpPr>
        <p:spPr>
          <a:xfrm>
            <a:off x="1633796" y="5431686"/>
            <a:ext cx="133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B3E42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Chris Olms</a:t>
            </a:r>
          </a:p>
        </p:txBody>
      </p:sp>
      <p:sp>
        <p:nvSpPr>
          <p:cNvPr id="70" name="TextBox 106">
            <a:extLst>
              <a:ext uri="{FF2B5EF4-FFF2-40B4-BE49-F238E27FC236}">
                <a16:creationId xmlns:a16="http://schemas.microsoft.com/office/drawing/2014/main" id="{E9752C00-9FAD-7D45-B18B-DF8800BEC402}"/>
              </a:ext>
            </a:extLst>
          </p:cNvPr>
          <p:cNvSpPr txBox="1"/>
          <p:nvPr/>
        </p:nvSpPr>
        <p:spPr>
          <a:xfrm>
            <a:off x="4148859" y="5431686"/>
            <a:ext cx="112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Item 04</a:t>
            </a:r>
          </a:p>
        </p:txBody>
      </p:sp>
      <p:sp>
        <p:nvSpPr>
          <p:cNvPr id="71" name="Oval 107">
            <a:extLst>
              <a:ext uri="{FF2B5EF4-FFF2-40B4-BE49-F238E27FC236}">
                <a16:creationId xmlns:a16="http://schemas.microsoft.com/office/drawing/2014/main" id="{ED056038-72F9-874B-BC1E-5D93ED622BBB}"/>
              </a:ext>
            </a:extLst>
          </p:cNvPr>
          <p:cNvSpPr/>
          <p:nvPr/>
        </p:nvSpPr>
        <p:spPr>
          <a:xfrm>
            <a:off x="7125044" y="5389919"/>
            <a:ext cx="345144" cy="345144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2" name="TextBox 108">
            <a:extLst>
              <a:ext uri="{FF2B5EF4-FFF2-40B4-BE49-F238E27FC236}">
                <a16:creationId xmlns:a16="http://schemas.microsoft.com/office/drawing/2014/main" id="{576430BD-0F0C-8148-B5DF-3753B50C5E26}"/>
              </a:ext>
            </a:extLst>
          </p:cNvPr>
          <p:cNvSpPr txBox="1"/>
          <p:nvPr/>
        </p:nvSpPr>
        <p:spPr>
          <a:xfrm>
            <a:off x="9240585" y="5431686"/>
            <a:ext cx="75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97 pts.</a:t>
            </a:r>
          </a:p>
        </p:txBody>
      </p:sp>
      <p:sp>
        <p:nvSpPr>
          <p:cNvPr id="73" name="TextBox 109">
            <a:extLst>
              <a:ext uri="{FF2B5EF4-FFF2-40B4-BE49-F238E27FC236}">
                <a16:creationId xmlns:a16="http://schemas.microsoft.com/office/drawing/2014/main" id="{BFB4158D-4B52-064C-A08B-24F6B842BC13}"/>
              </a:ext>
            </a:extLst>
          </p:cNvPr>
          <p:cNvSpPr txBox="1"/>
          <p:nvPr/>
        </p:nvSpPr>
        <p:spPr>
          <a:xfrm>
            <a:off x="7682242" y="5431686"/>
            <a:ext cx="133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B3E42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Jackie Smith</a:t>
            </a:r>
          </a:p>
        </p:txBody>
      </p:sp>
      <p:sp>
        <p:nvSpPr>
          <p:cNvPr id="74" name="TextBox 110">
            <a:extLst>
              <a:ext uri="{FF2B5EF4-FFF2-40B4-BE49-F238E27FC236}">
                <a16:creationId xmlns:a16="http://schemas.microsoft.com/office/drawing/2014/main" id="{71B39D05-8213-2A48-AB24-9389ED091713}"/>
              </a:ext>
            </a:extLst>
          </p:cNvPr>
          <p:cNvSpPr txBox="1"/>
          <p:nvPr/>
        </p:nvSpPr>
        <p:spPr>
          <a:xfrm>
            <a:off x="10223141" y="5431686"/>
            <a:ext cx="112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Item 04</a:t>
            </a:r>
          </a:p>
        </p:txBody>
      </p:sp>
      <p:sp>
        <p:nvSpPr>
          <p:cNvPr id="75" name="CuadroTexto 351">
            <a:extLst>
              <a:ext uri="{FF2B5EF4-FFF2-40B4-BE49-F238E27FC236}">
                <a16:creationId xmlns:a16="http://schemas.microsoft.com/office/drawing/2014/main" id="{02AC1718-089E-894B-86EC-F2307834CC72}"/>
              </a:ext>
            </a:extLst>
          </p:cNvPr>
          <p:cNvSpPr txBox="1"/>
          <p:nvPr/>
        </p:nvSpPr>
        <p:spPr>
          <a:xfrm>
            <a:off x="4506584" y="1767043"/>
            <a:ext cx="317565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1414"/>
                </a:solidFill>
                <a:latin typeface="Poppins" panose="020B0502020202020204" pitchFamily="34" charset="0"/>
              </a:rPr>
              <a:t>Add a short headline here.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Line &amp; </a:t>
            </a:r>
            <a:br>
              <a:rPr lang="en-US" dirty="0"/>
            </a:br>
            <a:r>
              <a:rPr dirty="0"/>
              <a:t>Area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Chart Type 03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Track trends and change over time.  Copy any chart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834D1E-67B5-2CC1-F861-019209C7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65" y="2422489"/>
            <a:ext cx="1965533" cy="12786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7">
            <a:extLst>
              <a:ext uri="{FF2B5EF4-FFF2-40B4-BE49-F238E27FC236}">
                <a16:creationId xmlns:a16="http://schemas.microsoft.com/office/drawing/2014/main" id="{51202C4B-7D1D-3A4D-BA4E-E5FF513D7B55}"/>
              </a:ext>
            </a:extLst>
          </p:cNvPr>
          <p:cNvGrpSpPr/>
          <p:nvPr/>
        </p:nvGrpSpPr>
        <p:grpSpPr>
          <a:xfrm>
            <a:off x="644526" y="1636177"/>
            <a:ext cx="10899774" cy="3927693"/>
            <a:chOff x="644526" y="1958731"/>
            <a:chExt cx="10899774" cy="3927693"/>
          </a:xfrm>
        </p:grpSpPr>
        <p:grpSp>
          <p:nvGrpSpPr>
            <p:cNvPr id="22" name="Group 3">
              <a:extLst>
                <a:ext uri="{FF2B5EF4-FFF2-40B4-BE49-F238E27FC236}">
                  <a16:creationId xmlns:a16="http://schemas.microsoft.com/office/drawing/2014/main" id="{F2525FB5-75BA-3C46-A532-A04FCDDC7CD8}"/>
                </a:ext>
              </a:extLst>
            </p:cNvPr>
            <p:cNvGrpSpPr/>
            <p:nvPr/>
          </p:nvGrpSpPr>
          <p:grpSpPr>
            <a:xfrm>
              <a:off x="644526" y="1958731"/>
              <a:ext cx="10899774" cy="2842566"/>
              <a:chOff x="1202172" y="2046740"/>
              <a:chExt cx="9784483" cy="3885232"/>
            </a:xfrm>
          </p:grpSpPr>
          <p:graphicFrame>
            <p:nvGraphicFramePr>
              <p:cNvPr id="23" name="Chart 23">
                <a:extLst>
                  <a:ext uri="{FF2B5EF4-FFF2-40B4-BE49-F238E27FC236}">
                    <a16:creationId xmlns:a16="http://schemas.microsoft.com/office/drawing/2014/main" id="{EA644144-3A8F-1241-AE0D-FE258F552DE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99160168"/>
                  </p:ext>
                </p:extLst>
              </p:nvPr>
            </p:nvGraphicFramePr>
            <p:xfrm>
              <a:off x="1202172" y="2046740"/>
              <a:ext cx="9784483" cy="38852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24" name="Chart 24">
                <a:extLst>
                  <a:ext uri="{FF2B5EF4-FFF2-40B4-BE49-F238E27FC236}">
                    <a16:creationId xmlns:a16="http://schemas.microsoft.com/office/drawing/2014/main" id="{67B541C0-3035-604D-95C9-F2F59D4CFF0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60275650"/>
                  </p:ext>
                </p:extLst>
              </p:nvPr>
            </p:nvGraphicFramePr>
            <p:xfrm>
              <a:off x="1234828" y="2661557"/>
              <a:ext cx="9706651" cy="28838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92408699-73BD-794E-AECB-C9CE744F65F4}"/>
                </a:ext>
              </a:extLst>
            </p:cNvPr>
            <p:cNvGrpSpPr/>
            <p:nvPr/>
          </p:nvGrpSpPr>
          <p:grpSpPr>
            <a:xfrm>
              <a:off x="1007212" y="4945826"/>
              <a:ext cx="7421548" cy="940598"/>
              <a:chOff x="1007212" y="5256068"/>
              <a:chExt cx="7421548" cy="94059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9E83A34-CC46-C14E-9A63-83B375E58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212" y="5327261"/>
                <a:ext cx="1762900" cy="247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eaLnBrk="1">
                  <a:lnSpc>
                    <a:spcPct val="70000"/>
                  </a:lnSpc>
                  <a:defRPr/>
                </a:pPr>
                <a:r>
                  <a:rPr lang="en-US" altLang="x-none" sz="1800" b="1" dirty="0">
                    <a:solidFill>
                      <a:srgbClr val="3F4347"/>
                    </a:solidFill>
                    <a:latin typeface="Poppins" panose="020B0502020202020204" pitchFamily="34" charset="0"/>
                    <a:ea typeface="Open Sans" charset="0"/>
                    <a:cs typeface="Open Sans" charset="0"/>
                    <a:sym typeface="Open Sans" charset="0"/>
                  </a:rPr>
                  <a:t>Plan</a:t>
                </a:r>
                <a:endParaRPr lang="x-none" altLang="x-none" sz="1800" b="1">
                  <a:solidFill>
                    <a:srgbClr val="3F4347"/>
                  </a:solidFill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9D25EE8-4FEE-E841-BDD0-C3139C81E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212" y="5637538"/>
                <a:ext cx="1762900" cy="559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eaLnBrk="1">
                  <a:defRPr/>
                </a:pPr>
                <a:r>
                  <a:rPr lang="en-US" altLang="x-none" sz="3300" b="1" baseline="0" dirty="0">
                    <a:solidFill>
                      <a:srgbClr val="E86222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rPr>
                  <a:t>45%</a:t>
                </a:r>
                <a:endParaRPr lang="x-none" altLang="x-none" sz="3300" b="1" baseline="0">
                  <a:solidFill>
                    <a:srgbClr val="E86222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endParaRPr>
              </a:p>
            </p:txBody>
          </p:sp>
          <p:sp>
            <p:nvSpPr>
              <p:cNvPr id="28" name="Rectangle 25">
                <a:extLst>
                  <a:ext uri="{FF2B5EF4-FFF2-40B4-BE49-F238E27FC236}">
                    <a16:creationId xmlns:a16="http://schemas.microsoft.com/office/drawing/2014/main" id="{161B50AE-D771-1542-ADD7-22334F347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820" y="5327261"/>
                <a:ext cx="1762900" cy="247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eaLnBrk="1">
                  <a:lnSpc>
                    <a:spcPct val="70000"/>
                  </a:lnSpc>
                  <a:defRPr/>
                </a:pPr>
                <a:r>
                  <a:rPr lang="en-US" altLang="x-none" sz="1800" b="1" dirty="0">
                    <a:solidFill>
                      <a:srgbClr val="3F4347"/>
                    </a:solidFill>
                    <a:latin typeface="Poppins" panose="020B0502020202020204" pitchFamily="34" charset="0"/>
                    <a:ea typeface="Open Sans" charset="0"/>
                    <a:cs typeface="Open Sans" charset="0"/>
                    <a:sym typeface="Open Sans" charset="0"/>
                  </a:rPr>
                  <a:t>Build</a:t>
                </a:r>
                <a:endParaRPr lang="x-none" altLang="x-none" sz="1800" b="1">
                  <a:solidFill>
                    <a:srgbClr val="3F4347"/>
                  </a:solidFill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endParaRPr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3BCFC887-ADCB-5B44-AE9E-B4773DB9C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820" y="5637538"/>
                <a:ext cx="1762900" cy="559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eaLnBrk="1">
                  <a:defRPr/>
                </a:pPr>
                <a:r>
                  <a:rPr lang="en-US" altLang="x-none" sz="3300" b="1" baseline="0" dirty="0">
                    <a:solidFill>
                      <a:srgbClr val="3898EC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rPr>
                  <a:t>67%</a:t>
                </a:r>
                <a:endParaRPr lang="x-none" altLang="x-none" sz="3300" b="1" baseline="0">
                  <a:solidFill>
                    <a:srgbClr val="3898EC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endParaRPr>
              </a:p>
            </p:txBody>
          </p:sp>
          <p:sp>
            <p:nvSpPr>
              <p:cNvPr id="30" name="TextBox 31">
                <a:extLst>
                  <a:ext uri="{FF2B5EF4-FFF2-40B4-BE49-F238E27FC236}">
                    <a16:creationId xmlns:a16="http://schemas.microsoft.com/office/drawing/2014/main" id="{D740D10E-5EEE-654D-B065-778D4AA09BA1}"/>
                  </a:ext>
                </a:extLst>
              </p:cNvPr>
              <p:cNvSpPr txBox="1"/>
              <p:nvPr/>
            </p:nvSpPr>
            <p:spPr>
              <a:xfrm>
                <a:off x="3927136" y="5256068"/>
                <a:ext cx="4501625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</p:grp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752DBC3D-F803-D742-A535-637453A675E1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32" name="CuadroTexto 350">
              <a:extLst>
                <a:ext uri="{FF2B5EF4-FFF2-40B4-BE49-F238E27FC236}">
                  <a16:creationId xmlns:a16="http://schemas.microsoft.com/office/drawing/2014/main" id="{2B7DE7C5-CCC7-154F-A4C4-2D244953B3F6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33" name="CuadroTexto 351">
              <a:extLst>
                <a:ext uri="{FF2B5EF4-FFF2-40B4-BE49-F238E27FC236}">
                  <a16:creationId xmlns:a16="http://schemas.microsoft.com/office/drawing/2014/main" id="{E0F52421-F40C-384C-894A-B694B9657E9C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4" name="Rectangle 45">
              <a:extLst>
                <a:ext uri="{FF2B5EF4-FFF2-40B4-BE49-F238E27FC236}">
                  <a16:creationId xmlns:a16="http://schemas.microsoft.com/office/drawing/2014/main" id="{A104E157-38B0-164A-85CB-A34EC5E08CF3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>
            <a:extLst>
              <a:ext uri="{FF2B5EF4-FFF2-40B4-BE49-F238E27FC236}">
                <a16:creationId xmlns:a16="http://schemas.microsoft.com/office/drawing/2014/main" id="{55F95F22-5167-6B4A-B27D-54AA1851249C}"/>
              </a:ext>
            </a:extLst>
          </p:cNvPr>
          <p:cNvSpPr/>
          <p:nvPr/>
        </p:nvSpPr>
        <p:spPr>
          <a:xfrm>
            <a:off x="5910942" y="1636177"/>
            <a:ext cx="5411062" cy="3853543"/>
          </a:xfrm>
          <a:prstGeom prst="rect">
            <a:avLst/>
          </a:prstGeom>
          <a:pattFill prst="wdUpDiag">
            <a:fgClr>
              <a:srgbClr val="E86222">
                <a:lumMod val="20000"/>
                <a:lumOff val="80000"/>
              </a:srgbClr>
            </a:fgClr>
            <a:bgClr>
              <a:srgbClr val="F3F4FF"/>
            </a:bgClr>
          </a:patt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4">
            <a:extLst>
              <a:ext uri="{FF2B5EF4-FFF2-40B4-BE49-F238E27FC236}">
                <a16:creationId xmlns:a16="http://schemas.microsoft.com/office/drawing/2014/main" id="{64D354B8-E16B-D34B-9AA3-B87AEB83DFF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3" name="CuadroTexto 350">
              <a:extLst>
                <a:ext uri="{FF2B5EF4-FFF2-40B4-BE49-F238E27FC236}">
                  <a16:creationId xmlns:a16="http://schemas.microsoft.com/office/drawing/2014/main" id="{4C5EF959-CC13-1442-8585-46208BC62C22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4" name="CuadroTexto 351">
              <a:extLst>
                <a:ext uri="{FF2B5EF4-FFF2-40B4-BE49-F238E27FC236}">
                  <a16:creationId xmlns:a16="http://schemas.microsoft.com/office/drawing/2014/main" id="{6DEDB06B-A985-C344-8374-D90EE294CA0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5" name="Rectangle 45">
              <a:extLst>
                <a:ext uri="{FF2B5EF4-FFF2-40B4-BE49-F238E27FC236}">
                  <a16:creationId xmlns:a16="http://schemas.microsoft.com/office/drawing/2014/main" id="{E8710DDA-5223-D74C-AE1D-B3643BD53D8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Content Placeholder 5">
            <a:extLst>
              <a:ext uri="{FF2B5EF4-FFF2-40B4-BE49-F238E27FC236}">
                <a16:creationId xmlns:a16="http://schemas.microsoft.com/office/drawing/2014/main" id="{9A02C2D0-F2CE-DE4E-A410-DC67816AB9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813224"/>
              </p:ext>
            </p:extLst>
          </p:nvPr>
        </p:nvGraphicFramePr>
        <p:xfrm>
          <a:off x="866820" y="1755183"/>
          <a:ext cx="10455185" cy="396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Group 20">
            <a:extLst>
              <a:ext uri="{FF2B5EF4-FFF2-40B4-BE49-F238E27FC236}">
                <a16:creationId xmlns:a16="http://schemas.microsoft.com/office/drawing/2014/main" id="{5AE75905-F68F-BD49-B070-93F34426A8D5}"/>
              </a:ext>
            </a:extLst>
          </p:cNvPr>
          <p:cNvGrpSpPr/>
          <p:nvPr/>
        </p:nvGrpSpPr>
        <p:grpSpPr>
          <a:xfrm>
            <a:off x="2143088" y="1636177"/>
            <a:ext cx="2741614" cy="1787150"/>
            <a:chOff x="819786" y="5102022"/>
            <a:chExt cx="2741614" cy="1787150"/>
          </a:xfrm>
        </p:grpSpPr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674A17CB-8E36-AA44-B412-2FF88A0A8977}"/>
                </a:ext>
              </a:extLst>
            </p:cNvPr>
            <p:cNvSpPr txBox="1"/>
            <p:nvPr/>
          </p:nvSpPr>
          <p:spPr>
            <a:xfrm>
              <a:off x="819786" y="5550344"/>
              <a:ext cx="274161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chart here.</a:t>
              </a:r>
            </a:p>
          </p:txBody>
        </p:sp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889D79A8-5D0B-B04E-A443-8FEAF77CC5FC}"/>
                </a:ext>
              </a:extLst>
            </p:cNvPr>
            <p:cNvSpPr txBox="1"/>
            <p:nvPr/>
          </p:nvSpPr>
          <p:spPr>
            <a:xfrm>
              <a:off x="819786" y="5102022"/>
              <a:ext cx="2741613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Quarterly Trend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4">
            <a:extLst>
              <a:ext uri="{FF2B5EF4-FFF2-40B4-BE49-F238E27FC236}">
                <a16:creationId xmlns:a16="http://schemas.microsoft.com/office/drawing/2014/main" id="{64D354B8-E16B-D34B-9AA3-B87AEB83DFF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2" name="CuadroTexto 350">
              <a:extLst>
                <a:ext uri="{FF2B5EF4-FFF2-40B4-BE49-F238E27FC236}">
                  <a16:creationId xmlns:a16="http://schemas.microsoft.com/office/drawing/2014/main" id="{4C5EF959-CC13-1442-8585-46208BC62C22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3" name="CuadroTexto 351">
              <a:extLst>
                <a:ext uri="{FF2B5EF4-FFF2-40B4-BE49-F238E27FC236}">
                  <a16:creationId xmlns:a16="http://schemas.microsoft.com/office/drawing/2014/main" id="{6DEDB06B-A985-C344-8374-D90EE294CA0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E8710DDA-5223-D74C-AE1D-B3643BD53D8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Chart 1">
            <a:extLst>
              <a:ext uri="{FF2B5EF4-FFF2-40B4-BE49-F238E27FC236}">
                <a16:creationId xmlns:a16="http://schemas.microsoft.com/office/drawing/2014/main" id="{E94C70F7-73F4-C247-AB57-3778AFAA2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521211"/>
              </p:ext>
            </p:extLst>
          </p:nvPr>
        </p:nvGraphicFramePr>
        <p:xfrm>
          <a:off x="953272" y="1636177"/>
          <a:ext cx="6892280" cy="396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oup 5">
            <a:extLst>
              <a:ext uri="{FF2B5EF4-FFF2-40B4-BE49-F238E27FC236}">
                <a16:creationId xmlns:a16="http://schemas.microsoft.com/office/drawing/2014/main" id="{AD90DDC4-1EB8-9448-82DC-28C6DF2DD1B4}"/>
              </a:ext>
            </a:extLst>
          </p:cNvPr>
          <p:cNvGrpSpPr/>
          <p:nvPr/>
        </p:nvGrpSpPr>
        <p:grpSpPr>
          <a:xfrm>
            <a:off x="8498702" y="1686037"/>
            <a:ext cx="2741614" cy="3883018"/>
            <a:chOff x="7852209" y="2182516"/>
            <a:chExt cx="2741614" cy="3883018"/>
          </a:xfrm>
        </p:grpSpPr>
        <p:grpSp>
          <p:nvGrpSpPr>
            <p:cNvPr id="27" name="Group 12">
              <a:extLst>
                <a:ext uri="{FF2B5EF4-FFF2-40B4-BE49-F238E27FC236}">
                  <a16:creationId xmlns:a16="http://schemas.microsoft.com/office/drawing/2014/main" id="{CB1D444D-49D5-1F49-B0B2-79E32E519AB7}"/>
                </a:ext>
              </a:extLst>
            </p:cNvPr>
            <p:cNvGrpSpPr/>
            <p:nvPr/>
          </p:nvGrpSpPr>
          <p:grpSpPr>
            <a:xfrm>
              <a:off x="7852209" y="2182516"/>
              <a:ext cx="2741614" cy="1787150"/>
              <a:chOff x="819786" y="5102022"/>
              <a:chExt cx="2741614" cy="1787150"/>
            </a:xfrm>
          </p:grpSpPr>
          <p:sp>
            <p:nvSpPr>
              <p:cNvPr id="28" name="TextBox 13">
                <a:extLst>
                  <a:ext uri="{FF2B5EF4-FFF2-40B4-BE49-F238E27FC236}">
                    <a16:creationId xmlns:a16="http://schemas.microsoft.com/office/drawing/2014/main" id="{693DE3AC-FEF2-9F44-B486-D84F63518525}"/>
                  </a:ext>
                </a:extLst>
              </p:cNvPr>
              <p:cNvSpPr txBox="1"/>
              <p:nvPr/>
            </p:nvSpPr>
            <p:spPr>
              <a:xfrm>
                <a:off x="819786" y="5550344"/>
                <a:ext cx="2741613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  <p:sp>
            <p:nvSpPr>
              <p:cNvPr id="29" name="TextBox 16">
                <a:extLst>
                  <a:ext uri="{FF2B5EF4-FFF2-40B4-BE49-F238E27FC236}">
                    <a16:creationId xmlns:a16="http://schemas.microsoft.com/office/drawing/2014/main" id="{309E1BD6-6551-7D48-99C1-F0468B8270D9}"/>
                  </a:ext>
                </a:extLst>
              </p:cNvPr>
              <p:cNvSpPr txBox="1"/>
              <p:nvPr/>
            </p:nvSpPr>
            <p:spPr>
              <a:xfrm>
                <a:off x="819786" y="5102022"/>
                <a:ext cx="2741613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Operations </a:t>
                </a:r>
              </a:p>
            </p:txBody>
          </p:sp>
        </p:grpSp>
        <p:grpSp>
          <p:nvGrpSpPr>
            <p:cNvPr id="30" name="Group 23">
              <a:extLst>
                <a:ext uri="{FF2B5EF4-FFF2-40B4-BE49-F238E27FC236}">
                  <a16:creationId xmlns:a16="http://schemas.microsoft.com/office/drawing/2014/main" id="{96C25E84-35C7-8748-921C-DE4DA26E5115}"/>
                </a:ext>
              </a:extLst>
            </p:cNvPr>
            <p:cNvGrpSpPr/>
            <p:nvPr/>
          </p:nvGrpSpPr>
          <p:grpSpPr>
            <a:xfrm>
              <a:off x="7852209" y="5128758"/>
              <a:ext cx="2373418" cy="936776"/>
              <a:chOff x="594254" y="4773194"/>
              <a:chExt cx="2373418" cy="936776"/>
            </a:xfrm>
          </p:grpSpPr>
          <p:sp>
            <p:nvSpPr>
              <p:cNvPr id="31" name="Oval 24">
                <a:extLst>
                  <a:ext uri="{FF2B5EF4-FFF2-40B4-BE49-F238E27FC236}">
                    <a16:creationId xmlns:a16="http://schemas.microsoft.com/office/drawing/2014/main" id="{01D18D2A-A5E3-F847-87C3-84DB2F2CADD8}"/>
                  </a:ext>
                </a:extLst>
              </p:cNvPr>
              <p:cNvSpPr/>
              <p:nvPr/>
            </p:nvSpPr>
            <p:spPr>
              <a:xfrm>
                <a:off x="594254" y="4773194"/>
                <a:ext cx="326571" cy="32657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25">
                <a:extLst>
                  <a:ext uri="{FF2B5EF4-FFF2-40B4-BE49-F238E27FC236}">
                    <a16:creationId xmlns:a16="http://schemas.microsoft.com/office/drawing/2014/main" id="{17DF40D7-EBCD-6641-9314-07130DED388B}"/>
                  </a:ext>
                </a:extLst>
              </p:cNvPr>
              <p:cNvSpPr/>
              <p:nvPr/>
            </p:nvSpPr>
            <p:spPr>
              <a:xfrm>
                <a:off x="594254" y="5374030"/>
                <a:ext cx="326571" cy="326571"/>
              </a:xfrm>
              <a:prstGeom prst="ellipse">
                <a:avLst/>
              </a:prstGeom>
              <a:solidFill>
                <a:srgbClr val="3898EC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26">
                <a:extLst>
                  <a:ext uri="{FF2B5EF4-FFF2-40B4-BE49-F238E27FC236}">
                    <a16:creationId xmlns:a16="http://schemas.microsoft.com/office/drawing/2014/main" id="{8D174AAE-4EB9-AB49-B327-80B4219F3601}"/>
                  </a:ext>
                </a:extLst>
              </p:cNvPr>
              <p:cNvSpPr txBox="1"/>
              <p:nvPr/>
            </p:nvSpPr>
            <p:spPr>
              <a:xfrm>
                <a:off x="1030807" y="4773194"/>
                <a:ext cx="1936865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Team 01</a:t>
                </a:r>
              </a:p>
            </p:txBody>
          </p:sp>
          <p:sp>
            <p:nvSpPr>
              <p:cNvPr id="34" name="TextBox 27">
                <a:extLst>
                  <a:ext uri="{FF2B5EF4-FFF2-40B4-BE49-F238E27FC236}">
                    <a16:creationId xmlns:a16="http://schemas.microsoft.com/office/drawing/2014/main" id="{AF035A16-344A-DC47-8277-3B80EE434CDB}"/>
                  </a:ext>
                </a:extLst>
              </p:cNvPr>
              <p:cNvSpPr txBox="1"/>
              <p:nvPr/>
            </p:nvSpPr>
            <p:spPr>
              <a:xfrm>
                <a:off x="1030807" y="5386804"/>
                <a:ext cx="1936865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Team 02</a:t>
                </a:r>
              </a:p>
            </p:txBody>
          </p:sp>
        </p:grp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id="{38E1FB33-23A5-3C49-92B1-1AC3A0809CAC}"/>
              </a:ext>
            </a:extLst>
          </p:cNvPr>
          <p:cNvGrpSpPr/>
          <p:nvPr/>
        </p:nvGrpSpPr>
        <p:grpSpPr>
          <a:xfrm>
            <a:off x="3536196" y="1960728"/>
            <a:ext cx="1872736" cy="824757"/>
            <a:chOff x="9069860" y="4184610"/>
            <a:chExt cx="1872736" cy="824757"/>
          </a:xfrm>
        </p:grpSpPr>
        <p:grpSp>
          <p:nvGrpSpPr>
            <p:cNvPr id="36" name="Group 31">
              <a:extLst>
                <a:ext uri="{FF2B5EF4-FFF2-40B4-BE49-F238E27FC236}">
                  <a16:creationId xmlns:a16="http://schemas.microsoft.com/office/drawing/2014/main" id="{984BCF50-B2BA-2542-8F73-3F2E37A1A0E2}"/>
                </a:ext>
              </a:extLst>
            </p:cNvPr>
            <p:cNvGrpSpPr/>
            <p:nvPr/>
          </p:nvGrpSpPr>
          <p:grpSpPr>
            <a:xfrm rot="10800000">
              <a:off x="9069860" y="4184610"/>
              <a:ext cx="1872736" cy="824757"/>
              <a:chOff x="2816338" y="4817404"/>
              <a:chExt cx="1557542" cy="685946"/>
            </a:xfrm>
            <a:solidFill>
              <a:srgbClr val="131414"/>
            </a:solidFill>
          </p:grpSpPr>
          <p:sp>
            <p:nvSpPr>
              <p:cNvPr id="37" name="Rectangle 32">
                <a:extLst>
                  <a:ext uri="{FF2B5EF4-FFF2-40B4-BE49-F238E27FC236}">
                    <a16:creationId xmlns:a16="http://schemas.microsoft.com/office/drawing/2014/main" id="{53C9563F-1D19-BA4C-ADE8-012F83FE57F6}"/>
                  </a:ext>
                </a:extLst>
              </p:cNvPr>
              <p:cNvSpPr/>
              <p:nvPr/>
            </p:nvSpPr>
            <p:spPr>
              <a:xfrm>
                <a:off x="2816338" y="4953000"/>
                <a:ext cx="1557542" cy="550348"/>
              </a:xfrm>
              <a:prstGeom prst="rect">
                <a:avLst/>
              </a:prstGeom>
              <a:solidFill>
                <a:srgbClr val="131414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riangle 33">
                <a:extLst>
                  <a:ext uri="{FF2B5EF4-FFF2-40B4-BE49-F238E27FC236}">
                    <a16:creationId xmlns:a16="http://schemas.microsoft.com/office/drawing/2014/main" id="{DF409EB7-8C98-D746-B7EB-043AFBA18E82}"/>
                  </a:ext>
                </a:extLst>
              </p:cNvPr>
              <p:cNvSpPr/>
              <p:nvPr/>
            </p:nvSpPr>
            <p:spPr>
              <a:xfrm>
                <a:off x="3464243" y="4817404"/>
                <a:ext cx="261732" cy="211796"/>
              </a:xfrm>
              <a:prstGeom prst="triangle">
                <a:avLst/>
              </a:prstGeom>
              <a:solidFill>
                <a:srgbClr val="131414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4">
              <a:extLst>
                <a:ext uri="{FF2B5EF4-FFF2-40B4-BE49-F238E27FC236}">
                  <a16:creationId xmlns:a16="http://schemas.microsoft.com/office/drawing/2014/main" id="{D610ED5F-AB1C-584B-89E1-A3EE1CF0B0DA}"/>
                </a:ext>
              </a:extLst>
            </p:cNvPr>
            <p:cNvGrpSpPr/>
            <p:nvPr/>
          </p:nvGrpSpPr>
          <p:grpSpPr>
            <a:xfrm rot="10800000">
              <a:off x="9202467" y="4284638"/>
              <a:ext cx="1740128" cy="461665"/>
              <a:chOff x="5072256" y="4285926"/>
              <a:chExt cx="1740128" cy="461665"/>
            </a:xfrm>
          </p:grpSpPr>
          <p:sp>
            <p:nvSpPr>
              <p:cNvPr id="40" name="TextBox 60">
                <a:extLst>
                  <a:ext uri="{FF2B5EF4-FFF2-40B4-BE49-F238E27FC236}">
                    <a16:creationId xmlns:a16="http://schemas.microsoft.com/office/drawing/2014/main" id="{496D7AFE-9C1C-314C-B6E0-01B245122992}"/>
                  </a:ext>
                </a:extLst>
              </p:cNvPr>
              <p:cNvSpPr txBox="1"/>
              <p:nvPr/>
            </p:nvSpPr>
            <p:spPr>
              <a:xfrm rot="10800000">
                <a:off x="6231204" y="4359741"/>
                <a:ext cx="5811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FFFF"/>
                    </a:solidFill>
                    <a:latin typeface="Poppins" panose="020B0502020202020204" pitchFamily="34" charset="0"/>
                    <a:ea typeface="Lato" panose="020F0502020204030203" pitchFamily="34" charset="0"/>
                    <a:cs typeface="Poppins Medium" pitchFamily="2" charset="77"/>
                  </a:rPr>
                  <a:t>2.4</a:t>
                </a:r>
                <a:r>
                  <a:rPr lang="en-US" sz="1400" b="1" dirty="0">
                    <a:solidFill>
                      <a:srgbClr val="FFFFFF"/>
                    </a:solidFill>
                    <a:latin typeface="Poppins" panose="020B0502020202020204" pitchFamily="34" charset="0"/>
                    <a:ea typeface="Lato" panose="020F0502020204030203" pitchFamily="34" charset="0"/>
                    <a:cs typeface="Poppins Medium" pitchFamily="2" charset="77"/>
                  </a:rPr>
                  <a:t>%</a:t>
                </a:r>
              </a:p>
            </p:txBody>
          </p:sp>
          <p:sp>
            <p:nvSpPr>
              <p:cNvPr id="41" name="TextBox 36">
                <a:extLst>
                  <a:ext uri="{FF2B5EF4-FFF2-40B4-BE49-F238E27FC236}">
                    <a16:creationId xmlns:a16="http://schemas.microsoft.com/office/drawing/2014/main" id="{68EDAAE9-BE3A-4C49-94C0-1C2F3094721A}"/>
                  </a:ext>
                </a:extLst>
              </p:cNvPr>
              <p:cNvSpPr txBox="1"/>
              <p:nvPr/>
            </p:nvSpPr>
            <p:spPr>
              <a:xfrm rot="10800000">
                <a:off x="5072256" y="4285926"/>
                <a:ext cx="11324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FFFFFF"/>
                    </a:solidFill>
                    <a:latin typeface="Poppins" panose="020B0502020202020204" pitchFamily="34" charset="0"/>
                    <a:cs typeface="Poppins Light" pitchFamily="2" charset="77"/>
                  </a:rPr>
                  <a:t>Analysis of different brands and products.</a:t>
                </a: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4">
            <a:extLst>
              <a:ext uri="{FF2B5EF4-FFF2-40B4-BE49-F238E27FC236}">
                <a16:creationId xmlns:a16="http://schemas.microsoft.com/office/drawing/2014/main" id="{64D354B8-E16B-D34B-9AA3-B87AEB83DFF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2" name="CuadroTexto 350">
              <a:extLst>
                <a:ext uri="{FF2B5EF4-FFF2-40B4-BE49-F238E27FC236}">
                  <a16:creationId xmlns:a16="http://schemas.microsoft.com/office/drawing/2014/main" id="{4C5EF959-CC13-1442-8585-46208BC62C22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3" name="CuadroTexto 351">
              <a:extLst>
                <a:ext uri="{FF2B5EF4-FFF2-40B4-BE49-F238E27FC236}">
                  <a16:creationId xmlns:a16="http://schemas.microsoft.com/office/drawing/2014/main" id="{6DEDB06B-A985-C344-8374-D90EE294CA0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E8710DDA-5223-D74C-AE1D-B3643BD53D8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0">
            <a:extLst>
              <a:ext uri="{FF2B5EF4-FFF2-40B4-BE49-F238E27FC236}">
                <a16:creationId xmlns:a16="http://schemas.microsoft.com/office/drawing/2014/main" id="{F06FD8A7-69D2-B344-9628-393832EC5927}"/>
              </a:ext>
            </a:extLst>
          </p:cNvPr>
          <p:cNvSpPr/>
          <p:nvPr/>
        </p:nvSpPr>
        <p:spPr>
          <a:xfrm>
            <a:off x="6597818" y="1708043"/>
            <a:ext cx="1819016" cy="642330"/>
          </a:xfrm>
          <a:prstGeom prst="roundRect">
            <a:avLst/>
          </a:prstGeom>
          <a:solidFill>
            <a:srgbClr val="131414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hart 119">
            <a:extLst>
              <a:ext uri="{FF2B5EF4-FFF2-40B4-BE49-F238E27FC236}">
                <a16:creationId xmlns:a16="http://schemas.microsoft.com/office/drawing/2014/main" id="{9D2D42D3-5F6E-0245-8F25-BBC0680EA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886462"/>
              </p:ext>
            </p:extLst>
          </p:nvPr>
        </p:nvGraphicFramePr>
        <p:xfrm>
          <a:off x="819786" y="1725869"/>
          <a:ext cx="10549254" cy="269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Group 24">
            <a:extLst>
              <a:ext uri="{FF2B5EF4-FFF2-40B4-BE49-F238E27FC236}">
                <a16:creationId xmlns:a16="http://schemas.microsoft.com/office/drawing/2014/main" id="{77239CFC-ABC1-3F45-A546-323C8F95152B}"/>
              </a:ext>
            </a:extLst>
          </p:cNvPr>
          <p:cNvGrpSpPr/>
          <p:nvPr/>
        </p:nvGrpSpPr>
        <p:grpSpPr>
          <a:xfrm>
            <a:off x="1402172" y="4778750"/>
            <a:ext cx="9379978" cy="901819"/>
            <a:chOff x="1402172" y="5316816"/>
            <a:chExt cx="9379978" cy="901819"/>
          </a:xfrm>
        </p:grpSpPr>
        <p:grpSp>
          <p:nvGrpSpPr>
            <p:cNvPr id="28" name="Group 120">
              <a:extLst>
                <a:ext uri="{FF2B5EF4-FFF2-40B4-BE49-F238E27FC236}">
                  <a16:creationId xmlns:a16="http://schemas.microsoft.com/office/drawing/2014/main" id="{DC227F3C-CEFE-EF49-BC66-67CE23F14D3C}"/>
                </a:ext>
              </a:extLst>
            </p:cNvPr>
            <p:cNvGrpSpPr/>
            <p:nvPr/>
          </p:nvGrpSpPr>
          <p:grpSpPr>
            <a:xfrm>
              <a:off x="6405095" y="5316817"/>
              <a:ext cx="4377054" cy="901818"/>
              <a:chOff x="819786" y="5102022"/>
              <a:chExt cx="4377054" cy="901818"/>
            </a:xfrm>
          </p:grpSpPr>
          <p:sp>
            <p:nvSpPr>
              <p:cNvPr id="29" name="TextBox 121">
                <a:extLst>
                  <a:ext uri="{FF2B5EF4-FFF2-40B4-BE49-F238E27FC236}">
                    <a16:creationId xmlns:a16="http://schemas.microsoft.com/office/drawing/2014/main" id="{D917A008-75AA-B740-B316-193E89B42BA3}"/>
                  </a:ext>
                </a:extLst>
              </p:cNvPr>
              <p:cNvSpPr txBox="1"/>
              <p:nvPr/>
            </p:nvSpPr>
            <p:spPr>
              <a:xfrm>
                <a:off x="819786" y="5526787"/>
                <a:ext cx="437705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  <p:sp>
            <p:nvSpPr>
              <p:cNvPr id="30" name="TextBox 122">
                <a:extLst>
                  <a:ext uri="{FF2B5EF4-FFF2-40B4-BE49-F238E27FC236}">
                    <a16:creationId xmlns:a16="http://schemas.microsoft.com/office/drawing/2014/main" id="{A9E42D04-4B9A-9941-B86D-70734A08EDF5}"/>
                  </a:ext>
                </a:extLst>
              </p:cNvPr>
              <p:cNvSpPr txBox="1"/>
              <p:nvPr/>
            </p:nvSpPr>
            <p:spPr>
              <a:xfrm>
                <a:off x="819786" y="5102022"/>
                <a:ext cx="2878931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Progress</a:t>
                </a:r>
              </a:p>
            </p:txBody>
          </p:sp>
        </p:grpSp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id="{EF365B79-60E2-CE41-88E4-39DFED4F993C}"/>
                </a:ext>
              </a:extLst>
            </p:cNvPr>
            <p:cNvGrpSpPr/>
            <p:nvPr/>
          </p:nvGrpSpPr>
          <p:grpSpPr>
            <a:xfrm>
              <a:off x="1402172" y="5316816"/>
              <a:ext cx="4069492" cy="901818"/>
              <a:chOff x="6597818" y="5316816"/>
              <a:chExt cx="4069492" cy="901818"/>
            </a:xfrm>
          </p:grpSpPr>
          <p:sp>
            <p:nvSpPr>
              <p:cNvPr id="32" name="Rounded Rectangle 140">
                <a:extLst>
                  <a:ext uri="{FF2B5EF4-FFF2-40B4-BE49-F238E27FC236}">
                    <a16:creationId xmlns:a16="http://schemas.microsoft.com/office/drawing/2014/main" id="{382A1F04-7568-D74F-B2C3-DE9B080C377C}"/>
                  </a:ext>
                </a:extLst>
              </p:cNvPr>
              <p:cNvSpPr/>
              <p:nvPr/>
            </p:nvSpPr>
            <p:spPr>
              <a:xfrm>
                <a:off x="6597818" y="5316816"/>
                <a:ext cx="4069492" cy="901818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124">
                <a:extLst>
                  <a:ext uri="{FF2B5EF4-FFF2-40B4-BE49-F238E27FC236}">
                    <a16:creationId xmlns:a16="http://schemas.microsoft.com/office/drawing/2014/main" id="{76CC231E-B241-F244-83D9-28ED8D415FB7}"/>
                  </a:ext>
                </a:extLst>
              </p:cNvPr>
              <p:cNvGrpSpPr/>
              <p:nvPr/>
            </p:nvGrpSpPr>
            <p:grpSpPr>
              <a:xfrm>
                <a:off x="6798402" y="5525215"/>
                <a:ext cx="3722112" cy="507832"/>
                <a:chOff x="6348739" y="5525215"/>
                <a:chExt cx="3722112" cy="507832"/>
              </a:xfrm>
            </p:grpSpPr>
            <p:sp>
              <p:nvSpPr>
                <p:cNvPr id="34" name="TextBox 60">
                  <a:extLst>
                    <a:ext uri="{FF2B5EF4-FFF2-40B4-BE49-F238E27FC236}">
                      <a16:creationId xmlns:a16="http://schemas.microsoft.com/office/drawing/2014/main" id="{6E5CB8D0-50C3-E04B-95E2-71AB66FB2BFC}"/>
                    </a:ext>
                  </a:extLst>
                </p:cNvPr>
                <p:cNvSpPr txBox="1"/>
                <p:nvPr/>
              </p:nvSpPr>
              <p:spPr>
                <a:xfrm flipH="1">
                  <a:off x="6348739" y="5525215"/>
                  <a:ext cx="1117204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Lato" panose="020F0502020204030203" pitchFamily="34" charset="0"/>
                      <a:cs typeface="Poppins Medium" pitchFamily="2" charset="77"/>
                    </a:rPr>
                    <a:t>+725</a:t>
                  </a:r>
                </a:p>
              </p:txBody>
            </p:sp>
            <p:sp>
              <p:nvSpPr>
                <p:cNvPr id="35" name="TextBox 126">
                  <a:extLst>
                    <a:ext uri="{FF2B5EF4-FFF2-40B4-BE49-F238E27FC236}">
                      <a16:creationId xmlns:a16="http://schemas.microsoft.com/office/drawing/2014/main" id="{F08B31E8-0378-9747-8031-7228DF803599}"/>
                    </a:ext>
                  </a:extLst>
                </p:cNvPr>
                <p:cNvSpPr txBox="1"/>
                <p:nvPr/>
              </p:nvSpPr>
              <p:spPr>
                <a:xfrm>
                  <a:off x="7489102" y="5540604"/>
                  <a:ext cx="258174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</p:grpSp>
        </p:grpSp>
      </p:grpSp>
      <p:sp>
        <p:nvSpPr>
          <p:cNvPr id="36" name="TextBox 60">
            <a:extLst>
              <a:ext uri="{FF2B5EF4-FFF2-40B4-BE49-F238E27FC236}">
                <a16:creationId xmlns:a16="http://schemas.microsoft.com/office/drawing/2014/main" id="{4ACA73F0-C1ED-A74F-888E-2B0B3F1F8EED}"/>
              </a:ext>
            </a:extLst>
          </p:cNvPr>
          <p:cNvSpPr txBox="1"/>
          <p:nvPr/>
        </p:nvSpPr>
        <p:spPr>
          <a:xfrm flipH="1">
            <a:off x="4437530" y="1970227"/>
            <a:ext cx="1292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131414"/>
                </a:solidFill>
                <a:latin typeface="Poppins" panose="020B0502020202020204" pitchFamily="34" charset="0"/>
                <a:ea typeface="Lato" panose="020F0502020204030203" pitchFamily="34" charset="0"/>
                <a:cs typeface="Poppins Medium" pitchFamily="2" charset="77"/>
              </a:rPr>
              <a:t>+725 pts.</a:t>
            </a:r>
          </a:p>
        </p:txBody>
      </p:sp>
      <p:sp>
        <p:nvSpPr>
          <p:cNvPr id="37" name="Triangle 134">
            <a:extLst>
              <a:ext uri="{FF2B5EF4-FFF2-40B4-BE49-F238E27FC236}">
                <a16:creationId xmlns:a16="http://schemas.microsoft.com/office/drawing/2014/main" id="{D8A2CB3F-5BC5-8D44-B854-247ABB796074}"/>
              </a:ext>
            </a:extLst>
          </p:cNvPr>
          <p:cNvSpPr/>
          <p:nvPr/>
        </p:nvSpPr>
        <p:spPr>
          <a:xfrm rot="16200000">
            <a:off x="6458326" y="2078495"/>
            <a:ext cx="149238" cy="157444"/>
          </a:xfrm>
          <a:prstGeom prst="triangle">
            <a:avLst/>
          </a:prstGeom>
          <a:solidFill>
            <a:srgbClr val="131414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16">
            <a:extLst>
              <a:ext uri="{FF2B5EF4-FFF2-40B4-BE49-F238E27FC236}">
                <a16:creationId xmlns:a16="http://schemas.microsoft.com/office/drawing/2014/main" id="{F0A59CA4-F885-4B4C-934C-1F3C4E3746CE}"/>
              </a:ext>
            </a:extLst>
          </p:cNvPr>
          <p:cNvGrpSpPr/>
          <p:nvPr/>
        </p:nvGrpSpPr>
        <p:grpSpPr>
          <a:xfrm>
            <a:off x="6651692" y="1798375"/>
            <a:ext cx="1765142" cy="461665"/>
            <a:chOff x="6586778" y="2030100"/>
            <a:chExt cx="1765142" cy="461665"/>
          </a:xfrm>
        </p:grpSpPr>
        <p:sp>
          <p:nvSpPr>
            <p:cNvPr id="39" name="TextBox 60">
              <a:extLst>
                <a:ext uri="{FF2B5EF4-FFF2-40B4-BE49-F238E27FC236}">
                  <a16:creationId xmlns:a16="http://schemas.microsoft.com/office/drawing/2014/main" id="{B720E612-C8F8-5E4C-B615-A1C33F15D391}"/>
                </a:ext>
              </a:extLst>
            </p:cNvPr>
            <p:cNvSpPr txBox="1"/>
            <p:nvPr/>
          </p:nvSpPr>
          <p:spPr>
            <a:xfrm>
              <a:off x="6586778" y="2044138"/>
              <a:ext cx="7018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FFFF"/>
                  </a:solidFill>
                  <a:latin typeface="Poppins" panose="020B0502020202020204" pitchFamily="34" charset="0"/>
                  <a:ea typeface="Lato" panose="020F0502020204030203" pitchFamily="34" charset="0"/>
                  <a:cs typeface="Poppins Medium" pitchFamily="2" charset="77"/>
                </a:rPr>
                <a:t>Tyler Smith</a:t>
              </a:r>
            </a:p>
          </p:txBody>
        </p:sp>
        <p:sp>
          <p:nvSpPr>
            <p:cNvPr id="40" name="TextBox 139">
              <a:extLst>
                <a:ext uri="{FF2B5EF4-FFF2-40B4-BE49-F238E27FC236}">
                  <a16:creationId xmlns:a16="http://schemas.microsoft.com/office/drawing/2014/main" id="{E2523B13-FFC2-B14B-B2CE-660B3E2296BA}"/>
                </a:ext>
              </a:extLst>
            </p:cNvPr>
            <p:cNvSpPr txBox="1"/>
            <p:nvPr/>
          </p:nvSpPr>
          <p:spPr>
            <a:xfrm>
              <a:off x="7274758" y="2030100"/>
              <a:ext cx="1077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FFFF"/>
                  </a:solidFill>
                  <a:latin typeface="Poppins" panose="020B0502020202020204" pitchFamily="34" charset="0"/>
                  <a:cs typeface="Poppins Light" pitchFamily="2" charset="77"/>
                </a:rPr>
                <a:t>Analysis of different brands and products.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964" y="2977093"/>
            <a:ext cx="6705600" cy="2031325"/>
          </a:xfrm>
        </p:spPr>
        <p:txBody>
          <a:bodyPr/>
          <a:lstStyle/>
          <a:p>
            <a:r>
              <a:rPr dirty="0"/>
              <a:t>01.  Bar &amp; Column Charts</a:t>
            </a:r>
            <a:endParaRPr lang="en-US" dirty="0"/>
          </a:p>
          <a:p>
            <a:endParaRPr dirty="0"/>
          </a:p>
          <a:p>
            <a:r>
              <a:rPr dirty="0"/>
              <a:t>02.  Pie &amp; Donut Charts</a:t>
            </a:r>
            <a:endParaRPr lang="en-US" dirty="0"/>
          </a:p>
          <a:p>
            <a:endParaRPr dirty="0"/>
          </a:p>
          <a:p>
            <a:r>
              <a:rPr dirty="0"/>
              <a:t>03.  Line &amp; Area Charts</a:t>
            </a:r>
            <a:endParaRPr lang="en-US" dirty="0"/>
          </a:p>
          <a:p>
            <a:endParaRPr dirty="0"/>
          </a:p>
          <a:p>
            <a:r>
              <a:rPr dirty="0"/>
              <a:t>04.  Progress &amp; KPI Charts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4">
            <a:extLst>
              <a:ext uri="{FF2B5EF4-FFF2-40B4-BE49-F238E27FC236}">
                <a16:creationId xmlns:a16="http://schemas.microsoft.com/office/drawing/2014/main" id="{64D354B8-E16B-D34B-9AA3-B87AEB83DFF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2" name="CuadroTexto 350">
              <a:extLst>
                <a:ext uri="{FF2B5EF4-FFF2-40B4-BE49-F238E27FC236}">
                  <a16:creationId xmlns:a16="http://schemas.microsoft.com/office/drawing/2014/main" id="{4C5EF959-CC13-1442-8585-46208BC62C22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3" name="CuadroTexto 351">
              <a:extLst>
                <a:ext uri="{FF2B5EF4-FFF2-40B4-BE49-F238E27FC236}">
                  <a16:creationId xmlns:a16="http://schemas.microsoft.com/office/drawing/2014/main" id="{6DEDB06B-A985-C344-8374-D90EE294CA0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E8710DDA-5223-D74C-AE1D-B3643BD53D8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7">
            <a:extLst>
              <a:ext uri="{FF2B5EF4-FFF2-40B4-BE49-F238E27FC236}">
                <a16:creationId xmlns:a16="http://schemas.microsoft.com/office/drawing/2014/main" id="{2D6AE9EA-E280-234B-AD0D-DA67D9AEE543}"/>
              </a:ext>
            </a:extLst>
          </p:cNvPr>
          <p:cNvSpPr/>
          <p:nvPr/>
        </p:nvSpPr>
        <p:spPr>
          <a:xfrm>
            <a:off x="4023360" y="2518642"/>
            <a:ext cx="7178040" cy="2769696"/>
          </a:xfrm>
          <a:prstGeom prst="rect">
            <a:avLst/>
          </a:prstGeom>
          <a:pattFill prst="pct10">
            <a:fgClr>
              <a:srgbClr val="E86222"/>
            </a:fgClr>
            <a:bgClr>
              <a:srgbClr val="F4F5F9"/>
            </a:bgClr>
          </a:patt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D17378-0923-744F-893C-5A57B8381D2D}"/>
              </a:ext>
            </a:extLst>
          </p:cNvPr>
          <p:cNvSpPr>
            <a:spLocks/>
          </p:cNvSpPr>
          <p:nvPr/>
        </p:nvSpPr>
        <p:spPr bwMode="auto">
          <a:xfrm>
            <a:off x="3287976" y="1926626"/>
            <a:ext cx="1470767" cy="1817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5400" tIns="25400" rIns="25400" bIns="25400" anchor="ctr">
            <a:spAutoFit/>
          </a:bodyPr>
          <a:lstStyle/>
          <a:p>
            <a:pPr algn="ctr" eaLnBrk="1">
              <a:lnSpc>
                <a:spcPct val="70000"/>
              </a:lnSpc>
              <a:defRPr/>
            </a:pPr>
            <a:r>
              <a:rPr lang="en-US" altLang="x-none" sz="1200" b="1" dirty="0">
                <a:solidFill>
                  <a:srgbClr val="131414"/>
                </a:solidFill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rPr>
              <a:t>Team 01</a:t>
            </a:r>
            <a:endParaRPr lang="x-none" altLang="x-none" sz="1200" b="1">
              <a:solidFill>
                <a:srgbClr val="131414"/>
              </a:solidFill>
              <a:latin typeface="Poppins" panose="020B0502020202020204" pitchFamily="34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428CA806-ECD4-A544-96B6-AEA0666107AF}"/>
              </a:ext>
            </a:extLst>
          </p:cNvPr>
          <p:cNvSpPr/>
          <p:nvPr/>
        </p:nvSpPr>
        <p:spPr>
          <a:xfrm flipV="1">
            <a:off x="4033751" y="2140034"/>
            <a:ext cx="0" cy="3148304"/>
          </a:xfrm>
          <a:prstGeom prst="line">
            <a:avLst/>
          </a:prstGeom>
          <a:ln w="19050">
            <a:solidFill>
              <a:srgbClr val="131414"/>
            </a:solidFill>
            <a:prstDash val="sysDash"/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16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graphicFrame>
        <p:nvGraphicFramePr>
          <p:cNvPr id="28" name="Chart 33">
            <a:extLst>
              <a:ext uri="{FF2B5EF4-FFF2-40B4-BE49-F238E27FC236}">
                <a16:creationId xmlns:a16="http://schemas.microsoft.com/office/drawing/2014/main" id="{8B75F608-CB65-0840-9341-F6FA3FA0F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551585"/>
              </p:ext>
            </p:extLst>
          </p:nvPr>
        </p:nvGraphicFramePr>
        <p:xfrm>
          <a:off x="740726" y="2458467"/>
          <a:ext cx="10712134" cy="314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ounded Rectangle 50">
            <a:extLst>
              <a:ext uri="{FF2B5EF4-FFF2-40B4-BE49-F238E27FC236}">
                <a16:creationId xmlns:a16="http://schemas.microsoft.com/office/drawing/2014/main" id="{E7E8ED4D-426D-3B42-B274-2B14FDEAF615}"/>
              </a:ext>
            </a:extLst>
          </p:cNvPr>
          <p:cNvSpPr/>
          <p:nvPr/>
        </p:nvSpPr>
        <p:spPr>
          <a:xfrm>
            <a:off x="5361709" y="1784466"/>
            <a:ext cx="5043052" cy="1397089"/>
          </a:xfrm>
          <a:prstGeom prst="roundRect">
            <a:avLst/>
          </a:prstGeom>
          <a:solidFill>
            <a:srgbClr val="FFFFFF"/>
          </a:solidFill>
          <a:ln>
            <a:solidFill>
              <a:srgbClr val="F4F5F9"/>
            </a:solidFill>
          </a:ln>
          <a:effectLst>
            <a:outerShdw blurRad="254000" dist="38100" dir="2700000" sx="102000" sy="102000" algn="tl" rotWithShape="0">
              <a:prstClr val="black">
                <a:alpha val="5000"/>
              </a:prstClr>
            </a:outerShdw>
          </a:effectLst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41D4B785-9B2E-914D-B6C9-3A5B092B9E19}"/>
              </a:ext>
            </a:extLst>
          </p:cNvPr>
          <p:cNvGrpSpPr/>
          <p:nvPr/>
        </p:nvGrpSpPr>
        <p:grpSpPr>
          <a:xfrm>
            <a:off x="5702448" y="2048716"/>
            <a:ext cx="4377054" cy="901818"/>
            <a:chOff x="5876919" y="2892796"/>
            <a:chExt cx="4377054" cy="901818"/>
          </a:xfrm>
        </p:grpSpPr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3AB8597A-C86E-894C-B1B4-EF785ACA8562}"/>
                </a:ext>
              </a:extLst>
            </p:cNvPr>
            <p:cNvSpPr txBox="1"/>
            <p:nvPr/>
          </p:nvSpPr>
          <p:spPr>
            <a:xfrm>
              <a:off x="5876919" y="3317561"/>
              <a:ext cx="437705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chart here.</a:t>
              </a:r>
            </a:p>
          </p:txBody>
        </p:sp>
        <p:sp>
          <p:nvSpPr>
            <p:cNvPr id="32" name="TextBox 49">
              <a:extLst>
                <a:ext uri="{FF2B5EF4-FFF2-40B4-BE49-F238E27FC236}">
                  <a16:creationId xmlns:a16="http://schemas.microsoft.com/office/drawing/2014/main" id="{A8BC17CE-9918-7C45-9A9F-7E9542D7CC41}"/>
                </a:ext>
              </a:extLst>
            </p:cNvPr>
            <p:cNvSpPr txBox="1"/>
            <p:nvPr/>
          </p:nvSpPr>
          <p:spPr>
            <a:xfrm>
              <a:off x="5876920" y="2892796"/>
              <a:ext cx="2878931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Progress 2026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4">
            <a:extLst>
              <a:ext uri="{FF2B5EF4-FFF2-40B4-BE49-F238E27FC236}">
                <a16:creationId xmlns:a16="http://schemas.microsoft.com/office/drawing/2014/main" id="{64D354B8-E16B-D34B-9AA3-B87AEB83DFF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2" name="CuadroTexto 350">
              <a:extLst>
                <a:ext uri="{FF2B5EF4-FFF2-40B4-BE49-F238E27FC236}">
                  <a16:creationId xmlns:a16="http://schemas.microsoft.com/office/drawing/2014/main" id="{4C5EF959-CC13-1442-8585-46208BC62C22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3" name="CuadroTexto 351">
              <a:extLst>
                <a:ext uri="{FF2B5EF4-FFF2-40B4-BE49-F238E27FC236}">
                  <a16:creationId xmlns:a16="http://schemas.microsoft.com/office/drawing/2014/main" id="{6DEDB06B-A985-C344-8374-D90EE294CA0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E8710DDA-5223-D74C-AE1D-B3643BD53D8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6">
            <a:extLst>
              <a:ext uri="{FF2B5EF4-FFF2-40B4-BE49-F238E27FC236}">
                <a16:creationId xmlns:a16="http://schemas.microsoft.com/office/drawing/2014/main" id="{6B7E26EE-21A9-3F4B-92EF-CE6EFAD9417F}"/>
              </a:ext>
            </a:extLst>
          </p:cNvPr>
          <p:cNvGrpSpPr/>
          <p:nvPr/>
        </p:nvGrpSpPr>
        <p:grpSpPr>
          <a:xfrm>
            <a:off x="824418" y="1851144"/>
            <a:ext cx="10544752" cy="3522899"/>
            <a:chOff x="810130" y="2535557"/>
            <a:chExt cx="10544752" cy="3522899"/>
          </a:xfrm>
        </p:grpSpPr>
        <p:graphicFrame>
          <p:nvGraphicFramePr>
            <p:cNvPr id="26" name="Chart 35">
              <a:extLst>
                <a:ext uri="{FF2B5EF4-FFF2-40B4-BE49-F238E27FC236}">
                  <a16:creationId xmlns:a16="http://schemas.microsoft.com/office/drawing/2014/main" id="{25FD6FC8-11D2-3449-849B-996A116233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44313625"/>
                </p:ext>
              </p:extLst>
            </p:nvPr>
          </p:nvGraphicFramePr>
          <p:xfrm>
            <a:off x="810130" y="2584542"/>
            <a:ext cx="4664421" cy="3473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7" name="Group 5">
              <a:extLst>
                <a:ext uri="{FF2B5EF4-FFF2-40B4-BE49-F238E27FC236}">
                  <a16:creationId xmlns:a16="http://schemas.microsoft.com/office/drawing/2014/main" id="{62979024-A667-2740-A814-038E8DCCE5F2}"/>
                </a:ext>
              </a:extLst>
            </p:cNvPr>
            <p:cNvGrpSpPr/>
            <p:nvPr/>
          </p:nvGrpSpPr>
          <p:grpSpPr>
            <a:xfrm>
              <a:off x="5958806" y="2535557"/>
              <a:ext cx="5396076" cy="3521960"/>
              <a:chOff x="5958806" y="2535557"/>
              <a:chExt cx="5396076" cy="3521960"/>
            </a:xfrm>
          </p:grpSpPr>
          <p:sp>
            <p:nvSpPr>
              <p:cNvPr id="28" name="Rounded Rectangle 59">
                <a:extLst>
                  <a:ext uri="{FF2B5EF4-FFF2-40B4-BE49-F238E27FC236}">
                    <a16:creationId xmlns:a16="http://schemas.microsoft.com/office/drawing/2014/main" id="{B3ACC3CD-40B5-204D-81DD-88E755EAEC99}"/>
                  </a:ext>
                </a:extLst>
              </p:cNvPr>
              <p:cNvSpPr/>
              <p:nvPr/>
            </p:nvSpPr>
            <p:spPr>
              <a:xfrm>
                <a:off x="5958806" y="4366930"/>
                <a:ext cx="5331710" cy="453106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ounded Rectangle 60">
                <a:extLst>
                  <a:ext uri="{FF2B5EF4-FFF2-40B4-BE49-F238E27FC236}">
                    <a16:creationId xmlns:a16="http://schemas.microsoft.com/office/drawing/2014/main" id="{F3823246-258C-7544-8B10-5EE0DA7A7006}"/>
                  </a:ext>
                </a:extLst>
              </p:cNvPr>
              <p:cNvSpPr/>
              <p:nvPr/>
            </p:nvSpPr>
            <p:spPr>
              <a:xfrm>
                <a:off x="5958806" y="5250334"/>
                <a:ext cx="5331710" cy="453106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36">
                <a:extLst>
                  <a:ext uri="{FF2B5EF4-FFF2-40B4-BE49-F238E27FC236}">
                    <a16:creationId xmlns:a16="http://schemas.microsoft.com/office/drawing/2014/main" id="{D9FA1782-C491-FF42-B443-0EA5C0EA2850}"/>
                  </a:ext>
                </a:extLst>
              </p:cNvPr>
              <p:cNvSpPr txBox="1"/>
              <p:nvPr/>
            </p:nvSpPr>
            <p:spPr>
              <a:xfrm>
                <a:off x="7346282" y="4025002"/>
                <a:ext cx="7506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45%</a:t>
                </a:r>
              </a:p>
            </p:txBody>
          </p:sp>
          <p:sp>
            <p:nvSpPr>
              <p:cNvPr id="31" name="TextBox 37">
                <a:extLst>
                  <a:ext uri="{FF2B5EF4-FFF2-40B4-BE49-F238E27FC236}">
                    <a16:creationId xmlns:a16="http://schemas.microsoft.com/office/drawing/2014/main" id="{9CCD85F2-3BB6-F948-88C9-01D30F1522D1}"/>
                  </a:ext>
                </a:extLst>
              </p:cNvPr>
              <p:cNvSpPr txBox="1"/>
              <p:nvPr/>
            </p:nvSpPr>
            <p:spPr>
              <a:xfrm>
                <a:off x="6056786" y="4025002"/>
                <a:ext cx="13396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Creativity</a:t>
                </a:r>
              </a:p>
            </p:txBody>
          </p:sp>
          <p:sp>
            <p:nvSpPr>
              <p:cNvPr id="32" name="TextBox 38">
                <a:extLst>
                  <a:ext uri="{FF2B5EF4-FFF2-40B4-BE49-F238E27FC236}">
                    <a16:creationId xmlns:a16="http://schemas.microsoft.com/office/drawing/2014/main" id="{1386D043-FC65-2B4C-A926-BA085BCD551C}"/>
                  </a:ext>
                </a:extLst>
              </p:cNvPr>
              <p:cNvSpPr txBox="1"/>
              <p:nvPr/>
            </p:nvSpPr>
            <p:spPr>
              <a:xfrm>
                <a:off x="7346282" y="4454930"/>
                <a:ext cx="7506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70%</a:t>
                </a:r>
              </a:p>
            </p:txBody>
          </p:sp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22E7FA98-C53A-D64A-9B95-96717497FB15}"/>
                  </a:ext>
                </a:extLst>
              </p:cNvPr>
              <p:cNvSpPr txBox="1"/>
              <p:nvPr/>
            </p:nvSpPr>
            <p:spPr>
              <a:xfrm>
                <a:off x="6056786" y="4454930"/>
                <a:ext cx="13396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E86222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Plan</a:t>
                </a:r>
              </a:p>
            </p:txBody>
          </p:sp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id="{923FCF3E-3A52-D449-AB08-B8EFAD15A6F4}"/>
                  </a:ext>
                </a:extLst>
              </p:cNvPr>
              <p:cNvSpPr txBox="1"/>
              <p:nvPr/>
            </p:nvSpPr>
            <p:spPr>
              <a:xfrm>
                <a:off x="7346282" y="4903826"/>
                <a:ext cx="7506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50%</a:t>
                </a:r>
              </a:p>
            </p:txBody>
          </p:sp>
          <p:sp>
            <p:nvSpPr>
              <p:cNvPr id="35" name="TextBox 41">
                <a:extLst>
                  <a:ext uri="{FF2B5EF4-FFF2-40B4-BE49-F238E27FC236}">
                    <a16:creationId xmlns:a16="http://schemas.microsoft.com/office/drawing/2014/main" id="{BB51F727-0F1C-3349-B09C-A989DB462A8B}"/>
                  </a:ext>
                </a:extLst>
              </p:cNvPr>
              <p:cNvSpPr txBox="1"/>
              <p:nvPr/>
            </p:nvSpPr>
            <p:spPr>
              <a:xfrm>
                <a:off x="6056786" y="4903826"/>
                <a:ext cx="13396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Build</a:t>
                </a:r>
              </a:p>
            </p:txBody>
          </p:sp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0E074617-C271-9C4B-8D3E-A5ADDA50ADB8}"/>
                  </a:ext>
                </a:extLst>
              </p:cNvPr>
              <p:cNvSpPr txBox="1"/>
              <p:nvPr/>
            </p:nvSpPr>
            <p:spPr>
              <a:xfrm>
                <a:off x="7346282" y="5341248"/>
                <a:ext cx="7506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40%</a:t>
                </a:r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548BB226-ADC0-A140-9D59-C4D7AAA54E38}"/>
                  </a:ext>
                </a:extLst>
              </p:cNvPr>
              <p:cNvSpPr txBox="1"/>
              <p:nvPr/>
            </p:nvSpPr>
            <p:spPr>
              <a:xfrm>
                <a:off x="6056786" y="5341248"/>
                <a:ext cx="13396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3898EC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Thinking</a:t>
                </a:r>
              </a:p>
            </p:txBody>
          </p:sp>
          <p:sp>
            <p:nvSpPr>
              <p:cNvPr id="38" name="TextBox 48">
                <a:extLst>
                  <a:ext uri="{FF2B5EF4-FFF2-40B4-BE49-F238E27FC236}">
                    <a16:creationId xmlns:a16="http://schemas.microsoft.com/office/drawing/2014/main" id="{A7440A19-6DC9-A542-8DA1-59CD6292ACAF}"/>
                  </a:ext>
                </a:extLst>
              </p:cNvPr>
              <p:cNvSpPr txBox="1"/>
              <p:nvPr/>
            </p:nvSpPr>
            <p:spPr>
              <a:xfrm>
                <a:off x="7346282" y="5780518"/>
                <a:ext cx="7506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24%</a:t>
                </a:r>
              </a:p>
            </p:txBody>
          </p:sp>
          <p:sp>
            <p:nvSpPr>
              <p:cNvPr id="39" name="TextBox 49">
                <a:extLst>
                  <a:ext uri="{FF2B5EF4-FFF2-40B4-BE49-F238E27FC236}">
                    <a16:creationId xmlns:a16="http://schemas.microsoft.com/office/drawing/2014/main" id="{8EF2BB78-A189-9F42-8AC6-93BB82E92DB0}"/>
                  </a:ext>
                </a:extLst>
              </p:cNvPr>
              <p:cNvSpPr txBox="1"/>
              <p:nvPr/>
            </p:nvSpPr>
            <p:spPr>
              <a:xfrm>
                <a:off x="6056786" y="5780518"/>
                <a:ext cx="13396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Analysis</a:t>
                </a:r>
              </a:p>
            </p:txBody>
          </p:sp>
          <p:sp>
            <p:nvSpPr>
              <p:cNvPr id="40" name="TextBox 51">
                <a:extLst>
                  <a:ext uri="{FF2B5EF4-FFF2-40B4-BE49-F238E27FC236}">
                    <a16:creationId xmlns:a16="http://schemas.microsoft.com/office/drawing/2014/main" id="{87EC4728-A026-E345-808C-40EBDB2490C0}"/>
                  </a:ext>
                </a:extLst>
              </p:cNvPr>
              <p:cNvSpPr txBox="1"/>
              <p:nvPr/>
            </p:nvSpPr>
            <p:spPr>
              <a:xfrm>
                <a:off x="8149828" y="4025002"/>
                <a:ext cx="30729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oppins" panose="020B0502020202020204" pitchFamily="34" charset="0"/>
                    <a:cs typeface="Poppins Light" pitchFamily="2" charset="77"/>
                  </a:rPr>
                  <a:t>Great way to visualize information.</a:t>
                </a:r>
                <a:endParaRPr lang="en-US" sz="12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41" name="TextBox 52">
                <a:extLst>
                  <a:ext uri="{FF2B5EF4-FFF2-40B4-BE49-F238E27FC236}">
                    <a16:creationId xmlns:a16="http://schemas.microsoft.com/office/drawing/2014/main" id="{3C0CB165-24C4-C547-A93E-CB2C668D0E9C}"/>
                  </a:ext>
                </a:extLst>
              </p:cNvPr>
              <p:cNvSpPr txBox="1"/>
              <p:nvPr/>
            </p:nvSpPr>
            <p:spPr>
              <a:xfrm>
                <a:off x="8149828" y="4452160"/>
                <a:ext cx="30729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oppins" panose="020B0502020202020204" pitchFamily="34" charset="0"/>
                    <a:cs typeface="Poppins Light" pitchFamily="2" charset="77"/>
                  </a:rPr>
                  <a:t>Great way to visualize information.</a:t>
                </a:r>
                <a:endParaRPr lang="en-US" sz="12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42" name="TextBox 56">
                <a:extLst>
                  <a:ext uri="{FF2B5EF4-FFF2-40B4-BE49-F238E27FC236}">
                    <a16:creationId xmlns:a16="http://schemas.microsoft.com/office/drawing/2014/main" id="{10C2AC26-C131-4948-87B8-F10ADE0FF858}"/>
                  </a:ext>
                </a:extLst>
              </p:cNvPr>
              <p:cNvSpPr txBox="1"/>
              <p:nvPr/>
            </p:nvSpPr>
            <p:spPr>
              <a:xfrm>
                <a:off x="8149828" y="4903826"/>
                <a:ext cx="30729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oppins" panose="020B0502020202020204" pitchFamily="34" charset="0"/>
                    <a:cs typeface="Poppins Light" pitchFamily="2" charset="77"/>
                  </a:rPr>
                  <a:t>Great way to visualize information.</a:t>
                </a:r>
                <a:endParaRPr lang="en-US" sz="12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43" name="TextBox 57">
                <a:extLst>
                  <a:ext uri="{FF2B5EF4-FFF2-40B4-BE49-F238E27FC236}">
                    <a16:creationId xmlns:a16="http://schemas.microsoft.com/office/drawing/2014/main" id="{63E6BDE0-709B-BF45-8DEF-B6C6C7E8572A}"/>
                  </a:ext>
                </a:extLst>
              </p:cNvPr>
              <p:cNvSpPr txBox="1"/>
              <p:nvPr/>
            </p:nvSpPr>
            <p:spPr>
              <a:xfrm>
                <a:off x="8149828" y="5341248"/>
                <a:ext cx="30729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oppins" panose="020B0502020202020204" pitchFamily="34" charset="0"/>
                    <a:cs typeface="Poppins Light" pitchFamily="2" charset="77"/>
                  </a:rPr>
                  <a:t>Great way to visualize information.</a:t>
                </a:r>
                <a:endParaRPr lang="en-US" sz="12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44" name="TextBox 58">
                <a:extLst>
                  <a:ext uri="{FF2B5EF4-FFF2-40B4-BE49-F238E27FC236}">
                    <a16:creationId xmlns:a16="http://schemas.microsoft.com/office/drawing/2014/main" id="{B2EF9E09-8CBB-8240-BFC7-5649E1087740}"/>
                  </a:ext>
                </a:extLst>
              </p:cNvPr>
              <p:cNvSpPr txBox="1"/>
              <p:nvPr/>
            </p:nvSpPr>
            <p:spPr>
              <a:xfrm>
                <a:off x="8149828" y="5780518"/>
                <a:ext cx="30729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oppins" panose="020B0502020202020204" pitchFamily="34" charset="0"/>
                    <a:cs typeface="Poppins Light" pitchFamily="2" charset="77"/>
                  </a:rPr>
                  <a:t>Great way to visualize information.</a:t>
                </a:r>
                <a:endParaRPr lang="en-US" sz="12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grpSp>
            <p:nvGrpSpPr>
              <p:cNvPr id="45" name="Group 3">
                <a:extLst>
                  <a:ext uri="{FF2B5EF4-FFF2-40B4-BE49-F238E27FC236}">
                    <a16:creationId xmlns:a16="http://schemas.microsoft.com/office/drawing/2014/main" id="{32F4DAC3-7DE3-3B40-81F4-0E6186902B4C}"/>
                  </a:ext>
                </a:extLst>
              </p:cNvPr>
              <p:cNvGrpSpPr/>
              <p:nvPr/>
            </p:nvGrpSpPr>
            <p:grpSpPr>
              <a:xfrm>
                <a:off x="6028210" y="2535557"/>
                <a:ext cx="5326672" cy="1010163"/>
                <a:chOff x="6405094" y="5248770"/>
                <a:chExt cx="5326672" cy="1010163"/>
              </a:xfrm>
            </p:grpSpPr>
            <p:sp>
              <p:nvSpPr>
                <p:cNvPr id="46" name="TextBox 61">
                  <a:extLst>
                    <a:ext uri="{FF2B5EF4-FFF2-40B4-BE49-F238E27FC236}">
                      <a16:creationId xmlns:a16="http://schemas.microsoft.com/office/drawing/2014/main" id="{D227B572-BC6E-E549-87DF-CCD45AB7874D}"/>
                    </a:ext>
                  </a:extLst>
                </p:cNvPr>
                <p:cNvSpPr txBox="1"/>
                <p:nvPr/>
              </p:nvSpPr>
              <p:spPr>
                <a:xfrm>
                  <a:off x="6405094" y="5781879"/>
                  <a:ext cx="532667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47" name="TextBox 62">
                  <a:extLst>
                    <a:ext uri="{FF2B5EF4-FFF2-40B4-BE49-F238E27FC236}">
                      <a16:creationId xmlns:a16="http://schemas.microsoft.com/office/drawing/2014/main" id="{3A5CA548-74C1-E84E-A8E1-55BE24273242}"/>
                    </a:ext>
                  </a:extLst>
                </p:cNvPr>
                <p:cNvSpPr txBox="1"/>
                <p:nvPr/>
              </p:nvSpPr>
              <p:spPr>
                <a:xfrm>
                  <a:off x="6405096" y="5248770"/>
                  <a:ext cx="2878931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Progress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4">
            <a:extLst>
              <a:ext uri="{FF2B5EF4-FFF2-40B4-BE49-F238E27FC236}">
                <a16:creationId xmlns:a16="http://schemas.microsoft.com/office/drawing/2014/main" id="{64D354B8-E16B-D34B-9AA3-B87AEB83DFF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2" name="CuadroTexto 350">
              <a:extLst>
                <a:ext uri="{FF2B5EF4-FFF2-40B4-BE49-F238E27FC236}">
                  <a16:creationId xmlns:a16="http://schemas.microsoft.com/office/drawing/2014/main" id="{4C5EF959-CC13-1442-8585-46208BC62C22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3" name="CuadroTexto 351">
              <a:extLst>
                <a:ext uri="{FF2B5EF4-FFF2-40B4-BE49-F238E27FC236}">
                  <a16:creationId xmlns:a16="http://schemas.microsoft.com/office/drawing/2014/main" id="{6DEDB06B-A985-C344-8374-D90EE294CA0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E8710DDA-5223-D74C-AE1D-B3643BD53D8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9">
            <a:extLst>
              <a:ext uri="{FF2B5EF4-FFF2-40B4-BE49-F238E27FC236}">
                <a16:creationId xmlns:a16="http://schemas.microsoft.com/office/drawing/2014/main" id="{5F8EE1FF-6810-4140-857C-056F190FA189}"/>
              </a:ext>
            </a:extLst>
          </p:cNvPr>
          <p:cNvSpPr/>
          <p:nvPr/>
        </p:nvSpPr>
        <p:spPr>
          <a:xfrm>
            <a:off x="4436066" y="1866122"/>
            <a:ext cx="3233198" cy="3360727"/>
          </a:xfrm>
          <a:prstGeom prst="rect">
            <a:avLst/>
          </a:prstGeom>
          <a:pattFill prst="pct10">
            <a:fgClr>
              <a:srgbClr val="E86222"/>
            </a:fgClr>
            <a:bgClr>
              <a:srgbClr val="F3F4FF"/>
            </a:bgClr>
          </a:patt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6" name="Chart 12">
            <a:extLst>
              <a:ext uri="{FF2B5EF4-FFF2-40B4-BE49-F238E27FC236}">
                <a16:creationId xmlns:a16="http://schemas.microsoft.com/office/drawing/2014/main" id="{1081DAEC-16DC-4349-A288-1E7AC1E23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393395"/>
              </p:ext>
            </p:extLst>
          </p:nvPr>
        </p:nvGraphicFramePr>
        <p:xfrm>
          <a:off x="740726" y="1866122"/>
          <a:ext cx="7231698" cy="363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Line">
            <a:extLst>
              <a:ext uri="{FF2B5EF4-FFF2-40B4-BE49-F238E27FC236}">
                <a16:creationId xmlns:a16="http://schemas.microsoft.com/office/drawing/2014/main" id="{35DBFAF9-7FDB-5E40-A0F9-4E5D55F6AD14}"/>
              </a:ext>
            </a:extLst>
          </p:cNvPr>
          <p:cNvSpPr/>
          <p:nvPr/>
        </p:nvSpPr>
        <p:spPr>
          <a:xfrm rot="10800000" flipV="1">
            <a:off x="4430835" y="1866122"/>
            <a:ext cx="0" cy="3360726"/>
          </a:xfrm>
          <a:prstGeom prst="line">
            <a:avLst/>
          </a:prstGeom>
          <a:ln w="19050">
            <a:solidFill>
              <a:srgbClr val="131414"/>
            </a:solidFill>
            <a:prstDash val="sysDash"/>
            <a:miter lim="400000"/>
            <a:headEnd type="none"/>
            <a:tailEnd type="none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16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28" name="Group 35">
            <a:extLst>
              <a:ext uri="{FF2B5EF4-FFF2-40B4-BE49-F238E27FC236}">
                <a16:creationId xmlns:a16="http://schemas.microsoft.com/office/drawing/2014/main" id="{7774B9CC-B66A-0941-BBCB-7EBA21EC3FE8}"/>
              </a:ext>
            </a:extLst>
          </p:cNvPr>
          <p:cNvGrpSpPr/>
          <p:nvPr/>
        </p:nvGrpSpPr>
        <p:grpSpPr>
          <a:xfrm>
            <a:off x="1695329" y="1636177"/>
            <a:ext cx="1858341" cy="998244"/>
            <a:chOff x="5876919" y="2892796"/>
            <a:chExt cx="2752715" cy="998244"/>
          </a:xfrm>
        </p:grpSpPr>
        <p:sp>
          <p:nvSpPr>
            <p:cNvPr id="29" name="TextBox 36">
              <a:extLst>
                <a:ext uri="{FF2B5EF4-FFF2-40B4-BE49-F238E27FC236}">
                  <a16:creationId xmlns:a16="http://schemas.microsoft.com/office/drawing/2014/main" id="{1B679DF5-6344-F34B-8DB7-8B9CB6E3BD0C}"/>
                </a:ext>
              </a:extLst>
            </p:cNvPr>
            <p:cNvSpPr txBox="1"/>
            <p:nvPr/>
          </p:nvSpPr>
          <p:spPr>
            <a:xfrm>
              <a:off x="5876919" y="3198542"/>
              <a:ext cx="263026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chart here.</a:t>
              </a:r>
            </a:p>
          </p:txBody>
        </p:sp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32F316F7-F752-3B4F-BF54-9B23B6C61BE5}"/>
                </a:ext>
              </a:extLst>
            </p:cNvPr>
            <p:cNvSpPr txBox="1"/>
            <p:nvPr/>
          </p:nvSpPr>
          <p:spPr>
            <a:xfrm>
              <a:off x="5876920" y="2892796"/>
              <a:ext cx="2752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Quarter 2026</a:t>
              </a:r>
            </a:p>
          </p:txBody>
        </p:sp>
      </p:grpSp>
      <p:sp>
        <p:nvSpPr>
          <p:cNvPr id="31" name="Rounded Rectangle 38">
            <a:extLst>
              <a:ext uri="{FF2B5EF4-FFF2-40B4-BE49-F238E27FC236}">
                <a16:creationId xmlns:a16="http://schemas.microsoft.com/office/drawing/2014/main" id="{2726B580-B564-DB4A-AA09-A803BC354F00}"/>
              </a:ext>
            </a:extLst>
          </p:cNvPr>
          <p:cNvSpPr/>
          <p:nvPr/>
        </p:nvSpPr>
        <p:spPr>
          <a:xfrm>
            <a:off x="8109810" y="1895299"/>
            <a:ext cx="3343050" cy="907941"/>
          </a:xfrm>
          <a:prstGeom prst="round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9">
            <a:extLst>
              <a:ext uri="{FF2B5EF4-FFF2-40B4-BE49-F238E27FC236}">
                <a16:creationId xmlns:a16="http://schemas.microsoft.com/office/drawing/2014/main" id="{A10CAE01-2587-C64A-A615-D2F4E3A7126F}"/>
              </a:ext>
            </a:extLst>
          </p:cNvPr>
          <p:cNvSpPr/>
          <p:nvPr/>
        </p:nvSpPr>
        <p:spPr>
          <a:xfrm>
            <a:off x="8109810" y="3008729"/>
            <a:ext cx="3343050" cy="907941"/>
          </a:xfrm>
          <a:prstGeom prst="round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40">
            <a:extLst>
              <a:ext uri="{FF2B5EF4-FFF2-40B4-BE49-F238E27FC236}">
                <a16:creationId xmlns:a16="http://schemas.microsoft.com/office/drawing/2014/main" id="{610BD6F6-EC0D-114F-9AE9-6961CB997C76}"/>
              </a:ext>
            </a:extLst>
          </p:cNvPr>
          <p:cNvSpPr/>
          <p:nvPr/>
        </p:nvSpPr>
        <p:spPr>
          <a:xfrm>
            <a:off x="8365290" y="2277778"/>
            <a:ext cx="136912" cy="140763"/>
          </a:xfrm>
          <a:prstGeom prst="triangle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41">
            <a:extLst>
              <a:ext uri="{FF2B5EF4-FFF2-40B4-BE49-F238E27FC236}">
                <a16:creationId xmlns:a16="http://schemas.microsoft.com/office/drawing/2014/main" id="{A6BA2D85-14D6-C046-B932-A383FCC938C9}"/>
              </a:ext>
            </a:extLst>
          </p:cNvPr>
          <p:cNvSpPr/>
          <p:nvPr/>
        </p:nvSpPr>
        <p:spPr>
          <a:xfrm rot="10800000">
            <a:off x="8365290" y="3392317"/>
            <a:ext cx="136912" cy="140763"/>
          </a:xfrm>
          <a:prstGeom prst="triangl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42">
            <a:extLst>
              <a:ext uri="{FF2B5EF4-FFF2-40B4-BE49-F238E27FC236}">
                <a16:creationId xmlns:a16="http://schemas.microsoft.com/office/drawing/2014/main" id="{04EDF9F0-71D4-B54B-B929-EEB6C7FBFF1E}"/>
              </a:ext>
            </a:extLst>
          </p:cNvPr>
          <p:cNvSpPr txBox="1"/>
          <p:nvPr/>
        </p:nvSpPr>
        <p:spPr>
          <a:xfrm>
            <a:off x="9469372" y="2209041"/>
            <a:ext cx="595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+4.7%</a:t>
            </a:r>
          </a:p>
        </p:txBody>
      </p:sp>
      <p:sp>
        <p:nvSpPr>
          <p:cNvPr id="36" name="TextBox 43">
            <a:extLst>
              <a:ext uri="{FF2B5EF4-FFF2-40B4-BE49-F238E27FC236}">
                <a16:creationId xmlns:a16="http://schemas.microsoft.com/office/drawing/2014/main" id="{5AEF2543-2696-4641-A09E-D7C4D1BD5AC3}"/>
              </a:ext>
            </a:extLst>
          </p:cNvPr>
          <p:cNvSpPr txBox="1"/>
          <p:nvPr/>
        </p:nvSpPr>
        <p:spPr>
          <a:xfrm>
            <a:off x="8704244" y="2178264"/>
            <a:ext cx="74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Plan </a:t>
            </a:r>
          </a:p>
        </p:txBody>
      </p:sp>
      <p:sp>
        <p:nvSpPr>
          <p:cNvPr id="37" name="TextBox 44">
            <a:extLst>
              <a:ext uri="{FF2B5EF4-FFF2-40B4-BE49-F238E27FC236}">
                <a16:creationId xmlns:a16="http://schemas.microsoft.com/office/drawing/2014/main" id="{CC857624-AA8F-2344-AFC1-D37B90AF0FF8}"/>
              </a:ext>
            </a:extLst>
          </p:cNvPr>
          <p:cNvSpPr txBox="1"/>
          <p:nvPr/>
        </p:nvSpPr>
        <p:spPr>
          <a:xfrm>
            <a:off x="10130874" y="2209041"/>
            <a:ext cx="120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+14 Users</a:t>
            </a:r>
          </a:p>
        </p:txBody>
      </p:sp>
      <p:sp>
        <p:nvSpPr>
          <p:cNvPr id="38" name="TextBox 45">
            <a:extLst>
              <a:ext uri="{FF2B5EF4-FFF2-40B4-BE49-F238E27FC236}">
                <a16:creationId xmlns:a16="http://schemas.microsoft.com/office/drawing/2014/main" id="{A02E7342-408D-774F-BEDE-068C37F1F785}"/>
              </a:ext>
            </a:extLst>
          </p:cNvPr>
          <p:cNvSpPr txBox="1"/>
          <p:nvPr/>
        </p:nvSpPr>
        <p:spPr>
          <a:xfrm>
            <a:off x="9469372" y="3320173"/>
            <a:ext cx="595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-1.9%</a:t>
            </a:r>
          </a:p>
        </p:txBody>
      </p:sp>
      <p:sp>
        <p:nvSpPr>
          <p:cNvPr id="39" name="TextBox 46">
            <a:extLst>
              <a:ext uri="{FF2B5EF4-FFF2-40B4-BE49-F238E27FC236}">
                <a16:creationId xmlns:a16="http://schemas.microsoft.com/office/drawing/2014/main" id="{4F76AA5A-7E69-714C-A72E-861481DC9FFB}"/>
              </a:ext>
            </a:extLst>
          </p:cNvPr>
          <p:cNvSpPr txBox="1"/>
          <p:nvPr/>
        </p:nvSpPr>
        <p:spPr>
          <a:xfrm>
            <a:off x="8704243" y="3289396"/>
            <a:ext cx="106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40" name="TextBox 48">
            <a:extLst>
              <a:ext uri="{FF2B5EF4-FFF2-40B4-BE49-F238E27FC236}">
                <a16:creationId xmlns:a16="http://schemas.microsoft.com/office/drawing/2014/main" id="{F6A1379C-4D68-0E40-A273-0437DBD73C47}"/>
              </a:ext>
            </a:extLst>
          </p:cNvPr>
          <p:cNvSpPr txBox="1"/>
          <p:nvPr/>
        </p:nvSpPr>
        <p:spPr>
          <a:xfrm>
            <a:off x="10130874" y="3320173"/>
            <a:ext cx="120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+14 Users</a:t>
            </a:r>
          </a:p>
        </p:txBody>
      </p:sp>
      <p:grpSp>
        <p:nvGrpSpPr>
          <p:cNvPr id="41" name="Group 16">
            <a:extLst>
              <a:ext uri="{FF2B5EF4-FFF2-40B4-BE49-F238E27FC236}">
                <a16:creationId xmlns:a16="http://schemas.microsoft.com/office/drawing/2014/main" id="{E9049EB3-4DA2-1846-8438-9A25B1E7A07B}"/>
              </a:ext>
            </a:extLst>
          </p:cNvPr>
          <p:cNvGrpSpPr/>
          <p:nvPr/>
        </p:nvGrpSpPr>
        <p:grpSpPr>
          <a:xfrm>
            <a:off x="4287083" y="3506037"/>
            <a:ext cx="268048" cy="268048"/>
            <a:chOff x="6074184" y="3520440"/>
            <a:chExt cx="265216" cy="265216"/>
          </a:xfrm>
        </p:grpSpPr>
        <p:sp>
          <p:nvSpPr>
            <p:cNvPr id="42" name="Oval 19">
              <a:extLst>
                <a:ext uri="{FF2B5EF4-FFF2-40B4-BE49-F238E27FC236}">
                  <a16:creationId xmlns:a16="http://schemas.microsoft.com/office/drawing/2014/main" id="{4FE3B1E0-F009-B24E-BB91-04D8C24C0D04}"/>
                </a:ext>
              </a:extLst>
            </p:cNvPr>
            <p:cNvSpPr/>
            <p:nvPr/>
          </p:nvSpPr>
          <p:spPr>
            <a:xfrm>
              <a:off x="6074184" y="3520440"/>
              <a:ext cx="265216" cy="2652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dist="38100" dir="2700000" sx="105000" sy="105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20">
              <a:extLst>
                <a:ext uri="{FF2B5EF4-FFF2-40B4-BE49-F238E27FC236}">
                  <a16:creationId xmlns:a16="http://schemas.microsoft.com/office/drawing/2014/main" id="{B5C0E043-31C1-8E4D-91E3-399C2F167170}"/>
                </a:ext>
              </a:extLst>
            </p:cNvPr>
            <p:cNvSpPr/>
            <p:nvPr/>
          </p:nvSpPr>
          <p:spPr>
            <a:xfrm>
              <a:off x="6134618" y="3581991"/>
              <a:ext cx="142114" cy="142114"/>
            </a:xfrm>
            <a:prstGeom prst="ellipse">
              <a:avLst/>
            </a:prstGeom>
            <a:solidFill>
              <a:srgbClr val="E86222"/>
            </a:solidFill>
            <a:ln>
              <a:noFill/>
            </a:ln>
            <a:effectLst/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50">
            <a:extLst>
              <a:ext uri="{FF2B5EF4-FFF2-40B4-BE49-F238E27FC236}">
                <a16:creationId xmlns:a16="http://schemas.microsoft.com/office/drawing/2014/main" id="{5FF73FA2-3794-3C4D-B3DE-1301E0E7412E}"/>
              </a:ext>
            </a:extLst>
          </p:cNvPr>
          <p:cNvSpPr txBox="1"/>
          <p:nvPr/>
        </p:nvSpPr>
        <p:spPr>
          <a:xfrm>
            <a:off x="8109810" y="4605160"/>
            <a:ext cx="3425697" cy="69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chart here.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Progress &amp; </a:t>
            </a:r>
            <a:br>
              <a:rPr lang="en-US" dirty="0"/>
            </a:br>
            <a:r>
              <a:rPr dirty="0"/>
              <a:t>KPIs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Chart Type 04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Highlight goals, percentages, and momentum.  Copy any chart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D2BC3-5184-BCAB-E115-9CA2874D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20" y="2352825"/>
            <a:ext cx="3717420" cy="12786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">
            <a:extLst>
              <a:ext uri="{FF2B5EF4-FFF2-40B4-BE49-F238E27FC236}">
                <a16:creationId xmlns:a16="http://schemas.microsoft.com/office/drawing/2014/main" id="{B850FB75-0AEC-FA4A-AA6A-BD1D20F5890D}"/>
              </a:ext>
            </a:extLst>
          </p:cNvPr>
          <p:cNvGrpSpPr/>
          <p:nvPr/>
        </p:nvGrpSpPr>
        <p:grpSpPr>
          <a:xfrm>
            <a:off x="973478" y="1778835"/>
            <a:ext cx="10241870" cy="2961516"/>
            <a:chOff x="975859" y="2218638"/>
            <a:chExt cx="10241870" cy="2961516"/>
          </a:xfrm>
        </p:grpSpPr>
        <p:graphicFrame>
          <p:nvGraphicFramePr>
            <p:cNvPr id="22" name="Chart 2">
              <a:extLst>
                <a:ext uri="{FF2B5EF4-FFF2-40B4-BE49-F238E27FC236}">
                  <a16:creationId xmlns:a16="http://schemas.microsoft.com/office/drawing/2014/main" id="{B6829BB3-FBAF-6A4A-A8D9-423389BA23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18559751"/>
                </p:ext>
              </p:extLst>
            </p:nvPr>
          </p:nvGraphicFramePr>
          <p:xfrm>
            <a:off x="975859" y="2218638"/>
            <a:ext cx="10241870" cy="29615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6D280BC1-06FA-924E-A235-5290465FE506}"/>
                </a:ext>
              </a:extLst>
            </p:cNvPr>
            <p:cNvSpPr txBox="1"/>
            <p:nvPr/>
          </p:nvSpPr>
          <p:spPr>
            <a:xfrm>
              <a:off x="1892104" y="3730865"/>
              <a:ext cx="1219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31414"/>
                  </a:solidFill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Approved 20%</a:t>
              </a:r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3648ED96-AF97-1C45-8FED-094E07C5DF5B}"/>
                </a:ext>
              </a:extLst>
            </p:cNvPr>
            <p:cNvSpPr txBox="1"/>
            <p:nvPr/>
          </p:nvSpPr>
          <p:spPr>
            <a:xfrm>
              <a:off x="4386148" y="3357466"/>
              <a:ext cx="1219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31414"/>
                  </a:solidFill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Approved 40%</a:t>
              </a:r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96FC780F-50E8-BE49-B95B-C264D709CFAF}"/>
                </a:ext>
              </a:extLst>
            </p:cNvPr>
            <p:cNvSpPr txBox="1"/>
            <p:nvPr/>
          </p:nvSpPr>
          <p:spPr>
            <a:xfrm>
              <a:off x="6802776" y="2965580"/>
              <a:ext cx="1219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31414"/>
                  </a:solidFill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Approved 65%</a:t>
              </a:r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FCCFCFF8-E8D0-8749-8287-2A26C451AD71}"/>
                </a:ext>
              </a:extLst>
            </p:cNvPr>
            <p:cNvSpPr txBox="1"/>
            <p:nvPr/>
          </p:nvSpPr>
          <p:spPr>
            <a:xfrm>
              <a:off x="9284719" y="2260250"/>
              <a:ext cx="1219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31414"/>
                  </a:solidFill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Approved 80%</a:t>
              </a:r>
            </a:p>
          </p:txBody>
        </p:sp>
      </p:grpSp>
      <p:sp>
        <p:nvSpPr>
          <p:cNvPr id="27" name="CuadroTexto 351">
            <a:extLst>
              <a:ext uri="{FF2B5EF4-FFF2-40B4-BE49-F238E27FC236}">
                <a16:creationId xmlns:a16="http://schemas.microsoft.com/office/drawing/2014/main" id="{C31816EF-96FD-BD4B-906D-2D3B52D0841C}"/>
              </a:ext>
            </a:extLst>
          </p:cNvPr>
          <p:cNvSpPr txBox="1"/>
          <p:nvPr/>
        </p:nvSpPr>
        <p:spPr>
          <a:xfrm>
            <a:off x="973478" y="5124970"/>
            <a:ext cx="55746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1414"/>
                </a:solidFill>
                <a:latin typeface="Poppins" panose="020B0502020202020204" pitchFamily="34" charset="0"/>
              </a:rPr>
              <a:t>Add a short headline here.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32A1E76D-48B3-B540-84D5-D23B6B18C4C9}"/>
              </a:ext>
            </a:extLst>
          </p:cNvPr>
          <p:cNvSpPr txBox="1"/>
          <p:nvPr/>
        </p:nvSpPr>
        <p:spPr>
          <a:xfrm>
            <a:off x="6668021" y="5190284"/>
            <a:ext cx="4501625" cy="69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chart here.</a:t>
            </a:r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FBD60649-FB25-1A47-B610-B079F13D99BF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30" name="CuadroTexto 350">
              <a:extLst>
                <a:ext uri="{FF2B5EF4-FFF2-40B4-BE49-F238E27FC236}">
                  <a16:creationId xmlns:a16="http://schemas.microsoft.com/office/drawing/2014/main" id="{3FAE5095-BF71-D94A-8034-5720CF5A6668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31" name="CuadroTexto 351">
              <a:extLst>
                <a:ext uri="{FF2B5EF4-FFF2-40B4-BE49-F238E27FC236}">
                  <a16:creationId xmlns:a16="http://schemas.microsoft.com/office/drawing/2014/main" id="{A44276BE-F676-ED40-9768-463F035D6DBC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2" name="Rectangle 45">
              <a:extLst>
                <a:ext uri="{FF2B5EF4-FFF2-40B4-BE49-F238E27FC236}">
                  <a16:creationId xmlns:a16="http://schemas.microsoft.com/office/drawing/2014/main" id="{81A8A6C4-7A59-6341-A0E5-3C270D4F7E44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4">
            <a:extLst>
              <a:ext uri="{FF2B5EF4-FFF2-40B4-BE49-F238E27FC236}">
                <a16:creationId xmlns:a16="http://schemas.microsoft.com/office/drawing/2014/main" id="{64D354B8-E16B-D34B-9AA3-B87AEB83DFF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2" name="CuadroTexto 350">
              <a:extLst>
                <a:ext uri="{FF2B5EF4-FFF2-40B4-BE49-F238E27FC236}">
                  <a16:creationId xmlns:a16="http://schemas.microsoft.com/office/drawing/2014/main" id="{4C5EF959-CC13-1442-8585-46208BC62C22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3" name="CuadroTexto 351">
              <a:extLst>
                <a:ext uri="{FF2B5EF4-FFF2-40B4-BE49-F238E27FC236}">
                  <a16:creationId xmlns:a16="http://schemas.microsoft.com/office/drawing/2014/main" id="{6DEDB06B-A985-C344-8374-D90EE294CA0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E8710DDA-5223-D74C-AE1D-B3643BD53D8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34">
            <a:extLst>
              <a:ext uri="{FF2B5EF4-FFF2-40B4-BE49-F238E27FC236}">
                <a16:creationId xmlns:a16="http://schemas.microsoft.com/office/drawing/2014/main" id="{A0F9F84A-8B28-1544-A49A-EC7A5287EFF1}"/>
              </a:ext>
            </a:extLst>
          </p:cNvPr>
          <p:cNvSpPr/>
          <p:nvPr/>
        </p:nvSpPr>
        <p:spPr>
          <a:xfrm flipV="1">
            <a:off x="4716278" y="1655566"/>
            <a:ext cx="1238435" cy="3345028"/>
          </a:xfrm>
          <a:prstGeom prst="roundRect">
            <a:avLst>
              <a:gd name="adj" fmla="val 0"/>
            </a:avLst>
          </a:prstGeom>
          <a:solidFill>
            <a:srgbClr val="E86222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6" name="Chart 20">
            <a:extLst>
              <a:ext uri="{FF2B5EF4-FFF2-40B4-BE49-F238E27FC236}">
                <a16:creationId xmlns:a16="http://schemas.microsoft.com/office/drawing/2014/main" id="{A9730CE3-5017-AB4A-A192-CD7B803C84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722682"/>
              </p:ext>
            </p:extLst>
          </p:nvPr>
        </p:nvGraphicFramePr>
        <p:xfrm>
          <a:off x="434976" y="1503346"/>
          <a:ext cx="11318875" cy="354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Group 3">
            <a:extLst>
              <a:ext uri="{FF2B5EF4-FFF2-40B4-BE49-F238E27FC236}">
                <a16:creationId xmlns:a16="http://schemas.microsoft.com/office/drawing/2014/main" id="{DEA1EDA8-E0A7-6E44-B1ED-4CC37BCE54A1}"/>
              </a:ext>
            </a:extLst>
          </p:cNvPr>
          <p:cNvGrpSpPr/>
          <p:nvPr/>
        </p:nvGrpSpPr>
        <p:grpSpPr>
          <a:xfrm>
            <a:off x="1280729" y="5420653"/>
            <a:ext cx="4156364" cy="449262"/>
            <a:chOff x="1266845" y="5134834"/>
            <a:chExt cx="9924616" cy="449262"/>
          </a:xfrm>
        </p:grpSpPr>
        <p:sp>
          <p:nvSpPr>
            <p:cNvPr id="28" name="Rectangle 3">
              <a:extLst>
                <a:ext uri="{FF2B5EF4-FFF2-40B4-BE49-F238E27FC236}">
                  <a16:creationId xmlns:a16="http://schemas.microsoft.com/office/drawing/2014/main" id="{11BD2C7A-E608-3B4D-BC48-222C432E9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45" y="5134834"/>
              <a:ext cx="2957152" cy="449262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 marL="742950" indent="-28575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 marL="1143000" indent="-22860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 marL="1600200" indent="-22860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 marL="2057400" indent="-22860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25146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29718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34290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38862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baseline="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4B048498-EE53-1149-A8EC-BBC945788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87263" y="5247989"/>
              <a:ext cx="2233151" cy="220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1100" b="1" dirty="0">
                  <a:solidFill>
                    <a:srgbClr val="FFFFFF"/>
                  </a:solidFill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rPr>
                <a:t>Plan</a:t>
              </a:r>
              <a:endParaRPr lang="x-none" altLang="x-none" sz="1100" b="1">
                <a:solidFill>
                  <a:srgbClr val="FFFFFF"/>
                </a:solidFill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3F388A1F-4359-BC4D-8DD0-BB5A3B466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76" y="5134834"/>
              <a:ext cx="2957152" cy="449262"/>
            </a:xfrm>
            <a:prstGeom prst="rect">
              <a:avLst/>
            </a:prstGeom>
            <a:solidFill>
              <a:srgbClr val="3898EC"/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 marL="742950" indent="-28575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 marL="1143000" indent="-22860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 marL="1600200" indent="-22860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 marL="2057400" indent="-22860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25146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29718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34290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38862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baseline="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DC2BE058-33B9-AC4C-9086-5ADFD99D89A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11877" y="5246914"/>
              <a:ext cx="2233151" cy="220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1100" b="1" dirty="0">
                  <a:solidFill>
                    <a:srgbClr val="FFFFFF"/>
                  </a:solidFill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rPr>
                <a:t>Creativity</a:t>
              </a:r>
              <a:endParaRPr lang="x-none" altLang="x-none" sz="1100" b="1">
                <a:solidFill>
                  <a:srgbClr val="FFFFFF"/>
                </a:solidFill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13BE1DAC-B516-D74B-BC1B-A2B609383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09" y="5134834"/>
              <a:ext cx="2957152" cy="449262"/>
            </a:xfrm>
            <a:prstGeom prst="rect">
              <a:avLst/>
            </a:prstGeom>
            <a:solidFill>
              <a:srgbClr val="747980"/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 marL="742950" indent="-28575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 marL="1143000" indent="-22860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 marL="1600200" indent="-22860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 marL="2057400" indent="-22860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25146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29718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34290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38862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baseline="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3D46BEC5-0313-2743-8340-8AC338A598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96310" y="5246914"/>
              <a:ext cx="2233151" cy="220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1100" b="1" dirty="0">
                  <a:solidFill>
                    <a:srgbClr val="FFFFFF"/>
                  </a:solidFill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rPr>
                <a:t>Build</a:t>
              </a:r>
              <a:endParaRPr lang="x-none" altLang="x-none" sz="1100" b="1">
                <a:solidFill>
                  <a:srgbClr val="FFFFFF"/>
                </a:solidFill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5A37000-4A61-384B-8251-A157AA6BEBE2}"/>
              </a:ext>
            </a:extLst>
          </p:cNvPr>
          <p:cNvSpPr txBox="1"/>
          <p:nvPr/>
        </p:nvSpPr>
        <p:spPr>
          <a:xfrm>
            <a:off x="6546743" y="5404493"/>
            <a:ext cx="4650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chart here.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C0C41BF-779F-3844-8FFC-CA34C754394D}"/>
              </a:ext>
            </a:extLst>
          </p:cNvPr>
          <p:cNvGrpSpPr/>
          <p:nvPr/>
        </p:nvGrpSpPr>
        <p:grpSpPr>
          <a:xfrm>
            <a:off x="4477978" y="1811946"/>
            <a:ext cx="1747656" cy="957823"/>
            <a:chOff x="4560296" y="2322307"/>
            <a:chExt cx="1747656" cy="95782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1307A4-ADBE-AF4E-A409-E2A4DCFCA4B8}"/>
                </a:ext>
              </a:extLst>
            </p:cNvPr>
            <p:cNvSpPr txBox="1"/>
            <p:nvPr/>
          </p:nvSpPr>
          <p:spPr>
            <a:xfrm>
              <a:off x="4936150" y="2322307"/>
              <a:ext cx="9959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Less Progress</a:t>
              </a:r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282260A3-B76C-A240-8C5E-08ABA4A05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296" y="2859502"/>
              <a:ext cx="1747656" cy="420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2400" b="1" baseline="0" dirty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rPr>
                <a:t>-2.7%</a:t>
              </a:r>
              <a:endParaRPr lang="x-none" altLang="x-none" sz="2400" b="1" baseline="0">
                <a:solidFill>
                  <a:srgbClr val="131414"/>
                </a:solidFill>
                <a:latin typeface="Poppins" panose="020B0502020202020204" pitchFamily="34" charset="0"/>
                <a:ea typeface="Open Sans Light" charset="0"/>
                <a:cs typeface="Open Sans Light" charset="0"/>
                <a:sym typeface="Open Sans Light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4">
            <a:extLst>
              <a:ext uri="{FF2B5EF4-FFF2-40B4-BE49-F238E27FC236}">
                <a16:creationId xmlns:a16="http://schemas.microsoft.com/office/drawing/2014/main" id="{64D354B8-E16B-D34B-9AA3-B87AEB83DFF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2" name="CuadroTexto 350">
              <a:extLst>
                <a:ext uri="{FF2B5EF4-FFF2-40B4-BE49-F238E27FC236}">
                  <a16:creationId xmlns:a16="http://schemas.microsoft.com/office/drawing/2014/main" id="{4C5EF959-CC13-1442-8585-46208BC62C22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3" name="CuadroTexto 351">
              <a:extLst>
                <a:ext uri="{FF2B5EF4-FFF2-40B4-BE49-F238E27FC236}">
                  <a16:creationId xmlns:a16="http://schemas.microsoft.com/office/drawing/2014/main" id="{6DEDB06B-A985-C344-8374-D90EE294CA0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E8710DDA-5223-D74C-AE1D-B3643BD53D8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B6EA6818-1293-4E45-9653-3EE23BBB7C08}"/>
              </a:ext>
            </a:extLst>
          </p:cNvPr>
          <p:cNvGrpSpPr/>
          <p:nvPr/>
        </p:nvGrpSpPr>
        <p:grpSpPr>
          <a:xfrm>
            <a:off x="634544" y="1095049"/>
            <a:ext cx="10919737" cy="4974431"/>
            <a:chOff x="536754" y="1664114"/>
            <a:chExt cx="10919737" cy="4974431"/>
          </a:xfrm>
        </p:grpSpPr>
        <p:graphicFrame>
          <p:nvGraphicFramePr>
            <p:cNvPr id="26" name="Object 20">
              <a:extLst>
                <a:ext uri="{FF2B5EF4-FFF2-40B4-BE49-F238E27FC236}">
                  <a16:creationId xmlns:a16="http://schemas.microsoft.com/office/drawing/2014/main" id="{08296457-B1FC-7843-9EDE-8260D03E02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9427758"/>
                </p:ext>
              </p:extLst>
            </p:nvPr>
          </p:nvGraphicFramePr>
          <p:xfrm>
            <a:off x="536754" y="1664114"/>
            <a:ext cx="8722660" cy="49744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B80EC645-D734-8540-87D6-08D10271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117" y="2508230"/>
              <a:ext cx="3286953" cy="3286953"/>
            </a:xfrm>
            <a:prstGeom prst="ellipse">
              <a:avLst/>
            </a:prstGeom>
            <a:solidFill>
              <a:srgbClr val="F4F5F9"/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 marL="742950" indent="-28575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 marL="1143000" indent="-22860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 marL="1600200" indent="-22860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 marL="2057400" indent="-228600">
                <a:lnSpc>
                  <a:spcPct val="70000"/>
                </a:lnSpc>
                <a:spcBef>
                  <a:spcPts val="5200"/>
                </a:spcBef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25146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29718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34290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3886200" indent="-228600" defTabSz="825500" eaLnBrk="0" fontAlgn="base" hangingPunct="0">
                <a:lnSpc>
                  <a:spcPct val="70000"/>
                </a:lnSpc>
                <a:spcBef>
                  <a:spcPts val="5200"/>
                </a:spcBef>
                <a:spcAft>
                  <a:spcPct val="0"/>
                </a:spcAft>
                <a:buSzPct val="75000"/>
                <a:buChar char="•"/>
                <a:defRPr sz="1400" baseline="43000">
                  <a:solidFill>
                    <a:srgbClr val="818A9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600" baseline="0" dirty="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grpSp>
          <p:nvGrpSpPr>
            <p:cNvPr id="28" name="Group 1">
              <a:extLst>
                <a:ext uri="{FF2B5EF4-FFF2-40B4-BE49-F238E27FC236}">
                  <a16:creationId xmlns:a16="http://schemas.microsoft.com/office/drawing/2014/main" id="{E578466B-72DC-0249-9D14-786E88BC0B0F}"/>
                </a:ext>
              </a:extLst>
            </p:cNvPr>
            <p:cNvGrpSpPr/>
            <p:nvPr/>
          </p:nvGrpSpPr>
          <p:grpSpPr>
            <a:xfrm>
              <a:off x="6094413" y="2539016"/>
              <a:ext cx="5362078" cy="3224627"/>
              <a:chOff x="5902830" y="2494156"/>
              <a:chExt cx="5362078" cy="3224627"/>
            </a:xfrm>
          </p:grpSpPr>
          <p:sp>
            <p:nvSpPr>
              <p:cNvPr id="29" name="Oval 21">
                <a:extLst>
                  <a:ext uri="{FF2B5EF4-FFF2-40B4-BE49-F238E27FC236}">
                    <a16:creationId xmlns:a16="http://schemas.microsoft.com/office/drawing/2014/main" id="{08464698-1CD6-7C48-B207-E60D8D9BA7F3}"/>
                  </a:ext>
                </a:extLst>
              </p:cNvPr>
              <p:cNvSpPr/>
              <p:nvPr/>
            </p:nvSpPr>
            <p:spPr>
              <a:xfrm>
                <a:off x="5902830" y="2547678"/>
                <a:ext cx="693174" cy="693174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2">
                <a:extLst>
                  <a:ext uri="{FF2B5EF4-FFF2-40B4-BE49-F238E27FC236}">
                    <a16:creationId xmlns:a16="http://schemas.microsoft.com/office/drawing/2014/main" id="{CA80CD03-F009-2642-AECB-5772D1149650}"/>
                  </a:ext>
                </a:extLst>
              </p:cNvPr>
              <p:cNvSpPr/>
              <p:nvPr/>
            </p:nvSpPr>
            <p:spPr>
              <a:xfrm>
                <a:off x="5902830" y="3777988"/>
                <a:ext cx="693174" cy="693174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23">
                <a:extLst>
                  <a:ext uri="{FF2B5EF4-FFF2-40B4-BE49-F238E27FC236}">
                    <a16:creationId xmlns:a16="http://schemas.microsoft.com/office/drawing/2014/main" id="{0EDAD2F4-96C6-8342-948B-EA3E7539A0E1}"/>
                  </a:ext>
                </a:extLst>
              </p:cNvPr>
              <p:cNvSpPr/>
              <p:nvPr/>
            </p:nvSpPr>
            <p:spPr>
              <a:xfrm>
                <a:off x="5902830" y="4972086"/>
                <a:ext cx="693174" cy="693174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24">
                <a:extLst>
                  <a:ext uri="{FF2B5EF4-FFF2-40B4-BE49-F238E27FC236}">
                    <a16:creationId xmlns:a16="http://schemas.microsoft.com/office/drawing/2014/main" id="{D9776A8A-2256-474D-B5DD-A2B3FE12B65C}"/>
                  </a:ext>
                </a:extLst>
              </p:cNvPr>
              <p:cNvGrpSpPr/>
              <p:nvPr/>
            </p:nvGrpSpPr>
            <p:grpSpPr>
              <a:xfrm>
                <a:off x="6850964" y="2494156"/>
                <a:ext cx="4413944" cy="800219"/>
                <a:chOff x="682830" y="5366564"/>
                <a:chExt cx="6747234" cy="800219"/>
              </a:xfrm>
            </p:grpSpPr>
            <p:sp>
              <p:nvSpPr>
                <p:cNvPr id="33" name="TextBox 25">
                  <a:extLst>
                    <a:ext uri="{FF2B5EF4-FFF2-40B4-BE49-F238E27FC236}">
                      <a16:creationId xmlns:a16="http://schemas.microsoft.com/office/drawing/2014/main" id="{D24F0647-FFE5-E241-BE29-4BD01B577B87}"/>
                    </a:ext>
                  </a:extLst>
                </p:cNvPr>
                <p:cNvSpPr txBox="1"/>
                <p:nvPr/>
              </p:nvSpPr>
              <p:spPr>
                <a:xfrm>
                  <a:off x="682830" y="5689730"/>
                  <a:ext cx="6747234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34" name="TextBox 26">
                  <a:extLst>
                    <a:ext uri="{FF2B5EF4-FFF2-40B4-BE49-F238E27FC236}">
                      <a16:creationId xmlns:a16="http://schemas.microsoft.com/office/drawing/2014/main" id="{AD214AD1-4FF4-EF44-9BFC-467ABC0E47CD}"/>
                    </a:ext>
                  </a:extLst>
                </p:cNvPr>
                <p:cNvSpPr txBox="1"/>
                <p:nvPr/>
              </p:nvSpPr>
              <p:spPr>
                <a:xfrm>
                  <a:off x="682830" y="5366564"/>
                  <a:ext cx="5413964" cy="32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Tyler Smith</a:t>
                  </a:r>
                </a:p>
              </p:txBody>
            </p:sp>
          </p:grpSp>
          <p:grpSp>
            <p:nvGrpSpPr>
              <p:cNvPr id="35" name="Group 28">
                <a:extLst>
                  <a:ext uri="{FF2B5EF4-FFF2-40B4-BE49-F238E27FC236}">
                    <a16:creationId xmlns:a16="http://schemas.microsoft.com/office/drawing/2014/main" id="{C533747C-5B63-F044-ABE3-008D384FB34C}"/>
                  </a:ext>
                </a:extLst>
              </p:cNvPr>
              <p:cNvGrpSpPr/>
              <p:nvPr/>
            </p:nvGrpSpPr>
            <p:grpSpPr>
              <a:xfrm>
                <a:off x="6850964" y="3724465"/>
                <a:ext cx="4413944" cy="800219"/>
                <a:chOff x="682830" y="5366564"/>
                <a:chExt cx="6747234" cy="800219"/>
              </a:xfrm>
            </p:grpSpPr>
            <p:sp>
              <p:nvSpPr>
                <p:cNvPr id="36" name="TextBox 29">
                  <a:extLst>
                    <a:ext uri="{FF2B5EF4-FFF2-40B4-BE49-F238E27FC236}">
                      <a16:creationId xmlns:a16="http://schemas.microsoft.com/office/drawing/2014/main" id="{5B78482C-4A49-6148-A9EB-CA05E4FFE18A}"/>
                    </a:ext>
                  </a:extLst>
                </p:cNvPr>
                <p:cNvSpPr txBox="1"/>
                <p:nvPr/>
              </p:nvSpPr>
              <p:spPr>
                <a:xfrm>
                  <a:off x="682830" y="5689730"/>
                  <a:ext cx="6747234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37" name="TextBox 30">
                  <a:extLst>
                    <a:ext uri="{FF2B5EF4-FFF2-40B4-BE49-F238E27FC236}">
                      <a16:creationId xmlns:a16="http://schemas.microsoft.com/office/drawing/2014/main" id="{F8838004-5804-D74F-8D95-468BA4692226}"/>
                    </a:ext>
                  </a:extLst>
                </p:cNvPr>
                <p:cNvSpPr txBox="1"/>
                <p:nvPr/>
              </p:nvSpPr>
              <p:spPr>
                <a:xfrm>
                  <a:off x="682830" y="5366564"/>
                  <a:ext cx="5413964" cy="32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Jeff Reynolds</a:t>
                  </a:r>
                </a:p>
              </p:txBody>
            </p:sp>
          </p:grpSp>
          <p:grpSp>
            <p:nvGrpSpPr>
              <p:cNvPr id="38" name="Group 31">
                <a:extLst>
                  <a:ext uri="{FF2B5EF4-FFF2-40B4-BE49-F238E27FC236}">
                    <a16:creationId xmlns:a16="http://schemas.microsoft.com/office/drawing/2014/main" id="{D18EB110-9181-D748-AA60-B0D0F1196F5D}"/>
                  </a:ext>
                </a:extLst>
              </p:cNvPr>
              <p:cNvGrpSpPr/>
              <p:nvPr/>
            </p:nvGrpSpPr>
            <p:grpSpPr>
              <a:xfrm>
                <a:off x="6850964" y="4918564"/>
                <a:ext cx="4413944" cy="800219"/>
                <a:chOff x="682830" y="5366564"/>
                <a:chExt cx="6747234" cy="800219"/>
              </a:xfrm>
            </p:grpSpPr>
            <p:sp>
              <p:nvSpPr>
                <p:cNvPr id="39" name="TextBox 32">
                  <a:extLst>
                    <a:ext uri="{FF2B5EF4-FFF2-40B4-BE49-F238E27FC236}">
                      <a16:creationId xmlns:a16="http://schemas.microsoft.com/office/drawing/2014/main" id="{FC9DA7B4-4989-4D48-A328-830A9D2408AF}"/>
                    </a:ext>
                  </a:extLst>
                </p:cNvPr>
                <p:cNvSpPr txBox="1"/>
                <p:nvPr/>
              </p:nvSpPr>
              <p:spPr>
                <a:xfrm>
                  <a:off x="682830" y="5689730"/>
                  <a:ext cx="6747234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40" name="TextBox 34">
                  <a:extLst>
                    <a:ext uri="{FF2B5EF4-FFF2-40B4-BE49-F238E27FC236}">
                      <a16:creationId xmlns:a16="http://schemas.microsoft.com/office/drawing/2014/main" id="{F9A3C869-9E7A-6A4F-9C80-FCF780BDAC23}"/>
                    </a:ext>
                  </a:extLst>
                </p:cNvPr>
                <p:cNvSpPr txBox="1"/>
                <p:nvPr/>
              </p:nvSpPr>
              <p:spPr>
                <a:xfrm>
                  <a:off x="682830" y="5366564"/>
                  <a:ext cx="5413964" cy="32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Paul McGill</a:t>
                  </a:r>
                </a:p>
              </p:txBody>
            </p:sp>
          </p:grpSp>
        </p:grpSp>
        <p:sp>
          <p:nvSpPr>
            <p:cNvPr id="41" name="CuadroTexto 351">
              <a:extLst>
                <a:ext uri="{FF2B5EF4-FFF2-40B4-BE49-F238E27FC236}">
                  <a16:creationId xmlns:a16="http://schemas.microsoft.com/office/drawing/2014/main" id="{A183AF02-4A5D-324D-9220-4B2500A25719}"/>
                </a:ext>
              </a:extLst>
            </p:cNvPr>
            <p:cNvSpPr txBox="1"/>
            <p:nvPr/>
          </p:nvSpPr>
          <p:spPr>
            <a:xfrm>
              <a:off x="1900856" y="3569271"/>
              <a:ext cx="2245475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31414"/>
                  </a:solidFill>
                  <a:latin typeface="Poppins" panose="020B0502020202020204" pitchFamily="34" charset="0"/>
                </a:rPr>
                <a:t>Add a short headline here.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Questions &amp; </a:t>
            </a:r>
            <a:br>
              <a:rPr lang="en-US" dirty="0"/>
            </a:br>
            <a:r>
              <a:rPr dirty="0"/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Questions or need a new chart? Reach out anytime.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Yahia Aboushadi  ·  Senior Marketing Manager  ·  yaboushadi@pyramidsystems.com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209B2-926A-3777-96A0-BD5EFDC9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3" y="3233042"/>
            <a:ext cx="4558466" cy="12786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Bar &amp; </a:t>
            </a:r>
            <a:br>
              <a:rPr lang="en-US" dirty="0"/>
            </a:br>
            <a:r>
              <a:rPr dirty="0"/>
              <a:t>Column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Chart Type 01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Compare values across categories.  Copy any chart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EC0E9-BE2C-A818-5C84-E3F19B070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49" y="2238019"/>
            <a:ext cx="1606609" cy="15856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>
            <a:extLst>
              <a:ext uri="{FF2B5EF4-FFF2-40B4-BE49-F238E27FC236}">
                <a16:creationId xmlns:a16="http://schemas.microsoft.com/office/drawing/2014/main" id="{AC632E9B-00A7-C948-AB43-EAFDA0AEAF5F}"/>
              </a:ext>
            </a:extLst>
          </p:cNvPr>
          <p:cNvSpPr/>
          <p:nvPr/>
        </p:nvSpPr>
        <p:spPr>
          <a:xfrm>
            <a:off x="1054359" y="1964466"/>
            <a:ext cx="5775865" cy="1671282"/>
          </a:xfrm>
          <a:custGeom>
            <a:avLst/>
            <a:gdLst>
              <a:gd name="connsiteX0" fmla="*/ 0 w 17288540"/>
              <a:gd name="connsiteY0" fmla="*/ 0 h 4953713"/>
              <a:gd name="connsiteX1" fmla="*/ 17288540 w 17288540"/>
              <a:gd name="connsiteY1" fmla="*/ 0 h 4953713"/>
              <a:gd name="connsiteX2" fmla="*/ 17288540 w 17288540"/>
              <a:gd name="connsiteY2" fmla="*/ 4953713 h 4953713"/>
              <a:gd name="connsiteX3" fmla="*/ 0 w 17288540"/>
              <a:gd name="connsiteY3" fmla="*/ 4953713 h 4953713"/>
              <a:gd name="connsiteX4" fmla="*/ 0 w 17288540"/>
              <a:gd name="connsiteY4" fmla="*/ 0 h 4953713"/>
              <a:gd name="connsiteX0" fmla="*/ 0 w 17288540"/>
              <a:gd name="connsiteY0" fmla="*/ 1059 h 4954772"/>
              <a:gd name="connsiteX1" fmla="*/ 2615610 w 17288540"/>
              <a:gd name="connsiteY1" fmla="*/ 0 h 4954772"/>
              <a:gd name="connsiteX2" fmla="*/ 17288540 w 17288540"/>
              <a:gd name="connsiteY2" fmla="*/ 1059 h 4954772"/>
              <a:gd name="connsiteX3" fmla="*/ 17288540 w 17288540"/>
              <a:gd name="connsiteY3" fmla="*/ 4954772 h 4954772"/>
              <a:gd name="connsiteX4" fmla="*/ 0 w 17288540"/>
              <a:gd name="connsiteY4" fmla="*/ 4954772 h 4954772"/>
              <a:gd name="connsiteX5" fmla="*/ 0 w 17288540"/>
              <a:gd name="connsiteY5" fmla="*/ 1059 h 4954772"/>
              <a:gd name="connsiteX0" fmla="*/ 0 w 17288540"/>
              <a:gd name="connsiteY0" fmla="*/ 1059 h 4954772"/>
              <a:gd name="connsiteX1" fmla="*/ 2615610 w 17288540"/>
              <a:gd name="connsiteY1" fmla="*/ 0 h 4954772"/>
              <a:gd name="connsiteX2" fmla="*/ 4890977 w 17288540"/>
              <a:gd name="connsiteY2" fmla="*/ 0 h 4954772"/>
              <a:gd name="connsiteX3" fmla="*/ 17288540 w 17288540"/>
              <a:gd name="connsiteY3" fmla="*/ 1059 h 4954772"/>
              <a:gd name="connsiteX4" fmla="*/ 17288540 w 17288540"/>
              <a:gd name="connsiteY4" fmla="*/ 4954772 h 4954772"/>
              <a:gd name="connsiteX5" fmla="*/ 0 w 17288540"/>
              <a:gd name="connsiteY5" fmla="*/ 4954772 h 4954772"/>
              <a:gd name="connsiteX6" fmla="*/ 0 w 17288540"/>
              <a:gd name="connsiteY6" fmla="*/ 1059 h 4954772"/>
              <a:gd name="connsiteX0" fmla="*/ 0 w 17288540"/>
              <a:gd name="connsiteY0" fmla="*/ 1059 h 4954772"/>
              <a:gd name="connsiteX1" fmla="*/ 2615610 w 17288540"/>
              <a:gd name="connsiteY1" fmla="*/ 0 h 4954772"/>
              <a:gd name="connsiteX2" fmla="*/ 4890977 w 17288540"/>
              <a:gd name="connsiteY2" fmla="*/ 0 h 4954772"/>
              <a:gd name="connsiteX3" fmla="*/ 7485321 w 17288540"/>
              <a:gd name="connsiteY3" fmla="*/ 0 h 4954772"/>
              <a:gd name="connsiteX4" fmla="*/ 17288540 w 17288540"/>
              <a:gd name="connsiteY4" fmla="*/ 1059 h 4954772"/>
              <a:gd name="connsiteX5" fmla="*/ 17288540 w 17288540"/>
              <a:gd name="connsiteY5" fmla="*/ 4954772 h 4954772"/>
              <a:gd name="connsiteX6" fmla="*/ 0 w 17288540"/>
              <a:gd name="connsiteY6" fmla="*/ 4954772 h 4954772"/>
              <a:gd name="connsiteX7" fmla="*/ 0 w 17288540"/>
              <a:gd name="connsiteY7" fmla="*/ 1059 h 4954772"/>
              <a:gd name="connsiteX0" fmla="*/ 0 w 17288540"/>
              <a:gd name="connsiteY0" fmla="*/ 1059 h 4954772"/>
              <a:gd name="connsiteX1" fmla="*/ 2615610 w 17288540"/>
              <a:gd name="connsiteY1" fmla="*/ 0 h 4954772"/>
              <a:gd name="connsiteX2" fmla="*/ 4890977 w 17288540"/>
              <a:gd name="connsiteY2" fmla="*/ 0 h 4954772"/>
              <a:gd name="connsiteX3" fmla="*/ 7485321 w 17288540"/>
              <a:gd name="connsiteY3" fmla="*/ 0 h 4954772"/>
              <a:gd name="connsiteX4" fmla="*/ 9824484 w 17288540"/>
              <a:gd name="connsiteY4" fmla="*/ 0 h 4954772"/>
              <a:gd name="connsiteX5" fmla="*/ 17288540 w 17288540"/>
              <a:gd name="connsiteY5" fmla="*/ 1059 h 4954772"/>
              <a:gd name="connsiteX6" fmla="*/ 17288540 w 17288540"/>
              <a:gd name="connsiteY6" fmla="*/ 4954772 h 4954772"/>
              <a:gd name="connsiteX7" fmla="*/ 0 w 17288540"/>
              <a:gd name="connsiteY7" fmla="*/ 4954772 h 4954772"/>
              <a:gd name="connsiteX8" fmla="*/ 0 w 17288540"/>
              <a:gd name="connsiteY8" fmla="*/ 1059 h 4954772"/>
              <a:gd name="connsiteX0" fmla="*/ 0 w 17288540"/>
              <a:gd name="connsiteY0" fmla="*/ 1059 h 4954772"/>
              <a:gd name="connsiteX1" fmla="*/ 2615610 w 17288540"/>
              <a:gd name="connsiteY1" fmla="*/ 0 h 4954772"/>
              <a:gd name="connsiteX2" fmla="*/ 4890977 w 17288540"/>
              <a:gd name="connsiteY2" fmla="*/ 0 h 4954772"/>
              <a:gd name="connsiteX3" fmla="*/ 7485321 w 17288540"/>
              <a:gd name="connsiteY3" fmla="*/ 0 h 4954772"/>
              <a:gd name="connsiteX4" fmla="*/ 9824484 w 17288540"/>
              <a:gd name="connsiteY4" fmla="*/ 0 h 4954772"/>
              <a:gd name="connsiteX5" fmla="*/ 12546419 w 17288540"/>
              <a:gd name="connsiteY5" fmla="*/ 21265 h 4954772"/>
              <a:gd name="connsiteX6" fmla="*/ 17288540 w 17288540"/>
              <a:gd name="connsiteY6" fmla="*/ 1059 h 4954772"/>
              <a:gd name="connsiteX7" fmla="*/ 17288540 w 17288540"/>
              <a:gd name="connsiteY7" fmla="*/ 4954772 h 4954772"/>
              <a:gd name="connsiteX8" fmla="*/ 0 w 17288540"/>
              <a:gd name="connsiteY8" fmla="*/ 4954772 h 4954772"/>
              <a:gd name="connsiteX9" fmla="*/ 0 w 17288540"/>
              <a:gd name="connsiteY9" fmla="*/ 1059 h 4954772"/>
              <a:gd name="connsiteX0" fmla="*/ 0 w 17288540"/>
              <a:gd name="connsiteY0" fmla="*/ 1059 h 4954772"/>
              <a:gd name="connsiteX1" fmla="*/ 2615610 w 17288540"/>
              <a:gd name="connsiteY1" fmla="*/ 0 h 4954772"/>
              <a:gd name="connsiteX2" fmla="*/ 4890977 w 17288540"/>
              <a:gd name="connsiteY2" fmla="*/ 0 h 4954772"/>
              <a:gd name="connsiteX3" fmla="*/ 7485321 w 17288540"/>
              <a:gd name="connsiteY3" fmla="*/ 0 h 4954772"/>
              <a:gd name="connsiteX4" fmla="*/ 9824484 w 17288540"/>
              <a:gd name="connsiteY4" fmla="*/ 0 h 4954772"/>
              <a:gd name="connsiteX5" fmla="*/ 12546419 w 17288540"/>
              <a:gd name="connsiteY5" fmla="*/ 21265 h 4954772"/>
              <a:gd name="connsiteX6" fmla="*/ 14672930 w 17288540"/>
              <a:gd name="connsiteY6" fmla="*/ 21265 h 4954772"/>
              <a:gd name="connsiteX7" fmla="*/ 17288540 w 17288540"/>
              <a:gd name="connsiteY7" fmla="*/ 1059 h 4954772"/>
              <a:gd name="connsiteX8" fmla="*/ 17288540 w 17288540"/>
              <a:gd name="connsiteY8" fmla="*/ 4954772 h 4954772"/>
              <a:gd name="connsiteX9" fmla="*/ 0 w 17288540"/>
              <a:gd name="connsiteY9" fmla="*/ 4954772 h 4954772"/>
              <a:gd name="connsiteX10" fmla="*/ 0 w 17288540"/>
              <a:gd name="connsiteY10" fmla="*/ 1059 h 4954772"/>
              <a:gd name="connsiteX0" fmla="*/ 0 w 17288540"/>
              <a:gd name="connsiteY0" fmla="*/ 1646979 h 4954772"/>
              <a:gd name="connsiteX1" fmla="*/ 2615610 w 17288540"/>
              <a:gd name="connsiteY1" fmla="*/ 0 h 4954772"/>
              <a:gd name="connsiteX2" fmla="*/ 4890977 w 17288540"/>
              <a:gd name="connsiteY2" fmla="*/ 0 h 4954772"/>
              <a:gd name="connsiteX3" fmla="*/ 7485321 w 17288540"/>
              <a:gd name="connsiteY3" fmla="*/ 0 h 4954772"/>
              <a:gd name="connsiteX4" fmla="*/ 9824484 w 17288540"/>
              <a:gd name="connsiteY4" fmla="*/ 0 h 4954772"/>
              <a:gd name="connsiteX5" fmla="*/ 12546419 w 17288540"/>
              <a:gd name="connsiteY5" fmla="*/ 21265 h 4954772"/>
              <a:gd name="connsiteX6" fmla="*/ 14672930 w 17288540"/>
              <a:gd name="connsiteY6" fmla="*/ 21265 h 4954772"/>
              <a:gd name="connsiteX7" fmla="*/ 17288540 w 17288540"/>
              <a:gd name="connsiteY7" fmla="*/ 1059 h 4954772"/>
              <a:gd name="connsiteX8" fmla="*/ 17288540 w 17288540"/>
              <a:gd name="connsiteY8" fmla="*/ 4954772 h 4954772"/>
              <a:gd name="connsiteX9" fmla="*/ 0 w 17288540"/>
              <a:gd name="connsiteY9" fmla="*/ 4954772 h 4954772"/>
              <a:gd name="connsiteX10" fmla="*/ 0 w 17288540"/>
              <a:gd name="connsiteY10" fmla="*/ 1646979 h 4954772"/>
              <a:gd name="connsiteX0" fmla="*/ 0 w 17288540"/>
              <a:gd name="connsiteY0" fmla="*/ 1646979 h 4954772"/>
              <a:gd name="connsiteX1" fmla="*/ 2501310 w 17288540"/>
              <a:gd name="connsiteY1" fmla="*/ 765810 h 4954772"/>
              <a:gd name="connsiteX2" fmla="*/ 4890977 w 17288540"/>
              <a:gd name="connsiteY2" fmla="*/ 0 h 4954772"/>
              <a:gd name="connsiteX3" fmla="*/ 7485321 w 17288540"/>
              <a:gd name="connsiteY3" fmla="*/ 0 h 4954772"/>
              <a:gd name="connsiteX4" fmla="*/ 9824484 w 17288540"/>
              <a:gd name="connsiteY4" fmla="*/ 0 h 4954772"/>
              <a:gd name="connsiteX5" fmla="*/ 12546419 w 17288540"/>
              <a:gd name="connsiteY5" fmla="*/ 21265 h 4954772"/>
              <a:gd name="connsiteX6" fmla="*/ 14672930 w 17288540"/>
              <a:gd name="connsiteY6" fmla="*/ 21265 h 4954772"/>
              <a:gd name="connsiteX7" fmla="*/ 17288540 w 17288540"/>
              <a:gd name="connsiteY7" fmla="*/ 1059 h 4954772"/>
              <a:gd name="connsiteX8" fmla="*/ 17288540 w 17288540"/>
              <a:gd name="connsiteY8" fmla="*/ 4954772 h 4954772"/>
              <a:gd name="connsiteX9" fmla="*/ 0 w 17288540"/>
              <a:gd name="connsiteY9" fmla="*/ 4954772 h 4954772"/>
              <a:gd name="connsiteX10" fmla="*/ 0 w 17288540"/>
              <a:gd name="connsiteY10" fmla="*/ 1646979 h 4954772"/>
              <a:gd name="connsiteX0" fmla="*/ 0 w 17288540"/>
              <a:gd name="connsiteY0" fmla="*/ 1646979 h 4954772"/>
              <a:gd name="connsiteX1" fmla="*/ 2501310 w 17288540"/>
              <a:gd name="connsiteY1" fmla="*/ 765810 h 4954772"/>
              <a:gd name="connsiteX2" fmla="*/ 4936697 w 17288540"/>
              <a:gd name="connsiteY2" fmla="*/ 1954530 h 4954772"/>
              <a:gd name="connsiteX3" fmla="*/ 7485321 w 17288540"/>
              <a:gd name="connsiteY3" fmla="*/ 0 h 4954772"/>
              <a:gd name="connsiteX4" fmla="*/ 9824484 w 17288540"/>
              <a:gd name="connsiteY4" fmla="*/ 0 h 4954772"/>
              <a:gd name="connsiteX5" fmla="*/ 12546419 w 17288540"/>
              <a:gd name="connsiteY5" fmla="*/ 21265 h 4954772"/>
              <a:gd name="connsiteX6" fmla="*/ 14672930 w 17288540"/>
              <a:gd name="connsiteY6" fmla="*/ 21265 h 4954772"/>
              <a:gd name="connsiteX7" fmla="*/ 17288540 w 17288540"/>
              <a:gd name="connsiteY7" fmla="*/ 1059 h 4954772"/>
              <a:gd name="connsiteX8" fmla="*/ 17288540 w 17288540"/>
              <a:gd name="connsiteY8" fmla="*/ 4954772 h 4954772"/>
              <a:gd name="connsiteX9" fmla="*/ 0 w 17288540"/>
              <a:gd name="connsiteY9" fmla="*/ 4954772 h 4954772"/>
              <a:gd name="connsiteX10" fmla="*/ 0 w 17288540"/>
              <a:gd name="connsiteY10" fmla="*/ 1646979 h 4954772"/>
              <a:gd name="connsiteX0" fmla="*/ 0 w 17288540"/>
              <a:gd name="connsiteY0" fmla="*/ 1646979 h 4954772"/>
              <a:gd name="connsiteX1" fmla="*/ 2501310 w 17288540"/>
              <a:gd name="connsiteY1" fmla="*/ 765810 h 4954772"/>
              <a:gd name="connsiteX2" fmla="*/ 4936697 w 17288540"/>
              <a:gd name="connsiteY2" fmla="*/ 1954530 h 4954772"/>
              <a:gd name="connsiteX3" fmla="*/ 7393881 w 17288540"/>
              <a:gd name="connsiteY3" fmla="*/ 1485900 h 4954772"/>
              <a:gd name="connsiteX4" fmla="*/ 9824484 w 17288540"/>
              <a:gd name="connsiteY4" fmla="*/ 0 h 4954772"/>
              <a:gd name="connsiteX5" fmla="*/ 12546419 w 17288540"/>
              <a:gd name="connsiteY5" fmla="*/ 21265 h 4954772"/>
              <a:gd name="connsiteX6" fmla="*/ 14672930 w 17288540"/>
              <a:gd name="connsiteY6" fmla="*/ 21265 h 4954772"/>
              <a:gd name="connsiteX7" fmla="*/ 17288540 w 17288540"/>
              <a:gd name="connsiteY7" fmla="*/ 1059 h 4954772"/>
              <a:gd name="connsiteX8" fmla="*/ 17288540 w 17288540"/>
              <a:gd name="connsiteY8" fmla="*/ 4954772 h 4954772"/>
              <a:gd name="connsiteX9" fmla="*/ 0 w 17288540"/>
              <a:gd name="connsiteY9" fmla="*/ 4954772 h 4954772"/>
              <a:gd name="connsiteX10" fmla="*/ 0 w 17288540"/>
              <a:gd name="connsiteY10" fmla="*/ 1646979 h 4954772"/>
              <a:gd name="connsiteX0" fmla="*/ 0 w 17288540"/>
              <a:gd name="connsiteY0" fmla="*/ 1645920 h 4953713"/>
              <a:gd name="connsiteX1" fmla="*/ 2501310 w 17288540"/>
              <a:gd name="connsiteY1" fmla="*/ 764751 h 4953713"/>
              <a:gd name="connsiteX2" fmla="*/ 4936697 w 17288540"/>
              <a:gd name="connsiteY2" fmla="*/ 1953471 h 4953713"/>
              <a:gd name="connsiteX3" fmla="*/ 7393881 w 17288540"/>
              <a:gd name="connsiteY3" fmla="*/ 1484841 h 4953713"/>
              <a:gd name="connsiteX4" fmla="*/ 9881634 w 17288540"/>
              <a:gd name="connsiteY4" fmla="*/ 67521 h 4953713"/>
              <a:gd name="connsiteX5" fmla="*/ 12546419 w 17288540"/>
              <a:gd name="connsiteY5" fmla="*/ 20206 h 4953713"/>
              <a:gd name="connsiteX6" fmla="*/ 14672930 w 17288540"/>
              <a:gd name="connsiteY6" fmla="*/ 20206 h 4953713"/>
              <a:gd name="connsiteX7" fmla="*/ 17288540 w 17288540"/>
              <a:gd name="connsiteY7" fmla="*/ 0 h 4953713"/>
              <a:gd name="connsiteX8" fmla="*/ 17288540 w 17288540"/>
              <a:gd name="connsiteY8" fmla="*/ 4953713 h 4953713"/>
              <a:gd name="connsiteX9" fmla="*/ 0 w 17288540"/>
              <a:gd name="connsiteY9" fmla="*/ 4953713 h 4953713"/>
              <a:gd name="connsiteX10" fmla="*/ 0 w 17288540"/>
              <a:gd name="connsiteY10" fmla="*/ 1645920 h 4953713"/>
              <a:gd name="connsiteX0" fmla="*/ 0 w 17288540"/>
              <a:gd name="connsiteY0" fmla="*/ 1645920 h 4953713"/>
              <a:gd name="connsiteX1" fmla="*/ 2501310 w 17288540"/>
              <a:gd name="connsiteY1" fmla="*/ 764751 h 4953713"/>
              <a:gd name="connsiteX2" fmla="*/ 4936697 w 17288540"/>
              <a:gd name="connsiteY2" fmla="*/ 1953471 h 4953713"/>
              <a:gd name="connsiteX3" fmla="*/ 7393881 w 17288540"/>
              <a:gd name="connsiteY3" fmla="*/ 1484841 h 4953713"/>
              <a:gd name="connsiteX4" fmla="*/ 9881634 w 17288540"/>
              <a:gd name="connsiteY4" fmla="*/ 67521 h 4953713"/>
              <a:gd name="connsiteX5" fmla="*/ 12352109 w 17288540"/>
              <a:gd name="connsiteY5" fmla="*/ 1311796 h 4953713"/>
              <a:gd name="connsiteX6" fmla="*/ 14672930 w 17288540"/>
              <a:gd name="connsiteY6" fmla="*/ 20206 h 4953713"/>
              <a:gd name="connsiteX7" fmla="*/ 17288540 w 17288540"/>
              <a:gd name="connsiteY7" fmla="*/ 0 h 4953713"/>
              <a:gd name="connsiteX8" fmla="*/ 17288540 w 17288540"/>
              <a:gd name="connsiteY8" fmla="*/ 4953713 h 4953713"/>
              <a:gd name="connsiteX9" fmla="*/ 0 w 17288540"/>
              <a:gd name="connsiteY9" fmla="*/ 4953713 h 4953713"/>
              <a:gd name="connsiteX10" fmla="*/ 0 w 17288540"/>
              <a:gd name="connsiteY10" fmla="*/ 1645920 h 4953713"/>
              <a:gd name="connsiteX0" fmla="*/ 0 w 17288540"/>
              <a:gd name="connsiteY0" fmla="*/ 1645920 h 4953713"/>
              <a:gd name="connsiteX1" fmla="*/ 2501310 w 17288540"/>
              <a:gd name="connsiteY1" fmla="*/ 764751 h 4953713"/>
              <a:gd name="connsiteX2" fmla="*/ 4936697 w 17288540"/>
              <a:gd name="connsiteY2" fmla="*/ 1953471 h 4953713"/>
              <a:gd name="connsiteX3" fmla="*/ 7393881 w 17288540"/>
              <a:gd name="connsiteY3" fmla="*/ 1484841 h 4953713"/>
              <a:gd name="connsiteX4" fmla="*/ 9881634 w 17288540"/>
              <a:gd name="connsiteY4" fmla="*/ 67521 h 4953713"/>
              <a:gd name="connsiteX5" fmla="*/ 12352109 w 17288540"/>
              <a:gd name="connsiteY5" fmla="*/ 1311796 h 4953713"/>
              <a:gd name="connsiteX6" fmla="*/ 14775800 w 17288540"/>
              <a:gd name="connsiteY6" fmla="*/ 854596 h 4953713"/>
              <a:gd name="connsiteX7" fmla="*/ 17288540 w 17288540"/>
              <a:gd name="connsiteY7" fmla="*/ 0 h 4953713"/>
              <a:gd name="connsiteX8" fmla="*/ 17288540 w 17288540"/>
              <a:gd name="connsiteY8" fmla="*/ 4953713 h 4953713"/>
              <a:gd name="connsiteX9" fmla="*/ 0 w 17288540"/>
              <a:gd name="connsiteY9" fmla="*/ 4953713 h 4953713"/>
              <a:gd name="connsiteX10" fmla="*/ 0 w 17288540"/>
              <a:gd name="connsiteY10" fmla="*/ 1645920 h 4953713"/>
              <a:gd name="connsiteX0" fmla="*/ 0 w 17288540"/>
              <a:gd name="connsiteY0" fmla="*/ 1578399 h 4886192"/>
              <a:gd name="connsiteX1" fmla="*/ 2501310 w 17288540"/>
              <a:gd name="connsiteY1" fmla="*/ 697230 h 4886192"/>
              <a:gd name="connsiteX2" fmla="*/ 4936697 w 17288540"/>
              <a:gd name="connsiteY2" fmla="*/ 1885950 h 4886192"/>
              <a:gd name="connsiteX3" fmla="*/ 7393881 w 17288540"/>
              <a:gd name="connsiteY3" fmla="*/ 1417320 h 4886192"/>
              <a:gd name="connsiteX4" fmla="*/ 9881634 w 17288540"/>
              <a:gd name="connsiteY4" fmla="*/ 0 h 4886192"/>
              <a:gd name="connsiteX5" fmla="*/ 12352109 w 17288540"/>
              <a:gd name="connsiteY5" fmla="*/ 1244275 h 4886192"/>
              <a:gd name="connsiteX6" fmla="*/ 14775800 w 17288540"/>
              <a:gd name="connsiteY6" fmla="*/ 787075 h 4886192"/>
              <a:gd name="connsiteX7" fmla="*/ 17288540 w 17288540"/>
              <a:gd name="connsiteY7" fmla="*/ 1955589 h 4886192"/>
              <a:gd name="connsiteX8" fmla="*/ 17288540 w 17288540"/>
              <a:gd name="connsiteY8" fmla="*/ 4886192 h 4886192"/>
              <a:gd name="connsiteX9" fmla="*/ 0 w 17288540"/>
              <a:gd name="connsiteY9" fmla="*/ 4886192 h 4886192"/>
              <a:gd name="connsiteX10" fmla="*/ 0 w 17288540"/>
              <a:gd name="connsiteY10" fmla="*/ 1578399 h 4886192"/>
              <a:gd name="connsiteX0" fmla="*/ 0 w 17288540"/>
              <a:gd name="connsiteY0" fmla="*/ 1578399 h 4886192"/>
              <a:gd name="connsiteX1" fmla="*/ 2501310 w 17288540"/>
              <a:gd name="connsiteY1" fmla="*/ 697230 h 4886192"/>
              <a:gd name="connsiteX2" fmla="*/ 4936697 w 17288540"/>
              <a:gd name="connsiteY2" fmla="*/ 1885950 h 4886192"/>
              <a:gd name="connsiteX3" fmla="*/ 7393881 w 17288540"/>
              <a:gd name="connsiteY3" fmla="*/ 1417320 h 4886192"/>
              <a:gd name="connsiteX4" fmla="*/ 9881634 w 17288540"/>
              <a:gd name="connsiteY4" fmla="*/ 0 h 4886192"/>
              <a:gd name="connsiteX5" fmla="*/ 12352109 w 17288540"/>
              <a:gd name="connsiteY5" fmla="*/ 1244275 h 4886192"/>
              <a:gd name="connsiteX6" fmla="*/ 17288540 w 17288540"/>
              <a:gd name="connsiteY6" fmla="*/ 1955589 h 4886192"/>
              <a:gd name="connsiteX7" fmla="*/ 17288540 w 17288540"/>
              <a:gd name="connsiteY7" fmla="*/ 4886192 h 4886192"/>
              <a:gd name="connsiteX8" fmla="*/ 0 w 17288540"/>
              <a:gd name="connsiteY8" fmla="*/ 4886192 h 4886192"/>
              <a:gd name="connsiteX9" fmla="*/ 0 w 17288540"/>
              <a:gd name="connsiteY9" fmla="*/ 1578399 h 4886192"/>
              <a:gd name="connsiteX0" fmla="*/ 0 w 17288540"/>
              <a:gd name="connsiteY0" fmla="*/ 1578399 h 4886192"/>
              <a:gd name="connsiteX1" fmla="*/ 2501310 w 17288540"/>
              <a:gd name="connsiteY1" fmla="*/ 697230 h 4886192"/>
              <a:gd name="connsiteX2" fmla="*/ 4936697 w 17288540"/>
              <a:gd name="connsiteY2" fmla="*/ 1885950 h 4886192"/>
              <a:gd name="connsiteX3" fmla="*/ 7393881 w 17288540"/>
              <a:gd name="connsiteY3" fmla="*/ 1417320 h 4886192"/>
              <a:gd name="connsiteX4" fmla="*/ 9881634 w 17288540"/>
              <a:gd name="connsiteY4" fmla="*/ 0 h 4886192"/>
              <a:gd name="connsiteX5" fmla="*/ 17288540 w 17288540"/>
              <a:gd name="connsiteY5" fmla="*/ 1955589 h 4886192"/>
              <a:gd name="connsiteX6" fmla="*/ 17288540 w 17288540"/>
              <a:gd name="connsiteY6" fmla="*/ 4886192 h 4886192"/>
              <a:gd name="connsiteX7" fmla="*/ 0 w 17288540"/>
              <a:gd name="connsiteY7" fmla="*/ 4886192 h 4886192"/>
              <a:gd name="connsiteX8" fmla="*/ 0 w 17288540"/>
              <a:gd name="connsiteY8" fmla="*/ 1578399 h 4886192"/>
              <a:gd name="connsiteX0" fmla="*/ 0 w 17288540"/>
              <a:gd name="connsiteY0" fmla="*/ 1578399 h 4886192"/>
              <a:gd name="connsiteX1" fmla="*/ 2501310 w 17288540"/>
              <a:gd name="connsiteY1" fmla="*/ 697230 h 4886192"/>
              <a:gd name="connsiteX2" fmla="*/ 4936697 w 17288540"/>
              <a:gd name="connsiteY2" fmla="*/ 1885950 h 4886192"/>
              <a:gd name="connsiteX3" fmla="*/ 7393881 w 17288540"/>
              <a:gd name="connsiteY3" fmla="*/ 1417320 h 4886192"/>
              <a:gd name="connsiteX4" fmla="*/ 9881634 w 17288540"/>
              <a:gd name="connsiteY4" fmla="*/ 0 h 4886192"/>
              <a:gd name="connsiteX5" fmla="*/ 9879563 w 17288540"/>
              <a:gd name="connsiteY5" fmla="*/ 698289 h 4886192"/>
              <a:gd name="connsiteX6" fmla="*/ 17288540 w 17288540"/>
              <a:gd name="connsiteY6" fmla="*/ 4886192 h 4886192"/>
              <a:gd name="connsiteX7" fmla="*/ 0 w 17288540"/>
              <a:gd name="connsiteY7" fmla="*/ 4886192 h 4886192"/>
              <a:gd name="connsiteX8" fmla="*/ 0 w 17288540"/>
              <a:gd name="connsiteY8" fmla="*/ 1578399 h 4886192"/>
              <a:gd name="connsiteX0" fmla="*/ 0 w 9895882"/>
              <a:gd name="connsiteY0" fmla="*/ 1578399 h 4886192"/>
              <a:gd name="connsiteX1" fmla="*/ 2501310 w 9895882"/>
              <a:gd name="connsiteY1" fmla="*/ 697230 h 4886192"/>
              <a:gd name="connsiteX2" fmla="*/ 4936697 w 9895882"/>
              <a:gd name="connsiteY2" fmla="*/ 1885950 h 4886192"/>
              <a:gd name="connsiteX3" fmla="*/ 7393881 w 9895882"/>
              <a:gd name="connsiteY3" fmla="*/ 1417320 h 4886192"/>
              <a:gd name="connsiteX4" fmla="*/ 9881634 w 9895882"/>
              <a:gd name="connsiteY4" fmla="*/ 0 h 4886192"/>
              <a:gd name="connsiteX5" fmla="*/ 9879563 w 9895882"/>
              <a:gd name="connsiteY5" fmla="*/ 698289 h 4886192"/>
              <a:gd name="connsiteX6" fmla="*/ 9895882 w 9895882"/>
              <a:gd name="connsiteY6" fmla="*/ 4886192 h 4886192"/>
              <a:gd name="connsiteX7" fmla="*/ 0 w 9895882"/>
              <a:gd name="connsiteY7" fmla="*/ 4886192 h 4886192"/>
              <a:gd name="connsiteX8" fmla="*/ 0 w 9895882"/>
              <a:gd name="connsiteY8" fmla="*/ 1578399 h 488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95882" h="4886192">
                <a:moveTo>
                  <a:pt x="0" y="1578399"/>
                </a:moveTo>
                <a:lnTo>
                  <a:pt x="2501310" y="697230"/>
                </a:lnTo>
                <a:lnTo>
                  <a:pt x="4936697" y="1885950"/>
                </a:lnTo>
                <a:lnTo>
                  <a:pt x="7393881" y="1417320"/>
                </a:lnTo>
                <a:lnTo>
                  <a:pt x="9881634" y="0"/>
                </a:lnTo>
                <a:cubicBezTo>
                  <a:pt x="9880944" y="232763"/>
                  <a:pt x="9880253" y="465526"/>
                  <a:pt x="9879563" y="698289"/>
                </a:cubicBezTo>
                <a:cubicBezTo>
                  <a:pt x="9885003" y="2094257"/>
                  <a:pt x="9890442" y="3490224"/>
                  <a:pt x="9895882" y="4886192"/>
                </a:cubicBezTo>
                <a:lnTo>
                  <a:pt x="0" y="4886192"/>
                </a:lnTo>
                <a:lnTo>
                  <a:pt x="0" y="1578399"/>
                </a:lnTo>
                <a:close/>
              </a:path>
            </a:pathLst>
          </a:custGeom>
          <a:gradFill flip="none" rotWithShape="1">
            <a:gsLst>
              <a:gs pos="0">
                <a:srgbClr val="E86222">
                  <a:lumMod val="40000"/>
                  <a:lumOff val="60000"/>
                </a:srgbClr>
              </a:gs>
              <a:gs pos="100000">
                <a:srgbClr val="E86222">
                  <a:lumMod val="20000"/>
                  <a:lumOff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BC1B48C-2E6A-CB45-B08B-D3D8AE8C141D}"/>
              </a:ext>
            </a:extLst>
          </p:cNvPr>
          <p:cNvSpPr/>
          <p:nvPr/>
        </p:nvSpPr>
        <p:spPr>
          <a:xfrm flipH="1">
            <a:off x="6816728" y="1964466"/>
            <a:ext cx="4324752" cy="1671282"/>
          </a:xfrm>
          <a:custGeom>
            <a:avLst/>
            <a:gdLst>
              <a:gd name="connsiteX0" fmla="*/ 0 w 17288540"/>
              <a:gd name="connsiteY0" fmla="*/ 0 h 4953713"/>
              <a:gd name="connsiteX1" fmla="*/ 17288540 w 17288540"/>
              <a:gd name="connsiteY1" fmla="*/ 0 h 4953713"/>
              <a:gd name="connsiteX2" fmla="*/ 17288540 w 17288540"/>
              <a:gd name="connsiteY2" fmla="*/ 4953713 h 4953713"/>
              <a:gd name="connsiteX3" fmla="*/ 0 w 17288540"/>
              <a:gd name="connsiteY3" fmla="*/ 4953713 h 4953713"/>
              <a:gd name="connsiteX4" fmla="*/ 0 w 17288540"/>
              <a:gd name="connsiteY4" fmla="*/ 0 h 4953713"/>
              <a:gd name="connsiteX0" fmla="*/ 0 w 17288540"/>
              <a:gd name="connsiteY0" fmla="*/ 1059 h 4954772"/>
              <a:gd name="connsiteX1" fmla="*/ 2615610 w 17288540"/>
              <a:gd name="connsiteY1" fmla="*/ 0 h 4954772"/>
              <a:gd name="connsiteX2" fmla="*/ 17288540 w 17288540"/>
              <a:gd name="connsiteY2" fmla="*/ 1059 h 4954772"/>
              <a:gd name="connsiteX3" fmla="*/ 17288540 w 17288540"/>
              <a:gd name="connsiteY3" fmla="*/ 4954772 h 4954772"/>
              <a:gd name="connsiteX4" fmla="*/ 0 w 17288540"/>
              <a:gd name="connsiteY4" fmla="*/ 4954772 h 4954772"/>
              <a:gd name="connsiteX5" fmla="*/ 0 w 17288540"/>
              <a:gd name="connsiteY5" fmla="*/ 1059 h 4954772"/>
              <a:gd name="connsiteX0" fmla="*/ 0 w 17288540"/>
              <a:gd name="connsiteY0" fmla="*/ 1059 h 4954772"/>
              <a:gd name="connsiteX1" fmla="*/ 2615610 w 17288540"/>
              <a:gd name="connsiteY1" fmla="*/ 0 h 4954772"/>
              <a:gd name="connsiteX2" fmla="*/ 4890977 w 17288540"/>
              <a:gd name="connsiteY2" fmla="*/ 0 h 4954772"/>
              <a:gd name="connsiteX3" fmla="*/ 17288540 w 17288540"/>
              <a:gd name="connsiteY3" fmla="*/ 1059 h 4954772"/>
              <a:gd name="connsiteX4" fmla="*/ 17288540 w 17288540"/>
              <a:gd name="connsiteY4" fmla="*/ 4954772 h 4954772"/>
              <a:gd name="connsiteX5" fmla="*/ 0 w 17288540"/>
              <a:gd name="connsiteY5" fmla="*/ 4954772 h 4954772"/>
              <a:gd name="connsiteX6" fmla="*/ 0 w 17288540"/>
              <a:gd name="connsiteY6" fmla="*/ 1059 h 4954772"/>
              <a:gd name="connsiteX0" fmla="*/ 0 w 17288540"/>
              <a:gd name="connsiteY0" fmla="*/ 1059 h 4954772"/>
              <a:gd name="connsiteX1" fmla="*/ 2615610 w 17288540"/>
              <a:gd name="connsiteY1" fmla="*/ 0 h 4954772"/>
              <a:gd name="connsiteX2" fmla="*/ 4890977 w 17288540"/>
              <a:gd name="connsiteY2" fmla="*/ 0 h 4954772"/>
              <a:gd name="connsiteX3" fmla="*/ 7485321 w 17288540"/>
              <a:gd name="connsiteY3" fmla="*/ 0 h 4954772"/>
              <a:gd name="connsiteX4" fmla="*/ 17288540 w 17288540"/>
              <a:gd name="connsiteY4" fmla="*/ 1059 h 4954772"/>
              <a:gd name="connsiteX5" fmla="*/ 17288540 w 17288540"/>
              <a:gd name="connsiteY5" fmla="*/ 4954772 h 4954772"/>
              <a:gd name="connsiteX6" fmla="*/ 0 w 17288540"/>
              <a:gd name="connsiteY6" fmla="*/ 4954772 h 4954772"/>
              <a:gd name="connsiteX7" fmla="*/ 0 w 17288540"/>
              <a:gd name="connsiteY7" fmla="*/ 1059 h 4954772"/>
              <a:gd name="connsiteX0" fmla="*/ 0 w 17288540"/>
              <a:gd name="connsiteY0" fmla="*/ 1059 h 4954772"/>
              <a:gd name="connsiteX1" fmla="*/ 2615610 w 17288540"/>
              <a:gd name="connsiteY1" fmla="*/ 0 h 4954772"/>
              <a:gd name="connsiteX2" fmla="*/ 4890977 w 17288540"/>
              <a:gd name="connsiteY2" fmla="*/ 0 h 4954772"/>
              <a:gd name="connsiteX3" fmla="*/ 7485321 w 17288540"/>
              <a:gd name="connsiteY3" fmla="*/ 0 h 4954772"/>
              <a:gd name="connsiteX4" fmla="*/ 9824484 w 17288540"/>
              <a:gd name="connsiteY4" fmla="*/ 0 h 4954772"/>
              <a:gd name="connsiteX5" fmla="*/ 17288540 w 17288540"/>
              <a:gd name="connsiteY5" fmla="*/ 1059 h 4954772"/>
              <a:gd name="connsiteX6" fmla="*/ 17288540 w 17288540"/>
              <a:gd name="connsiteY6" fmla="*/ 4954772 h 4954772"/>
              <a:gd name="connsiteX7" fmla="*/ 0 w 17288540"/>
              <a:gd name="connsiteY7" fmla="*/ 4954772 h 4954772"/>
              <a:gd name="connsiteX8" fmla="*/ 0 w 17288540"/>
              <a:gd name="connsiteY8" fmla="*/ 1059 h 4954772"/>
              <a:gd name="connsiteX0" fmla="*/ 0 w 17288540"/>
              <a:gd name="connsiteY0" fmla="*/ 1059 h 4954772"/>
              <a:gd name="connsiteX1" fmla="*/ 2615610 w 17288540"/>
              <a:gd name="connsiteY1" fmla="*/ 0 h 4954772"/>
              <a:gd name="connsiteX2" fmla="*/ 4890977 w 17288540"/>
              <a:gd name="connsiteY2" fmla="*/ 0 h 4954772"/>
              <a:gd name="connsiteX3" fmla="*/ 7485321 w 17288540"/>
              <a:gd name="connsiteY3" fmla="*/ 0 h 4954772"/>
              <a:gd name="connsiteX4" fmla="*/ 9824484 w 17288540"/>
              <a:gd name="connsiteY4" fmla="*/ 0 h 4954772"/>
              <a:gd name="connsiteX5" fmla="*/ 12546419 w 17288540"/>
              <a:gd name="connsiteY5" fmla="*/ 21265 h 4954772"/>
              <a:gd name="connsiteX6" fmla="*/ 17288540 w 17288540"/>
              <a:gd name="connsiteY6" fmla="*/ 1059 h 4954772"/>
              <a:gd name="connsiteX7" fmla="*/ 17288540 w 17288540"/>
              <a:gd name="connsiteY7" fmla="*/ 4954772 h 4954772"/>
              <a:gd name="connsiteX8" fmla="*/ 0 w 17288540"/>
              <a:gd name="connsiteY8" fmla="*/ 4954772 h 4954772"/>
              <a:gd name="connsiteX9" fmla="*/ 0 w 17288540"/>
              <a:gd name="connsiteY9" fmla="*/ 1059 h 4954772"/>
              <a:gd name="connsiteX0" fmla="*/ 0 w 17288540"/>
              <a:gd name="connsiteY0" fmla="*/ 1059 h 4954772"/>
              <a:gd name="connsiteX1" fmla="*/ 2615610 w 17288540"/>
              <a:gd name="connsiteY1" fmla="*/ 0 h 4954772"/>
              <a:gd name="connsiteX2" fmla="*/ 4890977 w 17288540"/>
              <a:gd name="connsiteY2" fmla="*/ 0 h 4954772"/>
              <a:gd name="connsiteX3" fmla="*/ 7485321 w 17288540"/>
              <a:gd name="connsiteY3" fmla="*/ 0 h 4954772"/>
              <a:gd name="connsiteX4" fmla="*/ 9824484 w 17288540"/>
              <a:gd name="connsiteY4" fmla="*/ 0 h 4954772"/>
              <a:gd name="connsiteX5" fmla="*/ 12546419 w 17288540"/>
              <a:gd name="connsiteY5" fmla="*/ 21265 h 4954772"/>
              <a:gd name="connsiteX6" fmla="*/ 14672930 w 17288540"/>
              <a:gd name="connsiteY6" fmla="*/ 21265 h 4954772"/>
              <a:gd name="connsiteX7" fmla="*/ 17288540 w 17288540"/>
              <a:gd name="connsiteY7" fmla="*/ 1059 h 4954772"/>
              <a:gd name="connsiteX8" fmla="*/ 17288540 w 17288540"/>
              <a:gd name="connsiteY8" fmla="*/ 4954772 h 4954772"/>
              <a:gd name="connsiteX9" fmla="*/ 0 w 17288540"/>
              <a:gd name="connsiteY9" fmla="*/ 4954772 h 4954772"/>
              <a:gd name="connsiteX10" fmla="*/ 0 w 17288540"/>
              <a:gd name="connsiteY10" fmla="*/ 1059 h 4954772"/>
              <a:gd name="connsiteX0" fmla="*/ 0 w 17288540"/>
              <a:gd name="connsiteY0" fmla="*/ 1646979 h 4954772"/>
              <a:gd name="connsiteX1" fmla="*/ 2615610 w 17288540"/>
              <a:gd name="connsiteY1" fmla="*/ 0 h 4954772"/>
              <a:gd name="connsiteX2" fmla="*/ 4890977 w 17288540"/>
              <a:gd name="connsiteY2" fmla="*/ 0 h 4954772"/>
              <a:gd name="connsiteX3" fmla="*/ 7485321 w 17288540"/>
              <a:gd name="connsiteY3" fmla="*/ 0 h 4954772"/>
              <a:gd name="connsiteX4" fmla="*/ 9824484 w 17288540"/>
              <a:gd name="connsiteY4" fmla="*/ 0 h 4954772"/>
              <a:gd name="connsiteX5" fmla="*/ 12546419 w 17288540"/>
              <a:gd name="connsiteY5" fmla="*/ 21265 h 4954772"/>
              <a:gd name="connsiteX6" fmla="*/ 14672930 w 17288540"/>
              <a:gd name="connsiteY6" fmla="*/ 21265 h 4954772"/>
              <a:gd name="connsiteX7" fmla="*/ 17288540 w 17288540"/>
              <a:gd name="connsiteY7" fmla="*/ 1059 h 4954772"/>
              <a:gd name="connsiteX8" fmla="*/ 17288540 w 17288540"/>
              <a:gd name="connsiteY8" fmla="*/ 4954772 h 4954772"/>
              <a:gd name="connsiteX9" fmla="*/ 0 w 17288540"/>
              <a:gd name="connsiteY9" fmla="*/ 4954772 h 4954772"/>
              <a:gd name="connsiteX10" fmla="*/ 0 w 17288540"/>
              <a:gd name="connsiteY10" fmla="*/ 1646979 h 4954772"/>
              <a:gd name="connsiteX0" fmla="*/ 0 w 17288540"/>
              <a:gd name="connsiteY0" fmla="*/ 1646979 h 4954772"/>
              <a:gd name="connsiteX1" fmla="*/ 2501310 w 17288540"/>
              <a:gd name="connsiteY1" fmla="*/ 765810 h 4954772"/>
              <a:gd name="connsiteX2" fmla="*/ 4890977 w 17288540"/>
              <a:gd name="connsiteY2" fmla="*/ 0 h 4954772"/>
              <a:gd name="connsiteX3" fmla="*/ 7485321 w 17288540"/>
              <a:gd name="connsiteY3" fmla="*/ 0 h 4954772"/>
              <a:gd name="connsiteX4" fmla="*/ 9824484 w 17288540"/>
              <a:gd name="connsiteY4" fmla="*/ 0 h 4954772"/>
              <a:gd name="connsiteX5" fmla="*/ 12546419 w 17288540"/>
              <a:gd name="connsiteY5" fmla="*/ 21265 h 4954772"/>
              <a:gd name="connsiteX6" fmla="*/ 14672930 w 17288540"/>
              <a:gd name="connsiteY6" fmla="*/ 21265 h 4954772"/>
              <a:gd name="connsiteX7" fmla="*/ 17288540 w 17288540"/>
              <a:gd name="connsiteY7" fmla="*/ 1059 h 4954772"/>
              <a:gd name="connsiteX8" fmla="*/ 17288540 w 17288540"/>
              <a:gd name="connsiteY8" fmla="*/ 4954772 h 4954772"/>
              <a:gd name="connsiteX9" fmla="*/ 0 w 17288540"/>
              <a:gd name="connsiteY9" fmla="*/ 4954772 h 4954772"/>
              <a:gd name="connsiteX10" fmla="*/ 0 w 17288540"/>
              <a:gd name="connsiteY10" fmla="*/ 1646979 h 4954772"/>
              <a:gd name="connsiteX0" fmla="*/ 0 w 17288540"/>
              <a:gd name="connsiteY0" fmla="*/ 1646979 h 4954772"/>
              <a:gd name="connsiteX1" fmla="*/ 2501310 w 17288540"/>
              <a:gd name="connsiteY1" fmla="*/ 765810 h 4954772"/>
              <a:gd name="connsiteX2" fmla="*/ 4936697 w 17288540"/>
              <a:gd name="connsiteY2" fmla="*/ 1954530 h 4954772"/>
              <a:gd name="connsiteX3" fmla="*/ 7485321 w 17288540"/>
              <a:gd name="connsiteY3" fmla="*/ 0 h 4954772"/>
              <a:gd name="connsiteX4" fmla="*/ 9824484 w 17288540"/>
              <a:gd name="connsiteY4" fmla="*/ 0 h 4954772"/>
              <a:gd name="connsiteX5" fmla="*/ 12546419 w 17288540"/>
              <a:gd name="connsiteY5" fmla="*/ 21265 h 4954772"/>
              <a:gd name="connsiteX6" fmla="*/ 14672930 w 17288540"/>
              <a:gd name="connsiteY6" fmla="*/ 21265 h 4954772"/>
              <a:gd name="connsiteX7" fmla="*/ 17288540 w 17288540"/>
              <a:gd name="connsiteY7" fmla="*/ 1059 h 4954772"/>
              <a:gd name="connsiteX8" fmla="*/ 17288540 w 17288540"/>
              <a:gd name="connsiteY8" fmla="*/ 4954772 h 4954772"/>
              <a:gd name="connsiteX9" fmla="*/ 0 w 17288540"/>
              <a:gd name="connsiteY9" fmla="*/ 4954772 h 4954772"/>
              <a:gd name="connsiteX10" fmla="*/ 0 w 17288540"/>
              <a:gd name="connsiteY10" fmla="*/ 1646979 h 4954772"/>
              <a:gd name="connsiteX0" fmla="*/ 0 w 17288540"/>
              <a:gd name="connsiteY0" fmla="*/ 1646979 h 4954772"/>
              <a:gd name="connsiteX1" fmla="*/ 2501310 w 17288540"/>
              <a:gd name="connsiteY1" fmla="*/ 765810 h 4954772"/>
              <a:gd name="connsiteX2" fmla="*/ 4936697 w 17288540"/>
              <a:gd name="connsiteY2" fmla="*/ 1954530 h 4954772"/>
              <a:gd name="connsiteX3" fmla="*/ 7393881 w 17288540"/>
              <a:gd name="connsiteY3" fmla="*/ 1485900 h 4954772"/>
              <a:gd name="connsiteX4" fmla="*/ 9824484 w 17288540"/>
              <a:gd name="connsiteY4" fmla="*/ 0 h 4954772"/>
              <a:gd name="connsiteX5" fmla="*/ 12546419 w 17288540"/>
              <a:gd name="connsiteY5" fmla="*/ 21265 h 4954772"/>
              <a:gd name="connsiteX6" fmla="*/ 14672930 w 17288540"/>
              <a:gd name="connsiteY6" fmla="*/ 21265 h 4954772"/>
              <a:gd name="connsiteX7" fmla="*/ 17288540 w 17288540"/>
              <a:gd name="connsiteY7" fmla="*/ 1059 h 4954772"/>
              <a:gd name="connsiteX8" fmla="*/ 17288540 w 17288540"/>
              <a:gd name="connsiteY8" fmla="*/ 4954772 h 4954772"/>
              <a:gd name="connsiteX9" fmla="*/ 0 w 17288540"/>
              <a:gd name="connsiteY9" fmla="*/ 4954772 h 4954772"/>
              <a:gd name="connsiteX10" fmla="*/ 0 w 17288540"/>
              <a:gd name="connsiteY10" fmla="*/ 1646979 h 4954772"/>
              <a:gd name="connsiteX0" fmla="*/ 0 w 17288540"/>
              <a:gd name="connsiteY0" fmla="*/ 1645920 h 4953713"/>
              <a:gd name="connsiteX1" fmla="*/ 2501310 w 17288540"/>
              <a:gd name="connsiteY1" fmla="*/ 764751 h 4953713"/>
              <a:gd name="connsiteX2" fmla="*/ 4936697 w 17288540"/>
              <a:gd name="connsiteY2" fmla="*/ 1953471 h 4953713"/>
              <a:gd name="connsiteX3" fmla="*/ 7393881 w 17288540"/>
              <a:gd name="connsiteY3" fmla="*/ 1484841 h 4953713"/>
              <a:gd name="connsiteX4" fmla="*/ 9881634 w 17288540"/>
              <a:gd name="connsiteY4" fmla="*/ 67521 h 4953713"/>
              <a:gd name="connsiteX5" fmla="*/ 12546419 w 17288540"/>
              <a:gd name="connsiteY5" fmla="*/ 20206 h 4953713"/>
              <a:gd name="connsiteX6" fmla="*/ 14672930 w 17288540"/>
              <a:gd name="connsiteY6" fmla="*/ 20206 h 4953713"/>
              <a:gd name="connsiteX7" fmla="*/ 17288540 w 17288540"/>
              <a:gd name="connsiteY7" fmla="*/ 0 h 4953713"/>
              <a:gd name="connsiteX8" fmla="*/ 17288540 w 17288540"/>
              <a:gd name="connsiteY8" fmla="*/ 4953713 h 4953713"/>
              <a:gd name="connsiteX9" fmla="*/ 0 w 17288540"/>
              <a:gd name="connsiteY9" fmla="*/ 4953713 h 4953713"/>
              <a:gd name="connsiteX10" fmla="*/ 0 w 17288540"/>
              <a:gd name="connsiteY10" fmla="*/ 1645920 h 4953713"/>
              <a:gd name="connsiteX0" fmla="*/ 0 w 17288540"/>
              <a:gd name="connsiteY0" fmla="*/ 1645920 h 4953713"/>
              <a:gd name="connsiteX1" fmla="*/ 2501310 w 17288540"/>
              <a:gd name="connsiteY1" fmla="*/ 764751 h 4953713"/>
              <a:gd name="connsiteX2" fmla="*/ 4936697 w 17288540"/>
              <a:gd name="connsiteY2" fmla="*/ 1953471 h 4953713"/>
              <a:gd name="connsiteX3" fmla="*/ 7393881 w 17288540"/>
              <a:gd name="connsiteY3" fmla="*/ 1484841 h 4953713"/>
              <a:gd name="connsiteX4" fmla="*/ 9881634 w 17288540"/>
              <a:gd name="connsiteY4" fmla="*/ 67521 h 4953713"/>
              <a:gd name="connsiteX5" fmla="*/ 12352109 w 17288540"/>
              <a:gd name="connsiteY5" fmla="*/ 1311796 h 4953713"/>
              <a:gd name="connsiteX6" fmla="*/ 14672930 w 17288540"/>
              <a:gd name="connsiteY6" fmla="*/ 20206 h 4953713"/>
              <a:gd name="connsiteX7" fmla="*/ 17288540 w 17288540"/>
              <a:gd name="connsiteY7" fmla="*/ 0 h 4953713"/>
              <a:gd name="connsiteX8" fmla="*/ 17288540 w 17288540"/>
              <a:gd name="connsiteY8" fmla="*/ 4953713 h 4953713"/>
              <a:gd name="connsiteX9" fmla="*/ 0 w 17288540"/>
              <a:gd name="connsiteY9" fmla="*/ 4953713 h 4953713"/>
              <a:gd name="connsiteX10" fmla="*/ 0 w 17288540"/>
              <a:gd name="connsiteY10" fmla="*/ 1645920 h 4953713"/>
              <a:gd name="connsiteX0" fmla="*/ 0 w 17288540"/>
              <a:gd name="connsiteY0" fmla="*/ 1645920 h 4953713"/>
              <a:gd name="connsiteX1" fmla="*/ 2501310 w 17288540"/>
              <a:gd name="connsiteY1" fmla="*/ 764751 h 4953713"/>
              <a:gd name="connsiteX2" fmla="*/ 4936697 w 17288540"/>
              <a:gd name="connsiteY2" fmla="*/ 1953471 h 4953713"/>
              <a:gd name="connsiteX3" fmla="*/ 7393881 w 17288540"/>
              <a:gd name="connsiteY3" fmla="*/ 1484841 h 4953713"/>
              <a:gd name="connsiteX4" fmla="*/ 9881634 w 17288540"/>
              <a:gd name="connsiteY4" fmla="*/ 67521 h 4953713"/>
              <a:gd name="connsiteX5" fmla="*/ 12352109 w 17288540"/>
              <a:gd name="connsiteY5" fmla="*/ 1311796 h 4953713"/>
              <a:gd name="connsiteX6" fmla="*/ 14775800 w 17288540"/>
              <a:gd name="connsiteY6" fmla="*/ 854596 h 4953713"/>
              <a:gd name="connsiteX7" fmla="*/ 17288540 w 17288540"/>
              <a:gd name="connsiteY7" fmla="*/ 0 h 4953713"/>
              <a:gd name="connsiteX8" fmla="*/ 17288540 w 17288540"/>
              <a:gd name="connsiteY8" fmla="*/ 4953713 h 4953713"/>
              <a:gd name="connsiteX9" fmla="*/ 0 w 17288540"/>
              <a:gd name="connsiteY9" fmla="*/ 4953713 h 4953713"/>
              <a:gd name="connsiteX10" fmla="*/ 0 w 17288540"/>
              <a:gd name="connsiteY10" fmla="*/ 1645920 h 4953713"/>
              <a:gd name="connsiteX0" fmla="*/ 0 w 17288540"/>
              <a:gd name="connsiteY0" fmla="*/ 1578399 h 4886192"/>
              <a:gd name="connsiteX1" fmla="*/ 2501310 w 17288540"/>
              <a:gd name="connsiteY1" fmla="*/ 697230 h 4886192"/>
              <a:gd name="connsiteX2" fmla="*/ 4936697 w 17288540"/>
              <a:gd name="connsiteY2" fmla="*/ 1885950 h 4886192"/>
              <a:gd name="connsiteX3" fmla="*/ 7393881 w 17288540"/>
              <a:gd name="connsiteY3" fmla="*/ 1417320 h 4886192"/>
              <a:gd name="connsiteX4" fmla="*/ 9881634 w 17288540"/>
              <a:gd name="connsiteY4" fmla="*/ 0 h 4886192"/>
              <a:gd name="connsiteX5" fmla="*/ 12352109 w 17288540"/>
              <a:gd name="connsiteY5" fmla="*/ 1244275 h 4886192"/>
              <a:gd name="connsiteX6" fmla="*/ 14775800 w 17288540"/>
              <a:gd name="connsiteY6" fmla="*/ 787075 h 4886192"/>
              <a:gd name="connsiteX7" fmla="*/ 17288540 w 17288540"/>
              <a:gd name="connsiteY7" fmla="*/ 1955589 h 4886192"/>
              <a:gd name="connsiteX8" fmla="*/ 17288540 w 17288540"/>
              <a:gd name="connsiteY8" fmla="*/ 4886192 h 4886192"/>
              <a:gd name="connsiteX9" fmla="*/ 0 w 17288540"/>
              <a:gd name="connsiteY9" fmla="*/ 4886192 h 4886192"/>
              <a:gd name="connsiteX10" fmla="*/ 0 w 17288540"/>
              <a:gd name="connsiteY10" fmla="*/ 1578399 h 4886192"/>
              <a:gd name="connsiteX0" fmla="*/ 0 w 17288540"/>
              <a:gd name="connsiteY0" fmla="*/ 1578399 h 4886192"/>
              <a:gd name="connsiteX1" fmla="*/ 2501310 w 17288540"/>
              <a:gd name="connsiteY1" fmla="*/ 697230 h 4886192"/>
              <a:gd name="connsiteX2" fmla="*/ 4936697 w 17288540"/>
              <a:gd name="connsiteY2" fmla="*/ 1885950 h 4886192"/>
              <a:gd name="connsiteX3" fmla="*/ 7393881 w 17288540"/>
              <a:gd name="connsiteY3" fmla="*/ 1417320 h 4886192"/>
              <a:gd name="connsiteX4" fmla="*/ 9881634 w 17288540"/>
              <a:gd name="connsiteY4" fmla="*/ 0 h 4886192"/>
              <a:gd name="connsiteX5" fmla="*/ 12352109 w 17288540"/>
              <a:gd name="connsiteY5" fmla="*/ 1244275 h 4886192"/>
              <a:gd name="connsiteX6" fmla="*/ 17288540 w 17288540"/>
              <a:gd name="connsiteY6" fmla="*/ 1955589 h 4886192"/>
              <a:gd name="connsiteX7" fmla="*/ 17288540 w 17288540"/>
              <a:gd name="connsiteY7" fmla="*/ 4886192 h 4886192"/>
              <a:gd name="connsiteX8" fmla="*/ 0 w 17288540"/>
              <a:gd name="connsiteY8" fmla="*/ 4886192 h 4886192"/>
              <a:gd name="connsiteX9" fmla="*/ 0 w 17288540"/>
              <a:gd name="connsiteY9" fmla="*/ 1578399 h 4886192"/>
              <a:gd name="connsiteX0" fmla="*/ 0 w 17288540"/>
              <a:gd name="connsiteY0" fmla="*/ 1578399 h 4886192"/>
              <a:gd name="connsiteX1" fmla="*/ 2501310 w 17288540"/>
              <a:gd name="connsiteY1" fmla="*/ 697230 h 4886192"/>
              <a:gd name="connsiteX2" fmla="*/ 4936697 w 17288540"/>
              <a:gd name="connsiteY2" fmla="*/ 1885950 h 4886192"/>
              <a:gd name="connsiteX3" fmla="*/ 7393881 w 17288540"/>
              <a:gd name="connsiteY3" fmla="*/ 1417320 h 4886192"/>
              <a:gd name="connsiteX4" fmla="*/ 9881634 w 17288540"/>
              <a:gd name="connsiteY4" fmla="*/ 0 h 4886192"/>
              <a:gd name="connsiteX5" fmla="*/ 17288540 w 17288540"/>
              <a:gd name="connsiteY5" fmla="*/ 1955589 h 4886192"/>
              <a:gd name="connsiteX6" fmla="*/ 17288540 w 17288540"/>
              <a:gd name="connsiteY6" fmla="*/ 4886192 h 4886192"/>
              <a:gd name="connsiteX7" fmla="*/ 0 w 17288540"/>
              <a:gd name="connsiteY7" fmla="*/ 4886192 h 4886192"/>
              <a:gd name="connsiteX8" fmla="*/ 0 w 17288540"/>
              <a:gd name="connsiteY8" fmla="*/ 1578399 h 4886192"/>
              <a:gd name="connsiteX0" fmla="*/ 0 w 17288540"/>
              <a:gd name="connsiteY0" fmla="*/ 1578399 h 4886192"/>
              <a:gd name="connsiteX1" fmla="*/ 2501310 w 17288540"/>
              <a:gd name="connsiteY1" fmla="*/ 697230 h 4886192"/>
              <a:gd name="connsiteX2" fmla="*/ 4936697 w 17288540"/>
              <a:gd name="connsiteY2" fmla="*/ 1885950 h 4886192"/>
              <a:gd name="connsiteX3" fmla="*/ 7393881 w 17288540"/>
              <a:gd name="connsiteY3" fmla="*/ 1417320 h 4886192"/>
              <a:gd name="connsiteX4" fmla="*/ 9881634 w 17288540"/>
              <a:gd name="connsiteY4" fmla="*/ 0 h 4886192"/>
              <a:gd name="connsiteX5" fmla="*/ 9879563 w 17288540"/>
              <a:gd name="connsiteY5" fmla="*/ 698289 h 4886192"/>
              <a:gd name="connsiteX6" fmla="*/ 17288540 w 17288540"/>
              <a:gd name="connsiteY6" fmla="*/ 4886192 h 4886192"/>
              <a:gd name="connsiteX7" fmla="*/ 0 w 17288540"/>
              <a:gd name="connsiteY7" fmla="*/ 4886192 h 4886192"/>
              <a:gd name="connsiteX8" fmla="*/ 0 w 17288540"/>
              <a:gd name="connsiteY8" fmla="*/ 1578399 h 4886192"/>
              <a:gd name="connsiteX0" fmla="*/ 0 w 9895882"/>
              <a:gd name="connsiteY0" fmla="*/ 1578399 h 4886192"/>
              <a:gd name="connsiteX1" fmla="*/ 2501310 w 9895882"/>
              <a:gd name="connsiteY1" fmla="*/ 697230 h 4886192"/>
              <a:gd name="connsiteX2" fmla="*/ 4936697 w 9895882"/>
              <a:gd name="connsiteY2" fmla="*/ 1885950 h 4886192"/>
              <a:gd name="connsiteX3" fmla="*/ 7393881 w 9895882"/>
              <a:gd name="connsiteY3" fmla="*/ 1417320 h 4886192"/>
              <a:gd name="connsiteX4" fmla="*/ 9881634 w 9895882"/>
              <a:gd name="connsiteY4" fmla="*/ 0 h 4886192"/>
              <a:gd name="connsiteX5" fmla="*/ 9879563 w 9895882"/>
              <a:gd name="connsiteY5" fmla="*/ 698289 h 4886192"/>
              <a:gd name="connsiteX6" fmla="*/ 9895882 w 9895882"/>
              <a:gd name="connsiteY6" fmla="*/ 4886192 h 4886192"/>
              <a:gd name="connsiteX7" fmla="*/ 0 w 9895882"/>
              <a:gd name="connsiteY7" fmla="*/ 4886192 h 4886192"/>
              <a:gd name="connsiteX8" fmla="*/ 0 w 9895882"/>
              <a:gd name="connsiteY8" fmla="*/ 1578399 h 4886192"/>
              <a:gd name="connsiteX0" fmla="*/ 0 w 9895882"/>
              <a:gd name="connsiteY0" fmla="*/ 1578399 h 4886192"/>
              <a:gd name="connsiteX1" fmla="*/ 2501310 w 9895882"/>
              <a:gd name="connsiteY1" fmla="*/ 697230 h 4886192"/>
              <a:gd name="connsiteX2" fmla="*/ 4936697 w 9895882"/>
              <a:gd name="connsiteY2" fmla="*/ 1885950 h 4886192"/>
              <a:gd name="connsiteX3" fmla="*/ 7409548 w 9895882"/>
              <a:gd name="connsiteY3" fmla="*/ 1216152 h 4886192"/>
              <a:gd name="connsiteX4" fmla="*/ 9881634 w 9895882"/>
              <a:gd name="connsiteY4" fmla="*/ 0 h 4886192"/>
              <a:gd name="connsiteX5" fmla="*/ 9879563 w 9895882"/>
              <a:gd name="connsiteY5" fmla="*/ 698289 h 4886192"/>
              <a:gd name="connsiteX6" fmla="*/ 9895882 w 9895882"/>
              <a:gd name="connsiteY6" fmla="*/ 4886192 h 4886192"/>
              <a:gd name="connsiteX7" fmla="*/ 0 w 9895882"/>
              <a:gd name="connsiteY7" fmla="*/ 4886192 h 4886192"/>
              <a:gd name="connsiteX8" fmla="*/ 0 w 9895882"/>
              <a:gd name="connsiteY8" fmla="*/ 1578399 h 4886192"/>
              <a:gd name="connsiteX0" fmla="*/ 0 w 9895882"/>
              <a:gd name="connsiteY0" fmla="*/ 1578399 h 4886192"/>
              <a:gd name="connsiteX1" fmla="*/ 2501310 w 9895882"/>
              <a:gd name="connsiteY1" fmla="*/ 697230 h 4886192"/>
              <a:gd name="connsiteX2" fmla="*/ 4982108 w 9895882"/>
              <a:gd name="connsiteY2" fmla="*/ 759515 h 4886192"/>
              <a:gd name="connsiteX3" fmla="*/ 7409548 w 9895882"/>
              <a:gd name="connsiteY3" fmla="*/ 1216152 h 4886192"/>
              <a:gd name="connsiteX4" fmla="*/ 9881634 w 9895882"/>
              <a:gd name="connsiteY4" fmla="*/ 0 h 4886192"/>
              <a:gd name="connsiteX5" fmla="*/ 9879563 w 9895882"/>
              <a:gd name="connsiteY5" fmla="*/ 698289 h 4886192"/>
              <a:gd name="connsiteX6" fmla="*/ 9895882 w 9895882"/>
              <a:gd name="connsiteY6" fmla="*/ 4886192 h 4886192"/>
              <a:gd name="connsiteX7" fmla="*/ 0 w 9895882"/>
              <a:gd name="connsiteY7" fmla="*/ 4886192 h 4886192"/>
              <a:gd name="connsiteX8" fmla="*/ 0 w 9895882"/>
              <a:gd name="connsiteY8" fmla="*/ 1578399 h 4886192"/>
              <a:gd name="connsiteX0" fmla="*/ 0 w 9895882"/>
              <a:gd name="connsiteY0" fmla="*/ 1578399 h 4886192"/>
              <a:gd name="connsiteX1" fmla="*/ 3466280 w 9895882"/>
              <a:gd name="connsiteY1" fmla="*/ 2963352 h 4886192"/>
              <a:gd name="connsiteX2" fmla="*/ 4982108 w 9895882"/>
              <a:gd name="connsiteY2" fmla="*/ 759515 h 4886192"/>
              <a:gd name="connsiteX3" fmla="*/ 7409548 w 9895882"/>
              <a:gd name="connsiteY3" fmla="*/ 1216152 h 4886192"/>
              <a:gd name="connsiteX4" fmla="*/ 9881634 w 9895882"/>
              <a:gd name="connsiteY4" fmla="*/ 0 h 4886192"/>
              <a:gd name="connsiteX5" fmla="*/ 9879563 w 9895882"/>
              <a:gd name="connsiteY5" fmla="*/ 698289 h 4886192"/>
              <a:gd name="connsiteX6" fmla="*/ 9895882 w 9895882"/>
              <a:gd name="connsiteY6" fmla="*/ 4886192 h 4886192"/>
              <a:gd name="connsiteX7" fmla="*/ 0 w 9895882"/>
              <a:gd name="connsiteY7" fmla="*/ 4886192 h 4886192"/>
              <a:gd name="connsiteX8" fmla="*/ 0 w 9895882"/>
              <a:gd name="connsiteY8" fmla="*/ 1578399 h 4886192"/>
              <a:gd name="connsiteX0" fmla="*/ 0 w 9895882"/>
              <a:gd name="connsiteY0" fmla="*/ 1578399 h 4886192"/>
              <a:gd name="connsiteX1" fmla="*/ 2489958 w 9895882"/>
              <a:gd name="connsiteY1" fmla="*/ 1956186 h 4886192"/>
              <a:gd name="connsiteX2" fmla="*/ 4982108 w 9895882"/>
              <a:gd name="connsiteY2" fmla="*/ 759515 h 4886192"/>
              <a:gd name="connsiteX3" fmla="*/ 7409548 w 9895882"/>
              <a:gd name="connsiteY3" fmla="*/ 1216152 h 4886192"/>
              <a:gd name="connsiteX4" fmla="*/ 9881634 w 9895882"/>
              <a:gd name="connsiteY4" fmla="*/ 0 h 4886192"/>
              <a:gd name="connsiteX5" fmla="*/ 9879563 w 9895882"/>
              <a:gd name="connsiteY5" fmla="*/ 698289 h 4886192"/>
              <a:gd name="connsiteX6" fmla="*/ 9895882 w 9895882"/>
              <a:gd name="connsiteY6" fmla="*/ 4886192 h 4886192"/>
              <a:gd name="connsiteX7" fmla="*/ 0 w 9895882"/>
              <a:gd name="connsiteY7" fmla="*/ 4886192 h 4886192"/>
              <a:gd name="connsiteX8" fmla="*/ 0 w 9895882"/>
              <a:gd name="connsiteY8" fmla="*/ 1578399 h 4886192"/>
              <a:gd name="connsiteX0" fmla="*/ 0 w 9895882"/>
              <a:gd name="connsiteY0" fmla="*/ 4886192 h 4886192"/>
              <a:gd name="connsiteX1" fmla="*/ 2489958 w 9895882"/>
              <a:gd name="connsiteY1" fmla="*/ 1956186 h 4886192"/>
              <a:gd name="connsiteX2" fmla="*/ 4982108 w 9895882"/>
              <a:gd name="connsiteY2" fmla="*/ 759515 h 4886192"/>
              <a:gd name="connsiteX3" fmla="*/ 7409548 w 9895882"/>
              <a:gd name="connsiteY3" fmla="*/ 1216152 h 4886192"/>
              <a:gd name="connsiteX4" fmla="*/ 9881634 w 9895882"/>
              <a:gd name="connsiteY4" fmla="*/ 0 h 4886192"/>
              <a:gd name="connsiteX5" fmla="*/ 9879563 w 9895882"/>
              <a:gd name="connsiteY5" fmla="*/ 698289 h 4886192"/>
              <a:gd name="connsiteX6" fmla="*/ 9895882 w 9895882"/>
              <a:gd name="connsiteY6" fmla="*/ 4886192 h 4886192"/>
              <a:gd name="connsiteX7" fmla="*/ 0 w 9895882"/>
              <a:gd name="connsiteY7" fmla="*/ 4886192 h 4886192"/>
              <a:gd name="connsiteX0" fmla="*/ 0 w 7432373"/>
              <a:gd name="connsiteY0" fmla="*/ 4886192 h 4886192"/>
              <a:gd name="connsiteX1" fmla="*/ 26449 w 7432373"/>
              <a:gd name="connsiteY1" fmla="*/ 1956186 h 4886192"/>
              <a:gd name="connsiteX2" fmla="*/ 2518599 w 7432373"/>
              <a:gd name="connsiteY2" fmla="*/ 759515 h 4886192"/>
              <a:gd name="connsiteX3" fmla="*/ 4946039 w 7432373"/>
              <a:gd name="connsiteY3" fmla="*/ 1216152 h 4886192"/>
              <a:gd name="connsiteX4" fmla="*/ 7418125 w 7432373"/>
              <a:gd name="connsiteY4" fmla="*/ 0 h 4886192"/>
              <a:gd name="connsiteX5" fmla="*/ 7416054 w 7432373"/>
              <a:gd name="connsiteY5" fmla="*/ 698289 h 4886192"/>
              <a:gd name="connsiteX6" fmla="*/ 7432373 w 7432373"/>
              <a:gd name="connsiteY6" fmla="*/ 4886192 h 4886192"/>
              <a:gd name="connsiteX7" fmla="*/ 0 w 7432373"/>
              <a:gd name="connsiteY7" fmla="*/ 4886192 h 4886192"/>
              <a:gd name="connsiteX0" fmla="*/ 0 w 7409667"/>
              <a:gd name="connsiteY0" fmla="*/ 4886192 h 4886192"/>
              <a:gd name="connsiteX1" fmla="*/ 3743 w 7409667"/>
              <a:gd name="connsiteY1" fmla="*/ 1956186 h 4886192"/>
              <a:gd name="connsiteX2" fmla="*/ 2495893 w 7409667"/>
              <a:gd name="connsiteY2" fmla="*/ 759515 h 4886192"/>
              <a:gd name="connsiteX3" fmla="*/ 4923333 w 7409667"/>
              <a:gd name="connsiteY3" fmla="*/ 1216152 h 4886192"/>
              <a:gd name="connsiteX4" fmla="*/ 7395419 w 7409667"/>
              <a:gd name="connsiteY4" fmla="*/ 0 h 4886192"/>
              <a:gd name="connsiteX5" fmla="*/ 7393348 w 7409667"/>
              <a:gd name="connsiteY5" fmla="*/ 698289 h 4886192"/>
              <a:gd name="connsiteX6" fmla="*/ 7409667 w 7409667"/>
              <a:gd name="connsiteY6" fmla="*/ 4886192 h 4886192"/>
              <a:gd name="connsiteX7" fmla="*/ 0 w 7409667"/>
              <a:gd name="connsiteY7" fmla="*/ 4886192 h 488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9667" h="4886192">
                <a:moveTo>
                  <a:pt x="0" y="4886192"/>
                </a:moveTo>
                <a:cubicBezTo>
                  <a:pt x="1248" y="3909523"/>
                  <a:pt x="2495" y="2932855"/>
                  <a:pt x="3743" y="1956186"/>
                </a:cubicBezTo>
                <a:lnTo>
                  <a:pt x="2495893" y="759515"/>
                </a:lnTo>
                <a:lnTo>
                  <a:pt x="4923333" y="1216152"/>
                </a:lnTo>
                <a:lnTo>
                  <a:pt x="7395419" y="0"/>
                </a:lnTo>
                <a:cubicBezTo>
                  <a:pt x="7394729" y="232763"/>
                  <a:pt x="7394038" y="465526"/>
                  <a:pt x="7393348" y="698289"/>
                </a:cubicBezTo>
                <a:cubicBezTo>
                  <a:pt x="7398788" y="2094257"/>
                  <a:pt x="7404227" y="3490224"/>
                  <a:pt x="7409667" y="4886192"/>
                </a:cubicBezTo>
                <a:lnTo>
                  <a:pt x="0" y="4886192"/>
                </a:lnTo>
                <a:close/>
              </a:path>
            </a:pathLst>
          </a:custGeom>
          <a:pattFill prst="wdUpDiag">
            <a:fgClr>
              <a:srgbClr val="E86222">
                <a:lumMod val="40000"/>
                <a:lumOff val="60000"/>
              </a:srgbClr>
            </a:fgClr>
            <a:bgClr>
              <a:srgbClr val="FFFFFF"/>
            </a:bgClr>
          </a:patt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C9EDD6A8-F514-CF4C-A1E4-53F522E6E35C}"/>
              </a:ext>
            </a:extLst>
          </p:cNvPr>
          <p:cNvSpPr/>
          <p:nvPr/>
        </p:nvSpPr>
        <p:spPr>
          <a:xfrm flipV="1">
            <a:off x="6812990" y="1556219"/>
            <a:ext cx="0" cy="2072494"/>
          </a:xfrm>
          <a:prstGeom prst="line">
            <a:avLst/>
          </a:prstGeom>
          <a:ln w="25400">
            <a:solidFill>
              <a:srgbClr val="131414"/>
            </a:solidFill>
            <a:prstDash val="sysDash"/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16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grpSp>
        <p:nvGrpSpPr>
          <p:cNvPr id="24" name="Group 1">
            <a:extLst>
              <a:ext uri="{FF2B5EF4-FFF2-40B4-BE49-F238E27FC236}">
                <a16:creationId xmlns:a16="http://schemas.microsoft.com/office/drawing/2014/main" id="{107C8E91-FAF9-3E41-8C47-2CE422E1A7A0}"/>
              </a:ext>
            </a:extLst>
          </p:cNvPr>
          <p:cNvGrpSpPr/>
          <p:nvPr/>
        </p:nvGrpSpPr>
        <p:grpSpPr>
          <a:xfrm>
            <a:off x="3143792" y="412259"/>
            <a:ext cx="5901354" cy="938866"/>
            <a:chOff x="3143792" y="535829"/>
            <a:chExt cx="5901354" cy="938866"/>
          </a:xfrm>
        </p:grpSpPr>
        <p:sp>
          <p:nvSpPr>
            <p:cNvPr id="25" name="CuadroTexto 350">
              <a:extLst>
                <a:ext uri="{FF2B5EF4-FFF2-40B4-BE49-F238E27FC236}">
                  <a16:creationId xmlns:a16="http://schemas.microsoft.com/office/drawing/2014/main" id="{C9B0D814-C347-9841-BEFD-A7B298726593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6" name="CuadroTexto 351">
              <a:extLst>
                <a:ext uri="{FF2B5EF4-FFF2-40B4-BE49-F238E27FC236}">
                  <a16:creationId xmlns:a16="http://schemas.microsoft.com/office/drawing/2014/main" id="{202913A6-E72F-9E4A-80A9-497ECCFA1D86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</p:grpSp>
      <p:sp>
        <p:nvSpPr>
          <p:cNvPr id="28" name="TextBox 60">
            <a:extLst>
              <a:ext uri="{FF2B5EF4-FFF2-40B4-BE49-F238E27FC236}">
                <a16:creationId xmlns:a16="http://schemas.microsoft.com/office/drawing/2014/main" id="{ECCBA945-A75C-7749-9065-ECE24DFDCB1A}"/>
              </a:ext>
            </a:extLst>
          </p:cNvPr>
          <p:cNvSpPr txBox="1"/>
          <p:nvPr/>
        </p:nvSpPr>
        <p:spPr>
          <a:xfrm flipH="1">
            <a:off x="6943703" y="1636177"/>
            <a:ext cx="1940786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Lato" panose="020F0502020204030203" pitchFamily="34" charset="0"/>
                <a:cs typeface="Poppins Medium" pitchFamily="2" charset="77"/>
              </a:rPr>
              <a:t>+470 Users</a:t>
            </a:r>
          </a:p>
        </p:txBody>
      </p:sp>
      <p:sp>
        <p:nvSpPr>
          <p:cNvPr id="29" name="TextBox 85">
            <a:extLst>
              <a:ext uri="{FF2B5EF4-FFF2-40B4-BE49-F238E27FC236}">
                <a16:creationId xmlns:a16="http://schemas.microsoft.com/office/drawing/2014/main" id="{474F9493-3077-914D-8FEF-815502D79BB1}"/>
              </a:ext>
            </a:extLst>
          </p:cNvPr>
          <p:cNvSpPr txBox="1"/>
          <p:nvPr/>
        </p:nvSpPr>
        <p:spPr>
          <a:xfrm>
            <a:off x="475622" y="3714556"/>
            <a:ext cx="12190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Jan</a:t>
            </a:r>
          </a:p>
        </p:txBody>
      </p:sp>
      <p:sp>
        <p:nvSpPr>
          <p:cNvPr id="30" name="TextBox 94">
            <a:extLst>
              <a:ext uri="{FF2B5EF4-FFF2-40B4-BE49-F238E27FC236}">
                <a16:creationId xmlns:a16="http://schemas.microsoft.com/office/drawing/2014/main" id="{622F9479-FC76-C848-BA82-637D4C510D51}"/>
              </a:ext>
            </a:extLst>
          </p:cNvPr>
          <p:cNvSpPr txBox="1"/>
          <p:nvPr/>
        </p:nvSpPr>
        <p:spPr>
          <a:xfrm>
            <a:off x="1897689" y="3714556"/>
            <a:ext cx="12190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Feb</a:t>
            </a:r>
          </a:p>
        </p:txBody>
      </p:sp>
      <p:sp>
        <p:nvSpPr>
          <p:cNvPr id="31" name="TextBox 95">
            <a:extLst>
              <a:ext uri="{FF2B5EF4-FFF2-40B4-BE49-F238E27FC236}">
                <a16:creationId xmlns:a16="http://schemas.microsoft.com/office/drawing/2014/main" id="{6AC9B947-B586-F44D-8347-970CDA533E1A}"/>
              </a:ext>
            </a:extLst>
          </p:cNvPr>
          <p:cNvSpPr txBox="1"/>
          <p:nvPr/>
        </p:nvSpPr>
        <p:spPr>
          <a:xfrm>
            <a:off x="3370684" y="3714556"/>
            <a:ext cx="12190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Mar</a:t>
            </a:r>
          </a:p>
        </p:txBody>
      </p:sp>
      <p:sp>
        <p:nvSpPr>
          <p:cNvPr id="32" name="TextBox 96">
            <a:extLst>
              <a:ext uri="{FF2B5EF4-FFF2-40B4-BE49-F238E27FC236}">
                <a16:creationId xmlns:a16="http://schemas.microsoft.com/office/drawing/2014/main" id="{8B7BB2E6-9CF4-3844-BC58-D8568959272C}"/>
              </a:ext>
            </a:extLst>
          </p:cNvPr>
          <p:cNvSpPr txBox="1"/>
          <p:nvPr/>
        </p:nvSpPr>
        <p:spPr>
          <a:xfrm>
            <a:off x="4785607" y="3714556"/>
            <a:ext cx="12190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Apr</a:t>
            </a:r>
          </a:p>
        </p:txBody>
      </p:sp>
      <p:sp>
        <p:nvSpPr>
          <p:cNvPr id="33" name="TextBox 97">
            <a:extLst>
              <a:ext uri="{FF2B5EF4-FFF2-40B4-BE49-F238E27FC236}">
                <a16:creationId xmlns:a16="http://schemas.microsoft.com/office/drawing/2014/main" id="{3E659219-5964-2E4C-A803-F00CE35288A0}"/>
              </a:ext>
            </a:extLst>
          </p:cNvPr>
          <p:cNvSpPr txBox="1"/>
          <p:nvPr/>
        </p:nvSpPr>
        <p:spPr>
          <a:xfrm>
            <a:off x="6207212" y="3714556"/>
            <a:ext cx="12190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May</a:t>
            </a:r>
          </a:p>
        </p:txBody>
      </p:sp>
      <p:sp>
        <p:nvSpPr>
          <p:cNvPr id="34" name="TextBox 98">
            <a:extLst>
              <a:ext uri="{FF2B5EF4-FFF2-40B4-BE49-F238E27FC236}">
                <a16:creationId xmlns:a16="http://schemas.microsoft.com/office/drawing/2014/main" id="{1B1F65C4-9A35-3544-BB04-F675F014DDA3}"/>
              </a:ext>
            </a:extLst>
          </p:cNvPr>
          <p:cNvSpPr txBox="1"/>
          <p:nvPr/>
        </p:nvSpPr>
        <p:spPr>
          <a:xfrm>
            <a:off x="7665460" y="3714556"/>
            <a:ext cx="12190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Jun</a:t>
            </a:r>
          </a:p>
        </p:txBody>
      </p:sp>
      <p:sp>
        <p:nvSpPr>
          <p:cNvPr id="35" name="TextBox 99">
            <a:extLst>
              <a:ext uri="{FF2B5EF4-FFF2-40B4-BE49-F238E27FC236}">
                <a16:creationId xmlns:a16="http://schemas.microsoft.com/office/drawing/2014/main" id="{6CD29891-1DE0-904B-A8FC-2B861C27C8E1}"/>
              </a:ext>
            </a:extLst>
          </p:cNvPr>
          <p:cNvSpPr txBox="1"/>
          <p:nvPr/>
        </p:nvSpPr>
        <p:spPr>
          <a:xfrm>
            <a:off x="9081304" y="3714556"/>
            <a:ext cx="12190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Jul</a:t>
            </a:r>
          </a:p>
        </p:txBody>
      </p:sp>
      <p:sp>
        <p:nvSpPr>
          <p:cNvPr id="36" name="TextBox 100">
            <a:extLst>
              <a:ext uri="{FF2B5EF4-FFF2-40B4-BE49-F238E27FC236}">
                <a16:creationId xmlns:a16="http://schemas.microsoft.com/office/drawing/2014/main" id="{5BD1488C-ACF4-DC43-9EC9-832686217B8B}"/>
              </a:ext>
            </a:extLst>
          </p:cNvPr>
          <p:cNvSpPr txBox="1"/>
          <p:nvPr/>
        </p:nvSpPr>
        <p:spPr>
          <a:xfrm>
            <a:off x="10526646" y="3714556"/>
            <a:ext cx="12190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Aug</a:t>
            </a:r>
          </a:p>
        </p:txBody>
      </p:sp>
      <p:graphicFrame>
        <p:nvGraphicFramePr>
          <p:cNvPr id="37" name="Chart 102">
            <a:extLst>
              <a:ext uri="{FF2B5EF4-FFF2-40B4-BE49-F238E27FC236}">
                <a16:creationId xmlns:a16="http://schemas.microsoft.com/office/drawing/2014/main" id="{6AA80014-3440-3A45-BFEB-CC42E8115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309093"/>
              </p:ext>
            </p:extLst>
          </p:nvPr>
        </p:nvGraphicFramePr>
        <p:xfrm>
          <a:off x="755390" y="4247916"/>
          <a:ext cx="5451822" cy="161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8" name="Group 103">
            <a:extLst>
              <a:ext uri="{FF2B5EF4-FFF2-40B4-BE49-F238E27FC236}">
                <a16:creationId xmlns:a16="http://schemas.microsoft.com/office/drawing/2014/main" id="{25136C98-FE64-0A41-98BD-5D689A869C9C}"/>
              </a:ext>
            </a:extLst>
          </p:cNvPr>
          <p:cNvGrpSpPr/>
          <p:nvPr/>
        </p:nvGrpSpPr>
        <p:grpSpPr>
          <a:xfrm>
            <a:off x="6753544" y="4363375"/>
            <a:ext cx="4550726" cy="1508663"/>
            <a:chOff x="819786" y="5102022"/>
            <a:chExt cx="4550726" cy="1508663"/>
          </a:xfrm>
        </p:grpSpPr>
        <p:sp>
          <p:nvSpPr>
            <p:cNvPr id="39" name="TextBox 104">
              <a:extLst>
                <a:ext uri="{FF2B5EF4-FFF2-40B4-BE49-F238E27FC236}">
                  <a16:creationId xmlns:a16="http://schemas.microsoft.com/office/drawing/2014/main" id="{C1479D44-EDD0-6C48-8E3F-F64BE16A5E85}"/>
                </a:ext>
              </a:extLst>
            </p:cNvPr>
            <p:cNvSpPr txBox="1"/>
            <p:nvPr/>
          </p:nvSpPr>
          <p:spPr>
            <a:xfrm>
              <a:off x="819786" y="5702744"/>
              <a:ext cx="455072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chart here.</a:t>
              </a:r>
            </a:p>
          </p:txBody>
        </p:sp>
        <p:sp>
          <p:nvSpPr>
            <p:cNvPr id="40" name="TextBox 105">
              <a:extLst>
                <a:ext uri="{FF2B5EF4-FFF2-40B4-BE49-F238E27FC236}">
                  <a16:creationId xmlns:a16="http://schemas.microsoft.com/office/drawing/2014/main" id="{0844DDDB-379A-0049-B43B-D567ABCCF835}"/>
                </a:ext>
              </a:extLst>
            </p:cNvPr>
            <p:cNvSpPr txBox="1"/>
            <p:nvPr/>
          </p:nvSpPr>
          <p:spPr>
            <a:xfrm>
              <a:off x="819786" y="5102022"/>
              <a:ext cx="455072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Active Users</a:t>
              </a:r>
            </a:p>
          </p:txBody>
        </p:sp>
      </p:grpSp>
      <p:graphicFrame>
        <p:nvGraphicFramePr>
          <p:cNvPr id="41" name="Chart 53">
            <a:extLst>
              <a:ext uri="{FF2B5EF4-FFF2-40B4-BE49-F238E27FC236}">
                <a16:creationId xmlns:a16="http://schemas.microsoft.com/office/drawing/2014/main" id="{CFE71B99-5CAD-8147-8171-FAE7C5559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055626"/>
              </p:ext>
            </p:extLst>
          </p:nvPr>
        </p:nvGraphicFramePr>
        <p:xfrm>
          <a:off x="279854" y="1714818"/>
          <a:ext cx="11629117" cy="199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6">
            <a:extLst>
              <a:ext uri="{FF2B5EF4-FFF2-40B4-BE49-F238E27FC236}">
                <a16:creationId xmlns:a16="http://schemas.microsoft.com/office/drawing/2014/main" id="{EED9DA8E-D67D-0F47-BEE2-3829782346BC}"/>
              </a:ext>
            </a:extLst>
          </p:cNvPr>
          <p:cNvGrpSpPr/>
          <p:nvPr/>
        </p:nvGrpSpPr>
        <p:grpSpPr>
          <a:xfrm>
            <a:off x="674122" y="1486374"/>
            <a:ext cx="10840583" cy="2690917"/>
            <a:chOff x="674122" y="2042677"/>
            <a:chExt cx="10840583" cy="2945015"/>
          </a:xfrm>
        </p:grpSpPr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3AE04D5C-A777-6E49-B7F5-7023FE91671B}"/>
                </a:ext>
              </a:extLst>
            </p:cNvPr>
            <p:cNvSpPr/>
            <p:nvPr/>
          </p:nvSpPr>
          <p:spPr>
            <a:xfrm>
              <a:off x="3925724" y="2042677"/>
              <a:ext cx="1831928" cy="28134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4F5F9"/>
              </a:solidFill>
            </a:ln>
            <a:effectLst>
              <a:outerShdw blurRad="254000" dist="38100" dir="2700000" sx="102000" sy="102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3" name="Chart 23">
              <a:extLst>
                <a:ext uri="{FF2B5EF4-FFF2-40B4-BE49-F238E27FC236}">
                  <a16:creationId xmlns:a16="http://schemas.microsoft.com/office/drawing/2014/main" id="{520C292A-E37E-AF4C-AF6B-3CA63A1A59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17048640"/>
                </p:ext>
              </p:extLst>
            </p:nvPr>
          </p:nvGraphicFramePr>
          <p:xfrm>
            <a:off x="674122" y="2156879"/>
            <a:ext cx="10840583" cy="25770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FB0F1124-8ED2-D246-8B71-2FC6FF5F0A23}"/>
                </a:ext>
              </a:extLst>
            </p:cNvPr>
            <p:cNvSpPr txBox="1"/>
            <p:nvPr/>
          </p:nvSpPr>
          <p:spPr>
            <a:xfrm>
              <a:off x="4232173" y="2303220"/>
              <a:ext cx="1219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31414"/>
                  </a:solidFill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Oct 12</a:t>
              </a:r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84D665E9-1955-E648-B243-937422DD370B}"/>
                </a:ext>
              </a:extLst>
            </p:cNvPr>
            <p:cNvSpPr txBox="1"/>
            <p:nvPr/>
          </p:nvSpPr>
          <p:spPr>
            <a:xfrm>
              <a:off x="4262217" y="3609850"/>
              <a:ext cx="618166" cy="40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45K</a:t>
              </a: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18716BAD-1367-154C-BD59-242E033F25DB}"/>
                </a:ext>
              </a:extLst>
            </p:cNvPr>
            <p:cNvSpPr txBox="1"/>
            <p:nvPr/>
          </p:nvSpPr>
          <p:spPr>
            <a:xfrm>
              <a:off x="4835672" y="3347627"/>
              <a:ext cx="618167" cy="40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70K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8675477D-4192-2E4D-BA80-D7199C1715E7}"/>
                </a:ext>
              </a:extLst>
            </p:cNvPr>
            <p:cNvSpPr txBox="1"/>
            <p:nvPr/>
          </p:nvSpPr>
          <p:spPr>
            <a:xfrm>
              <a:off x="1580413" y="4756860"/>
              <a:ext cx="1219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Sep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6F900FA0-99AE-4C4F-96DD-D99C82047A3E}"/>
                </a:ext>
              </a:extLst>
            </p:cNvPr>
            <p:cNvSpPr txBox="1"/>
            <p:nvPr/>
          </p:nvSpPr>
          <p:spPr>
            <a:xfrm>
              <a:off x="6899173" y="4756860"/>
              <a:ext cx="1219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Nov</a:t>
              </a:r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0746B7A1-3F5A-C947-BB97-85F9CD05A9AE}"/>
                </a:ext>
              </a:extLst>
            </p:cNvPr>
            <p:cNvSpPr txBox="1"/>
            <p:nvPr/>
          </p:nvSpPr>
          <p:spPr>
            <a:xfrm>
              <a:off x="9520453" y="4756860"/>
              <a:ext cx="1219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Dic</a:t>
              </a:r>
            </a:p>
          </p:txBody>
        </p:sp>
      </p:grpSp>
      <p:sp>
        <p:nvSpPr>
          <p:cNvPr id="30" name="Oval 7">
            <a:extLst>
              <a:ext uri="{FF2B5EF4-FFF2-40B4-BE49-F238E27FC236}">
                <a16:creationId xmlns:a16="http://schemas.microsoft.com/office/drawing/2014/main" id="{E8AEDDE7-87DD-BE41-8FDC-DC82E89A3764}"/>
              </a:ext>
            </a:extLst>
          </p:cNvPr>
          <p:cNvSpPr/>
          <p:nvPr/>
        </p:nvSpPr>
        <p:spPr>
          <a:xfrm>
            <a:off x="847542" y="4712079"/>
            <a:ext cx="326571" cy="326571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6">
            <a:extLst>
              <a:ext uri="{FF2B5EF4-FFF2-40B4-BE49-F238E27FC236}">
                <a16:creationId xmlns:a16="http://schemas.microsoft.com/office/drawing/2014/main" id="{B3266A43-5E3B-2E48-A826-DE4A76E16FBA}"/>
              </a:ext>
            </a:extLst>
          </p:cNvPr>
          <p:cNvSpPr/>
          <p:nvPr/>
        </p:nvSpPr>
        <p:spPr>
          <a:xfrm>
            <a:off x="847542" y="5312915"/>
            <a:ext cx="326571" cy="326571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4DCB64D9-DD71-2840-A867-38A73AD6D951}"/>
              </a:ext>
            </a:extLst>
          </p:cNvPr>
          <p:cNvSpPr txBox="1"/>
          <p:nvPr/>
        </p:nvSpPr>
        <p:spPr>
          <a:xfrm>
            <a:off x="1284096" y="4712079"/>
            <a:ext cx="1936865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33" name="TextBox 44">
            <a:extLst>
              <a:ext uri="{FF2B5EF4-FFF2-40B4-BE49-F238E27FC236}">
                <a16:creationId xmlns:a16="http://schemas.microsoft.com/office/drawing/2014/main" id="{12D82A7E-3CEB-A942-B5D1-87BB66FA012E}"/>
              </a:ext>
            </a:extLst>
          </p:cNvPr>
          <p:cNvSpPr txBox="1"/>
          <p:nvPr/>
        </p:nvSpPr>
        <p:spPr>
          <a:xfrm>
            <a:off x="1284096" y="5325689"/>
            <a:ext cx="1936865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Engineering</a:t>
            </a:r>
          </a:p>
        </p:txBody>
      </p:sp>
      <p:sp>
        <p:nvSpPr>
          <p:cNvPr id="34" name="Oval 45">
            <a:extLst>
              <a:ext uri="{FF2B5EF4-FFF2-40B4-BE49-F238E27FC236}">
                <a16:creationId xmlns:a16="http://schemas.microsoft.com/office/drawing/2014/main" id="{EEE86F1E-0368-7244-98C9-E0BE0D441919}"/>
              </a:ext>
            </a:extLst>
          </p:cNvPr>
          <p:cNvSpPr/>
          <p:nvPr/>
        </p:nvSpPr>
        <p:spPr>
          <a:xfrm>
            <a:off x="2857232" y="4712079"/>
            <a:ext cx="326571" cy="326571"/>
          </a:xfrm>
          <a:prstGeom prst="ellipse">
            <a:avLst/>
          </a:prstGeom>
          <a:pattFill prst="wdUpDiag">
            <a:fgClr>
              <a:srgbClr val="E86222"/>
            </a:fgClr>
            <a:bgClr>
              <a:srgbClr val="F4F5F9"/>
            </a:bgClr>
          </a:patt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46">
            <a:extLst>
              <a:ext uri="{FF2B5EF4-FFF2-40B4-BE49-F238E27FC236}">
                <a16:creationId xmlns:a16="http://schemas.microsoft.com/office/drawing/2014/main" id="{252E8683-6713-7848-8579-23CB041825CF}"/>
              </a:ext>
            </a:extLst>
          </p:cNvPr>
          <p:cNvSpPr/>
          <p:nvPr/>
        </p:nvSpPr>
        <p:spPr>
          <a:xfrm>
            <a:off x="2857232" y="5312915"/>
            <a:ext cx="326571" cy="326571"/>
          </a:xfrm>
          <a:prstGeom prst="ellipse">
            <a:avLst/>
          </a:prstGeom>
          <a:pattFill prst="wdUpDiag">
            <a:fgClr>
              <a:srgbClr val="3898EC"/>
            </a:fgClr>
            <a:bgClr>
              <a:srgbClr val="F4F5F9"/>
            </a:bgClr>
          </a:patt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47">
            <a:extLst>
              <a:ext uri="{FF2B5EF4-FFF2-40B4-BE49-F238E27FC236}">
                <a16:creationId xmlns:a16="http://schemas.microsoft.com/office/drawing/2014/main" id="{95D8DAAE-BC86-FD4A-B32B-4F69E1F864B3}"/>
              </a:ext>
            </a:extLst>
          </p:cNvPr>
          <p:cNvSpPr txBox="1"/>
          <p:nvPr/>
        </p:nvSpPr>
        <p:spPr>
          <a:xfrm>
            <a:off x="3293785" y="4712079"/>
            <a:ext cx="1936865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Grammatic</a:t>
            </a:r>
          </a:p>
        </p:txBody>
      </p:sp>
      <p:sp>
        <p:nvSpPr>
          <p:cNvPr id="37" name="TextBox 48">
            <a:extLst>
              <a:ext uri="{FF2B5EF4-FFF2-40B4-BE49-F238E27FC236}">
                <a16:creationId xmlns:a16="http://schemas.microsoft.com/office/drawing/2014/main" id="{4FE0451E-E590-A748-9B08-6708E878F65F}"/>
              </a:ext>
            </a:extLst>
          </p:cNvPr>
          <p:cNvSpPr txBox="1"/>
          <p:nvPr/>
        </p:nvSpPr>
        <p:spPr>
          <a:xfrm>
            <a:off x="3293785" y="5325689"/>
            <a:ext cx="1936865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History</a:t>
            </a:r>
          </a:p>
        </p:txBody>
      </p:sp>
      <p:sp>
        <p:nvSpPr>
          <p:cNvPr id="38" name="TextBox 49">
            <a:extLst>
              <a:ext uri="{FF2B5EF4-FFF2-40B4-BE49-F238E27FC236}">
                <a16:creationId xmlns:a16="http://schemas.microsoft.com/office/drawing/2014/main" id="{C7BD6A59-79C8-7C49-BD61-F6A7F3E23392}"/>
              </a:ext>
            </a:extLst>
          </p:cNvPr>
          <p:cNvSpPr txBox="1"/>
          <p:nvPr/>
        </p:nvSpPr>
        <p:spPr>
          <a:xfrm>
            <a:off x="6171602" y="4741536"/>
            <a:ext cx="544965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chart here.</a:t>
            </a:r>
          </a:p>
        </p:txBody>
      </p:sp>
      <p:grpSp>
        <p:nvGrpSpPr>
          <p:cNvPr id="39" name="Group 50">
            <a:extLst>
              <a:ext uri="{FF2B5EF4-FFF2-40B4-BE49-F238E27FC236}">
                <a16:creationId xmlns:a16="http://schemas.microsoft.com/office/drawing/2014/main" id="{808DF05F-B0AE-984E-A620-06520E00073A}"/>
              </a:ext>
            </a:extLst>
          </p:cNvPr>
          <p:cNvGrpSpPr/>
          <p:nvPr/>
        </p:nvGrpSpPr>
        <p:grpSpPr>
          <a:xfrm>
            <a:off x="3143792" y="412259"/>
            <a:ext cx="5901354" cy="938866"/>
            <a:chOff x="3143792" y="535829"/>
            <a:chExt cx="5901354" cy="938866"/>
          </a:xfrm>
        </p:grpSpPr>
        <p:sp>
          <p:nvSpPr>
            <p:cNvPr id="40" name="CuadroTexto 350">
              <a:extLst>
                <a:ext uri="{FF2B5EF4-FFF2-40B4-BE49-F238E27FC236}">
                  <a16:creationId xmlns:a16="http://schemas.microsoft.com/office/drawing/2014/main" id="{2331E3A9-99C5-7C48-A222-6904BF8BABBB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41" name="CuadroTexto 351">
              <a:extLst>
                <a:ext uri="{FF2B5EF4-FFF2-40B4-BE49-F238E27FC236}">
                  <a16:creationId xmlns:a16="http://schemas.microsoft.com/office/drawing/2014/main" id="{B8DDAA51-015C-5B4B-BB9C-9BC28BE84546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14">
            <a:extLst>
              <a:ext uri="{FF2B5EF4-FFF2-40B4-BE49-F238E27FC236}">
                <a16:creationId xmlns:a16="http://schemas.microsoft.com/office/drawing/2014/main" id="{47F0EA65-7A63-4848-A552-9F288C1D8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57885"/>
              </p:ext>
            </p:extLst>
          </p:nvPr>
        </p:nvGraphicFramePr>
        <p:xfrm>
          <a:off x="3906090" y="1636177"/>
          <a:ext cx="7690862" cy="397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Group 15">
            <a:extLst>
              <a:ext uri="{FF2B5EF4-FFF2-40B4-BE49-F238E27FC236}">
                <a16:creationId xmlns:a16="http://schemas.microsoft.com/office/drawing/2014/main" id="{7F4F84E7-E2EA-AE46-8E2E-5012230904FC}"/>
              </a:ext>
            </a:extLst>
          </p:cNvPr>
          <p:cNvGrpSpPr/>
          <p:nvPr/>
        </p:nvGrpSpPr>
        <p:grpSpPr>
          <a:xfrm>
            <a:off x="591873" y="1913323"/>
            <a:ext cx="2741614" cy="1787150"/>
            <a:chOff x="819786" y="5102022"/>
            <a:chExt cx="2741614" cy="1787150"/>
          </a:xfrm>
        </p:grpSpPr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8F49AB46-3D65-D349-B4C3-21041FE4C852}"/>
                </a:ext>
              </a:extLst>
            </p:cNvPr>
            <p:cNvSpPr txBox="1"/>
            <p:nvPr/>
          </p:nvSpPr>
          <p:spPr>
            <a:xfrm>
              <a:off x="819786" y="5550344"/>
              <a:ext cx="274161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chart here.</a:t>
              </a: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4544A18F-FADC-9C4F-B70B-F9D44FF8530C}"/>
                </a:ext>
              </a:extLst>
            </p:cNvPr>
            <p:cNvSpPr txBox="1"/>
            <p:nvPr/>
          </p:nvSpPr>
          <p:spPr>
            <a:xfrm>
              <a:off x="819786" y="5102022"/>
              <a:ext cx="2741613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Operations </a:t>
              </a:r>
            </a:p>
          </p:txBody>
        </p:sp>
      </p:grpSp>
      <p:grpSp>
        <p:nvGrpSpPr>
          <p:cNvPr id="25" name="Group 2">
            <a:extLst>
              <a:ext uri="{FF2B5EF4-FFF2-40B4-BE49-F238E27FC236}">
                <a16:creationId xmlns:a16="http://schemas.microsoft.com/office/drawing/2014/main" id="{DFF93904-CBBD-8D4E-9967-91E3D7EBB230}"/>
              </a:ext>
            </a:extLst>
          </p:cNvPr>
          <p:cNvGrpSpPr/>
          <p:nvPr/>
        </p:nvGrpSpPr>
        <p:grpSpPr>
          <a:xfrm>
            <a:off x="591873" y="4562516"/>
            <a:ext cx="2373418" cy="936776"/>
            <a:chOff x="594254" y="4773194"/>
            <a:chExt cx="2373418" cy="936776"/>
          </a:xfrm>
        </p:grpSpPr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70694B21-1BB3-1649-BF8E-E29B75B9C16E}"/>
                </a:ext>
              </a:extLst>
            </p:cNvPr>
            <p:cNvSpPr/>
            <p:nvPr/>
          </p:nvSpPr>
          <p:spPr>
            <a:xfrm>
              <a:off x="594254" y="4773194"/>
              <a:ext cx="326571" cy="326571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844A468F-7E4E-EF48-9583-18F2DA0A414B}"/>
                </a:ext>
              </a:extLst>
            </p:cNvPr>
            <p:cNvSpPr/>
            <p:nvPr/>
          </p:nvSpPr>
          <p:spPr>
            <a:xfrm>
              <a:off x="594254" y="5374030"/>
              <a:ext cx="326571" cy="326571"/>
            </a:xfrm>
            <a:prstGeom prst="ellipse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F870C667-118D-EE44-A43A-06A9E889040D}"/>
                </a:ext>
              </a:extLst>
            </p:cNvPr>
            <p:cNvSpPr txBox="1"/>
            <p:nvPr/>
          </p:nvSpPr>
          <p:spPr>
            <a:xfrm>
              <a:off x="1030807" y="4773194"/>
              <a:ext cx="1936865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Team 01</a:t>
              </a:r>
            </a:p>
          </p:txBody>
        </p:sp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5F58F907-63FF-474B-A7D2-250C19B61BB3}"/>
                </a:ext>
              </a:extLst>
            </p:cNvPr>
            <p:cNvSpPr txBox="1"/>
            <p:nvPr/>
          </p:nvSpPr>
          <p:spPr>
            <a:xfrm>
              <a:off x="1030807" y="5386804"/>
              <a:ext cx="1936865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Team 02</a:t>
              </a:r>
            </a:p>
          </p:txBody>
        </p:sp>
      </p:grpSp>
      <p:grpSp>
        <p:nvGrpSpPr>
          <p:cNvPr id="30" name="Group 26">
            <a:extLst>
              <a:ext uri="{FF2B5EF4-FFF2-40B4-BE49-F238E27FC236}">
                <a16:creationId xmlns:a16="http://schemas.microsoft.com/office/drawing/2014/main" id="{60367F81-59A2-E74F-93C2-B169D5DC8CDF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31" name="CuadroTexto 350">
              <a:extLst>
                <a:ext uri="{FF2B5EF4-FFF2-40B4-BE49-F238E27FC236}">
                  <a16:creationId xmlns:a16="http://schemas.microsoft.com/office/drawing/2014/main" id="{7657E59B-223D-E84E-BDE8-0DB589603A66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32" name="CuadroTexto 351">
              <a:extLst>
                <a:ext uri="{FF2B5EF4-FFF2-40B4-BE49-F238E27FC236}">
                  <a16:creationId xmlns:a16="http://schemas.microsoft.com/office/drawing/2014/main" id="{55DAC047-DA6C-9948-9E29-3595CA490D42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3" name="Rectangle 45">
              <a:extLst>
                <a:ext uri="{FF2B5EF4-FFF2-40B4-BE49-F238E27FC236}">
                  <a16:creationId xmlns:a16="http://schemas.microsoft.com/office/drawing/2014/main" id="{2BA879EC-B358-0B47-815A-4B40E6AD4232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15">
            <a:extLst>
              <a:ext uri="{FF2B5EF4-FFF2-40B4-BE49-F238E27FC236}">
                <a16:creationId xmlns:a16="http://schemas.microsoft.com/office/drawing/2014/main" id="{63F09E1C-1F7D-624B-8837-913DD6037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135810"/>
              </p:ext>
            </p:extLst>
          </p:nvPr>
        </p:nvGraphicFramePr>
        <p:xfrm>
          <a:off x="789305" y="1503346"/>
          <a:ext cx="10610215" cy="246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Group 16">
            <a:extLst>
              <a:ext uri="{FF2B5EF4-FFF2-40B4-BE49-F238E27FC236}">
                <a16:creationId xmlns:a16="http://schemas.microsoft.com/office/drawing/2014/main" id="{8AA10A00-AE80-7B4D-8C3C-AB127AEAFEFF}"/>
              </a:ext>
            </a:extLst>
          </p:cNvPr>
          <p:cNvGrpSpPr/>
          <p:nvPr/>
        </p:nvGrpSpPr>
        <p:grpSpPr>
          <a:xfrm>
            <a:off x="789305" y="4247441"/>
            <a:ext cx="4550726" cy="1311152"/>
            <a:chOff x="819786" y="5102022"/>
            <a:chExt cx="4550726" cy="1311152"/>
          </a:xfrm>
        </p:grpSpPr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81B77C30-9409-B342-9C04-CC7D3736DAC3}"/>
                </a:ext>
              </a:extLst>
            </p:cNvPr>
            <p:cNvSpPr txBox="1"/>
            <p:nvPr/>
          </p:nvSpPr>
          <p:spPr>
            <a:xfrm>
              <a:off x="819786" y="5505234"/>
              <a:ext cx="3782695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chart here.</a:t>
              </a:r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D310572A-19F6-B14D-A94B-46EA684F0DD4}"/>
                </a:ext>
              </a:extLst>
            </p:cNvPr>
            <p:cNvSpPr txBox="1"/>
            <p:nvPr/>
          </p:nvSpPr>
          <p:spPr>
            <a:xfrm>
              <a:off x="819786" y="5102022"/>
              <a:ext cx="455072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Active Users</a:t>
              </a:r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EA7BC155-9D86-5640-9AF4-EDCBA80E0E5D}"/>
              </a:ext>
            </a:extLst>
          </p:cNvPr>
          <p:cNvGrpSpPr/>
          <p:nvPr/>
        </p:nvGrpSpPr>
        <p:grpSpPr>
          <a:xfrm>
            <a:off x="4976948" y="4621818"/>
            <a:ext cx="2373418" cy="936776"/>
            <a:chOff x="594254" y="4773194"/>
            <a:chExt cx="2373418" cy="936776"/>
          </a:xfrm>
        </p:grpSpPr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8931761C-576B-CE46-8466-479FBCFC6DEF}"/>
                </a:ext>
              </a:extLst>
            </p:cNvPr>
            <p:cNvSpPr/>
            <p:nvPr/>
          </p:nvSpPr>
          <p:spPr>
            <a:xfrm>
              <a:off x="594254" y="4773194"/>
              <a:ext cx="326571" cy="326571"/>
            </a:xfrm>
            <a:prstGeom prst="ellipse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B12BC0AE-380B-2D40-A5D9-04F1C1854B67}"/>
                </a:ext>
              </a:extLst>
            </p:cNvPr>
            <p:cNvSpPr/>
            <p:nvPr/>
          </p:nvSpPr>
          <p:spPr>
            <a:xfrm>
              <a:off x="594254" y="5374030"/>
              <a:ext cx="326571" cy="326571"/>
            </a:xfrm>
            <a:prstGeom prst="ellipse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63530AB1-A748-3449-8685-7CA150CD2AD9}"/>
                </a:ext>
              </a:extLst>
            </p:cNvPr>
            <p:cNvSpPr txBox="1"/>
            <p:nvPr/>
          </p:nvSpPr>
          <p:spPr>
            <a:xfrm>
              <a:off x="1030807" y="4773194"/>
              <a:ext cx="1936865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Team 01</a:t>
              </a:r>
            </a:p>
          </p:txBody>
        </p:sp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990D7F37-197F-2A47-B2FB-E37159B95F63}"/>
                </a:ext>
              </a:extLst>
            </p:cNvPr>
            <p:cNvSpPr txBox="1"/>
            <p:nvPr/>
          </p:nvSpPr>
          <p:spPr>
            <a:xfrm>
              <a:off x="1030807" y="5386804"/>
              <a:ext cx="1936865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Team 02</a:t>
              </a:r>
            </a:p>
          </p:txBody>
        </p:sp>
      </p:grpSp>
      <p:sp>
        <p:nvSpPr>
          <p:cNvPr id="30" name="Oval 32">
            <a:extLst>
              <a:ext uri="{FF2B5EF4-FFF2-40B4-BE49-F238E27FC236}">
                <a16:creationId xmlns:a16="http://schemas.microsoft.com/office/drawing/2014/main" id="{1D4F5A79-E623-7346-9239-39A1BB2E88BE}"/>
              </a:ext>
            </a:extLst>
          </p:cNvPr>
          <p:cNvSpPr/>
          <p:nvPr/>
        </p:nvSpPr>
        <p:spPr>
          <a:xfrm>
            <a:off x="7148648" y="4621818"/>
            <a:ext cx="326571" cy="326571"/>
          </a:xfrm>
          <a:prstGeom prst="ellipse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id="{05D87B62-BFDE-4D4A-8053-450E4255C2B2}"/>
              </a:ext>
            </a:extLst>
          </p:cNvPr>
          <p:cNvSpPr/>
          <p:nvPr/>
        </p:nvSpPr>
        <p:spPr>
          <a:xfrm>
            <a:off x="7148648" y="5222654"/>
            <a:ext cx="326571" cy="326571"/>
          </a:xfrm>
          <a:prstGeom prst="ellipse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DF6E673D-4E63-9A4D-85BC-646706D93C2C}"/>
              </a:ext>
            </a:extLst>
          </p:cNvPr>
          <p:cNvSpPr txBox="1"/>
          <p:nvPr/>
        </p:nvSpPr>
        <p:spPr>
          <a:xfrm>
            <a:off x="7585202" y="4621818"/>
            <a:ext cx="1936865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Team 01</a:t>
            </a: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CB4EEA95-10FA-4B42-9CD1-10030C0C4876}"/>
              </a:ext>
            </a:extLst>
          </p:cNvPr>
          <p:cNvSpPr txBox="1"/>
          <p:nvPr/>
        </p:nvSpPr>
        <p:spPr>
          <a:xfrm>
            <a:off x="7585202" y="5235428"/>
            <a:ext cx="1936865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Team 02</a:t>
            </a:r>
          </a:p>
        </p:txBody>
      </p:sp>
      <p:sp>
        <p:nvSpPr>
          <p:cNvPr id="34" name="Oval 36">
            <a:extLst>
              <a:ext uri="{FF2B5EF4-FFF2-40B4-BE49-F238E27FC236}">
                <a16:creationId xmlns:a16="http://schemas.microsoft.com/office/drawing/2014/main" id="{DFD56B35-A439-F043-B70A-0C0C57290554}"/>
              </a:ext>
            </a:extLst>
          </p:cNvPr>
          <p:cNvSpPr/>
          <p:nvPr/>
        </p:nvSpPr>
        <p:spPr>
          <a:xfrm>
            <a:off x="9336677" y="4621818"/>
            <a:ext cx="326571" cy="326571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7">
            <a:extLst>
              <a:ext uri="{FF2B5EF4-FFF2-40B4-BE49-F238E27FC236}">
                <a16:creationId xmlns:a16="http://schemas.microsoft.com/office/drawing/2014/main" id="{FD555E20-D18B-6543-9EE9-8C4EEF251D28}"/>
              </a:ext>
            </a:extLst>
          </p:cNvPr>
          <p:cNvSpPr txBox="1"/>
          <p:nvPr/>
        </p:nvSpPr>
        <p:spPr>
          <a:xfrm>
            <a:off x="9773230" y="4621818"/>
            <a:ext cx="1936865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Team 01</a:t>
            </a:r>
          </a:p>
        </p:txBody>
      </p:sp>
      <p:grpSp>
        <p:nvGrpSpPr>
          <p:cNvPr id="36" name="Group 38">
            <a:extLst>
              <a:ext uri="{FF2B5EF4-FFF2-40B4-BE49-F238E27FC236}">
                <a16:creationId xmlns:a16="http://schemas.microsoft.com/office/drawing/2014/main" id="{9C65508A-EA19-AC43-8E6C-BE30A64AC1E2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37" name="CuadroTexto 350">
              <a:extLst>
                <a:ext uri="{FF2B5EF4-FFF2-40B4-BE49-F238E27FC236}">
                  <a16:creationId xmlns:a16="http://schemas.microsoft.com/office/drawing/2014/main" id="{F58E5E5D-51A0-BD49-A481-8378A1EB5340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38" name="CuadroTexto 351">
              <a:extLst>
                <a:ext uri="{FF2B5EF4-FFF2-40B4-BE49-F238E27FC236}">
                  <a16:creationId xmlns:a16="http://schemas.microsoft.com/office/drawing/2014/main" id="{B0663A95-37B2-3D4F-9367-01574DE41183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id="{08C9E563-03B4-6347-87AE-7C39EC14610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">
            <a:extLst>
              <a:ext uri="{FF2B5EF4-FFF2-40B4-BE49-F238E27FC236}">
                <a16:creationId xmlns:a16="http://schemas.microsoft.com/office/drawing/2014/main" id="{B850FB75-0AEC-FA4A-AA6A-BD1D20F5890D}"/>
              </a:ext>
            </a:extLst>
          </p:cNvPr>
          <p:cNvGrpSpPr/>
          <p:nvPr/>
        </p:nvGrpSpPr>
        <p:grpSpPr>
          <a:xfrm>
            <a:off x="973478" y="1727560"/>
            <a:ext cx="10241870" cy="2961516"/>
            <a:chOff x="975859" y="2218638"/>
            <a:chExt cx="10241870" cy="2961516"/>
          </a:xfrm>
        </p:grpSpPr>
        <p:graphicFrame>
          <p:nvGraphicFramePr>
            <p:cNvPr id="22" name="Chart 2">
              <a:extLst>
                <a:ext uri="{FF2B5EF4-FFF2-40B4-BE49-F238E27FC236}">
                  <a16:creationId xmlns:a16="http://schemas.microsoft.com/office/drawing/2014/main" id="{B6829BB3-FBAF-6A4A-A8D9-423389BA23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03282251"/>
                </p:ext>
              </p:extLst>
            </p:nvPr>
          </p:nvGraphicFramePr>
          <p:xfrm>
            <a:off x="975859" y="2218638"/>
            <a:ext cx="10241870" cy="29615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6D280BC1-06FA-924E-A235-5290465FE506}"/>
                </a:ext>
              </a:extLst>
            </p:cNvPr>
            <p:cNvSpPr txBox="1"/>
            <p:nvPr/>
          </p:nvSpPr>
          <p:spPr>
            <a:xfrm>
              <a:off x="1892104" y="3765049"/>
              <a:ext cx="1219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31414"/>
                  </a:solidFill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Approved 20%</a:t>
              </a:r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3648ED96-AF97-1C45-8FED-094E07C5DF5B}"/>
                </a:ext>
              </a:extLst>
            </p:cNvPr>
            <p:cNvSpPr txBox="1"/>
            <p:nvPr/>
          </p:nvSpPr>
          <p:spPr>
            <a:xfrm>
              <a:off x="4386148" y="3391650"/>
              <a:ext cx="1219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31414"/>
                  </a:solidFill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Approved 40%</a:t>
              </a:r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96FC780F-50E8-BE49-B95B-C264D709CFAF}"/>
                </a:ext>
              </a:extLst>
            </p:cNvPr>
            <p:cNvSpPr txBox="1"/>
            <p:nvPr/>
          </p:nvSpPr>
          <p:spPr>
            <a:xfrm>
              <a:off x="6802776" y="2999764"/>
              <a:ext cx="1219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31414"/>
                  </a:solidFill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Approved 65%</a:t>
              </a:r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FCCFCFF8-E8D0-8749-8287-2A26C451AD71}"/>
                </a:ext>
              </a:extLst>
            </p:cNvPr>
            <p:cNvSpPr txBox="1"/>
            <p:nvPr/>
          </p:nvSpPr>
          <p:spPr>
            <a:xfrm>
              <a:off x="9284719" y="2260250"/>
              <a:ext cx="1219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31414"/>
                  </a:solidFill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Approved 80%</a:t>
              </a:r>
            </a:p>
          </p:txBody>
        </p:sp>
      </p:grpSp>
      <p:sp>
        <p:nvSpPr>
          <p:cNvPr id="27" name="CuadroTexto 351">
            <a:extLst>
              <a:ext uri="{FF2B5EF4-FFF2-40B4-BE49-F238E27FC236}">
                <a16:creationId xmlns:a16="http://schemas.microsoft.com/office/drawing/2014/main" id="{C31816EF-96FD-BD4B-906D-2D3B52D0841C}"/>
              </a:ext>
            </a:extLst>
          </p:cNvPr>
          <p:cNvSpPr txBox="1"/>
          <p:nvPr/>
        </p:nvSpPr>
        <p:spPr>
          <a:xfrm>
            <a:off x="973478" y="5073695"/>
            <a:ext cx="55746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1414"/>
                </a:solidFill>
                <a:latin typeface="Poppins" panose="020B0502020202020204" pitchFamily="34" charset="0"/>
              </a:rPr>
              <a:t>Add a short headline here.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32A1E76D-48B3-B540-84D5-D23B6B18C4C9}"/>
              </a:ext>
            </a:extLst>
          </p:cNvPr>
          <p:cNvSpPr txBox="1"/>
          <p:nvPr/>
        </p:nvSpPr>
        <p:spPr>
          <a:xfrm>
            <a:off x="6668021" y="5139009"/>
            <a:ext cx="4501625" cy="69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chart here.</a:t>
            </a:r>
          </a:p>
        </p:txBody>
      </p:sp>
      <p:grpSp>
        <p:nvGrpSpPr>
          <p:cNvPr id="29" name="Group 14">
            <a:extLst>
              <a:ext uri="{FF2B5EF4-FFF2-40B4-BE49-F238E27FC236}">
                <a16:creationId xmlns:a16="http://schemas.microsoft.com/office/drawing/2014/main" id="{B30B7EBD-BF0E-A24F-8208-3310670870F7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30" name="CuadroTexto 350">
              <a:extLst>
                <a:ext uri="{FF2B5EF4-FFF2-40B4-BE49-F238E27FC236}">
                  <a16:creationId xmlns:a16="http://schemas.microsoft.com/office/drawing/2014/main" id="{021D4DA6-ADE2-084D-A178-C792EE99D5A9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31" name="CuadroTexto 351">
              <a:extLst>
                <a:ext uri="{FF2B5EF4-FFF2-40B4-BE49-F238E27FC236}">
                  <a16:creationId xmlns:a16="http://schemas.microsoft.com/office/drawing/2014/main" id="{2DAB3980-5D4C-C545-A638-DED1B71E9D0B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2" name="Rectangle 45">
              <a:extLst>
                <a:ext uri="{FF2B5EF4-FFF2-40B4-BE49-F238E27FC236}">
                  <a16:creationId xmlns:a16="http://schemas.microsoft.com/office/drawing/2014/main" id="{726448AD-E967-3D4D-8793-DFD572F76992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3C389035-2C68-0E44-B1A5-4B9A6E1D99FC}"/>
              </a:ext>
            </a:extLst>
          </p:cNvPr>
          <p:cNvSpPr/>
          <p:nvPr/>
        </p:nvSpPr>
        <p:spPr>
          <a:xfrm>
            <a:off x="1485900" y="3847724"/>
            <a:ext cx="9836105" cy="1669472"/>
          </a:xfrm>
          <a:prstGeom prst="rect">
            <a:avLst/>
          </a:prstGeom>
          <a:pattFill prst="wdUpDiag">
            <a:fgClr>
              <a:srgbClr val="E86222">
                <a:lumMod val="20000"/>
                <a:lumOff val="80000"/>
              </a:srgbClr>
            </a:fgClr>
            <a:bgClr>
              <a:srgbClr val="F3F4FF"/>
            </a:bgClr>
          </a:patt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4">
            <a:extLst>
              <a:ext uri="{FF2B5EF4-FFF2-40B4-BE49-F238E27FC236}">
                <a16:creationId xmlns:a16="http://schemas.microsoft.com/office/drawing/2014/main" id="{64D354B8-E16B-D34B-9AA3-B87AEB83DFF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3" name="CuadroTexto 350">
              <a:extLst>
                <a:ext uri="{FF2B5EF4-FFF2-40B4-BE49-F238E27FC236}">
                  <a16:creationId xmlns:a16="http://schemas.microsoft.com/office/drawing/2014/main" id="{4C5EF959-CC13-1442-8585-46208BC62C22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Business Charts</a:t>
              </a:r>
            </a:p>
          </p:txBody>
        </p:sp>
        <p:sp>
          <p:nvSpPr>
            <p:cNvPr id="24" name="CuadroTexto 351">
              <a:extLst>
                <a:ext uri="{FF2B5EF4-FFF2-40B4-BE49-F238E27FC236}">
                  <a16:creationId xmlns:a16="http://schemas.microsoft.com/office/drawing/2014/main" id="{6DEDB06B-A985-C344-8374-D90EE294CA0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5" name="Rectangle 45">
              <a:extLst>
                <a:ext uri="{FF2B5EF4-FFF2-40B4-BE49-F238E27FC236}">
                  <a16:creationId xmlns:a16="http://schemas.microsoft.com/office/drawing/2014/main" id="{E8710DDA-5223-D74C-AE1D-B3643BD53D8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Chart 5">
            <a:extLst>
              <a:ext uri="{FF2B5EF4-FFF2-40B4-BE49-F238E27FC236}">
                <a16:creationId xmlns:a16="http://schemas.microsoft.com/office/drawing/2014/main" id="{3C91F247-3151-3F4B-A286-68DD3B921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408400"/>
              </p:ext>
            </p:extLst>
          </p:nvPr>
        </p:nvGraphicFramePr>
        <p:xfrm>
          <a:off x="1058681" y="2739120"/>
          <a:ext cx="10076225" cy="302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Group 2">
            <a:extLst>
              <a:ext uri="{FF2B5EF4-FFF2-40B4-BE49-F238E27FC236}">
                <a16:creationId xmlns:a16="http://schemas.microsoft.com/office/drawing/2014/main" id="{3D0B9353-D6BD-BC41-91A4-C77B57A96272}"/>
              </a:ext>
            </a:extLst>
          </p:cNvPr>
          <p:cNvGrpSpPr/>
          <p:nvPr/>
        </p:nvGrpSpPr>
        <p:grpSpPr>
          <a:xfrm>
            <a:off x="7083908" y="3071870"/>
            <a:ext cx="2392892" cy="332506"/>
            <a:chOff x="7003454" y="3075896"/>
            <a:chExt cx="2392892" cy="332506"/>
          </a:xfrm>
        </p:grpSpPr>
        <p:grpSp>
          <p:nvGrpSpPr>
            <p:cNvPr id="28" name="Group 1">
              <a:extLst>
                <a:ext uri="{FF2B5EF4-FFF2-40B4-BE49-F238E27FC236}">
                  <a16:creationId xmlns:a16="http://schemas.microsoft.com/office/drawing/2014/main" id="{1A4F75A3-C0CF-0F45-BB25-10F8A47A3378}"/>
                </a:ext>
              </a:extLst>
            </p:cNvPr>
            <p:cNvGrpSpPr/>
            <p:nvPr/>
          </p:nvGrpSpPr>
          <p:grpSpPr>
            <a:xfrm>
              <a:off x="7003454" y="3091136"/>
              <a:ext cx="271942" cy="317266"/>
              <a:chOff x="1238760" y="5591764"/>
              <a:chExt cx="181631" cy="211903"/>
            </a:xfrm>
            <a:solidFill>
              <a:srgbClr val="131414"/>
            </a:solidFill>
          </p:grpSpPr>
          <p:sp>
            <p:nvSpPr>
              <p:cNvPr id="29" name="Forma libre 167">
                <a:extLst>
                  <a:ext uri="{FF2B5EF4-FFF2-40B4-BE49-F238E27FC236}">
                    <a16:creationId xmlns:a16="http://schemas.microsoft.com/office/drawing/2014/main" id="{E37FA7A1-8F40-A245-A452-8A9B2CBB97CA}"/>
                  </a:ext>
                </a:extLst>
              </p:cNvPr>
              <p:cNvSpPr/>
              <p:nvPr/>
            </p:nvSpPr>
            <p:spPr>
              <a:xfrm>
                <a:off x="1238760" y="5713264"/>
                <a:ext cx="181631" cy="90402"/>
              </a:xfrm>
              <a:custGeom>
                <a:avLst/>
                <a:gdLst>
                  <a:gd name="connsiteX0" fmla="*/ 395329 w 427754"/>
                  <a:gd name="connsiteY0" fmla="*/ 51276 h 212903"/>
                  <a:gd name="connsiteX1" fmla="*/ 32443 w 427754"/>
                  <a:gd name="connsiteY1" fmla="*/ 51276 h 212903"/>
                  <a:gd name="connsiteX2" fmla="*/ 0 w 427754"/>
                  <a:gd name="connsiteY2" fmla="*/ 111186 h 212903"/>
                  <a:gd name="connsiteX3" fmla="*/ 0 w 427754"/>
                  <a:gd name="connsiteY3" fmla="*/ 212903 h 212903"/>
                  <a:gd name="connsiteX4" fmla="*/ 427755 w 427754"/>
                  <a:gd name="connsiteY4" fmla="*/ 212903 h 212903"/>
                  <a:gd name="connsiteX5" fmla="*/ 427755 w 427754"/>
                  <a:gd name="connsiteY5" fmla="*/ 111186 h 212903"/>
                  <a:gd name="connsiteX6" fmla="*/ 395329 w 427754"/>
                  <a:gd name="connsiteY6" fmla="*/ 51276 h 2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754" h="212903">
                    <a:moveTo>
                      <a:pt x="395329" y="51276"/>
                    </a:moveTo>
                    <a:cubicBezTo>
                      <a:pt x="286963" y="-17092"/>
                      <a:pt x="140775" y="-17092"/>
                      <a:pt x="32443" y="51276"/>
                    </a:cubicBezTo>
                    <a:cubicBezTo>
                      <a:pt x="12428" y="63877"/>
                      <a:pt x="0" y="86836"/>
                      <a:pt x="0" y="111186"/>
                    </a:cubicBezTo>
                    <a:lnTo>
                      <a:pt x="0" y="212903"/>
                    </a:lnTo>
                    <a:lnTo>
                      <a:pt x="427755" y="212903"/>
                    </a:lnTo>
                    <a:lnTo>
                      <a:pt x="427755" y="111186"/>
                    </a:lnTo>
                    <a:cubicBezTo>
                      <a:pt x="427755" y="86836"/>
                      <a:pt x="415327" y="63877"/>
                      <a:pt x="395329" y="51276"/>
                    </a:cubicBezTo>
                    <a:close/>
                  </a:path>
                </a:pathLst>
              </a:custGeom>
              <a:grpFill/>
              <a:ln w="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0" name="Forma libre 169">
                <a:extLst>
                  <a:ext uri="{FF2B5EF4-FFF2-40B4-BE49-F238E27FC236}">
                    <a16:creationId xmlns:a16="http://schemas.microsoft.com/office/drawing/2014/main" id="{676FCCCF-ECED-4447-9DC0-A09B4806F586}"/>
                  </a:ext>
                </a:extLst>
              </p:cNvPr>
              <p:cNvSpPr/>
              <p:nvPr/>
            </p:nvSpPr>
            <p:spPr>
              <a:xfrm>
                <a:off x="1276600" y="5591764"/>
                <a:ext cx="105952" cy="105952"/>
              </a:xfrm>
              <a:custGeom>
                <a:avLst/>
                <a:gdLst>
                  <a:gd name="connsiteX0" fmla="*/ 212982 w 249524"/>
                  <a:gd name="connsiteY0" fmla="*/ 36542 h 249524"/>
                  <a:gd name="connsiteX1" fmla="*/ 212982 w 249524"/>
                  <a:gd name="connsiteY1" fmla="*/ 212982 h 249524"/>
                  <a:gd name="connsiteX2" fmla="*/ 36542 w 249524"/>
                  <a:gd name="connsiteY2" fmla="*/ 212982 h 249524"/>
                  <a:gd name="connsiteX3" fmla="*/ 36542 w 249524"/>
                  <a:gd name="connsiteY3" fmla="*/ 36542 h 249524"/>
                  <a:gd name="connsiteX4" fmla="*/ 212982 w 249524"/>
                  <a:gd name="connsiteY4" fmla="*/ 36542 h 24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24" h="249524">
                    <a:moveTo>
                      <a:pt x="212982" y="36542"/>
                    </a:moveTo>
                    <a:cubicBezTo>
                      <a:pt x="261705" y="85265"/>
                      <a:pt x="261705" y="164259"/>
                      <a:pt x="212982" y="212982"/>
                    </a:cubicBezTo>
                    <a:cubicBezTo>
                      <a:pt x="164259" y="261705"/>
                      <a:pt x="85265" y="261705"/>
                      <a:pt x="36542" y="212982"/>
                    </a:cubicBezTo>
                    <a:cubicBezTo>
                      <a:pt x="-12181" y="164259"/>
                      <a:pt x="-12181" y="85265"/>
                      <a:pt x="36542" y="36542"/>
                    </a:cubicBezTo>
                    <a:cubicBezTo>
                      <a:pt x="85265" y="-12181"/>
                      <a:pt x="164259" y="-12180"/>
                      <a:pt x="212982" y="36542"/>
                    </a:cubicBezTo>
                  </a:path>
                </a:pathLst>
              </a:custGeom>
              <a:grpFill/>
              <a:ln w="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0A0C6CF9-19B1-E443-A811-2DCC71D26EE6}"/>
                </a:ext>
              </a:extLst>
            </p:cNvPr>
            <p:cNvSpPr txBox="1"/>
            <p:nvPr/>
          </p:nvSpPr>
          <p:spPr>
            <a:xfrm>
              <a:off x="7459481" y="3075896"/>
              <a:ext cx="1936865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Operations</a:t>
              </a:r>
            </a:p>
          </p:txBody>
        </p:sp>
      </p:grpSp>
      <p:sp>
        <p:nvSpPr>
          <p:cNvPr id="32" name="CuadroTexto 351">
            <a:extLst>
              <a:ext uri="{FF2B5EF4-FFF2-40B4-BE49-F238E27FC236}">
                <a16:creationId xmlns:a16="http://schemas.microsoft.com/office/drawing/2014/main" id="{7EF06529-4B61-7C46-A1FE-D542A21739A2}"/>
              </a:ext>
            </a:extLst>
          </p:cNvPr>
          <p:cNvSpPr txBox="1"/>
          <p:nvPr/>
        </p:nvSpPr>
        <p:spPr>
          <a:xfrm>
            <a:off x="1058681" y="1732864"/>
            <a:ext cx="55746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1414"/>
                </a:solidFill>
                <a:latin typeface="Poppins" panose="020B0502020202020204" pitchFamily="34" charset="0"/>
              </a:rPr>
              <a:t>Add a short headline here.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C42A9DCF-9E75-7640-8A47-062D79159FAA}"/>
              </a:ext>
            </a:extLst>
          </p:cNvPr>
          <p:cNvSpPr txBox="1"/>
          <p:nvPr/>
        </p:nvSpPr>
        <p:spPr>
          <a:xfrm>
            <a:off x="7079790" y="1798178"/>
            <a:ext cx="4501625" cy="69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chart here.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8167</TotalTime>
  <Words>900</Words>
  <Application>Microsoft Macintosh PowerPoint</Application>
  <PresentationFormat>Widescreen</PresentationFormat>
  <Paragraphs>242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Arial</vt:lpstr>
      <vt:lpstr>Funnel Display</vt:lpstr>
      <vt:lpstr>Funnel Display SemiBold</vt:lpstr>
      <vt:lpstr>Helvetica Light</vt:lpstr>
      <vt:lpstr>Poppins</vt:lpstr>
      <vt:lpstr>Poppins Medium</vt:lpstr>
      <vt:lpstr>Office Theme</vt:lpstr>
      <vt:lpstr>Business Charts  Templates</vt:lpstr>
      <vt:lpstr>Charts</vt:lpstr>
      <vt:lpstr>Bar &amp;  Column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 &amp;  Donut</vt:lpstr>
      <vt:lpstr>PowerPoint Presentation</vt:lpstr>
      <vt:lpstr>PowerPoint Presentation</vt:lpstr>
      <vt:lpstr>PowerPoint Presentation</vt:lpstr>
      <vt:lpstr>Line &amp; 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&amp;  KPIs</vt:lpstr>
      <vt:lpstr>PowerPoint Presentation</vt:lpstr>
      <vt:lpstr>PowerPoint Presentation</vt:lpstr>
      <vt:lpstr>PowerPoint Presentation</vt:lpstr>
      <vt:lpstr>Questions &amp; 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Yahia Aboushadi</dc:creator>
  <cp:lastModifiedBy>Yahia Aboushadi</cp:lastModifiedBy>
  <cp:revision>23</cp:revision>
  <dcterms:created xsi:type="dcterms:W3CDTF">2026-06-11T19:24:37Z</dcterms:created>
  <dcterms:modified xsi:type="dcterms:W3CDTF">2026-06-23T02:11:25Z</dcterms:modified>
</cp:coreProperties>
</file>